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9"/>
  </p:notesMasterIdLst>
  <p:sldIdLst>
    <p:sldId id="326" r:id="rId2"/>
    <p:sldId id="327" r:id="rId3"/>
    <p:sldId id="328" r:id="rId4"/>
    <p:sldId id="329" r:id="rId5"/>
    <p:sldId id="330" r:id="rId6"/>
    <p:sldId id="331" r:id="rId7"/>
    <p:sldId id="33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charset="0"/>
        <a:ea typeface="+mn-ea"/>
        <a:cs typeface="Arial" charset="0"/>
      </a:defRPr>
    </a:lvl1pPr>
    <a:lvl2pPr marL="457200" algn="l" rtl="0" fontAlgn="base">
      <a:spcBef>
        <a:spcPct val="0"/>
      </a:spcBef>
      <a:spcAft>
        <a:spcPct val="0"/>
      </a:spcAft>
      <a:defRPr kern="1200">
        <a:solidFill>
          <a:schemeClr val="tx1"/>
        </a:solidFill>
        <a:latin typeface="Times New Roman" charset="0"/>
        <a:ea typeface="+mn-ea"/>
        <a:cs typeface="Arial" charset="0"/>
      </a:defRPr>
    </a:lvl2pPr>
    <a:lvl3pPr marL="914400" algn="l" rtl="0" fontAlgn="base">
      <a:spcBef>
        <a:spcPct val="0"/>
      </a:spcBef>
      <a:spcAft>
        <a:spcPct val="0"/>
      </a:spcAft>
      <a:defRPr kern="1200">
        <a:solidFill>
          <a:schemeClr val="tx1"/>
        </a:solidFill>
        <a:latin typeface="Times New Roman" charset="0"/>
        <a:ea typeface="+mn-ea"/>
        <a:cs typeface="Arial" charset="0"/>
      </a:defRPr>
    </a:lvl3pPr>
    <a:lvl4pPr marL="1371600" algn="l" rtl="0" fontAlgn="base">
      <a:spcBef>
        <a:spcPct val="0"/>
      </a:spcBef>
      <a:spcAft>
        <a:spcPct val="0"/>
      </a:spcAft>
      <a:defRPr kern="1200">
        <a:solidFill>
          <a:schemeClr val="tx1"/>
        </a:solidFill>
        <a:latin typeface="Times New Roman" charset="0"/>
        <a:ea typeface="+mn-ea"/>
        <a:cs typeface="Arial" charset="0"/>
      </a:defRPr>
    </a:lvl4pPr>
    <a:lvl5pPr marL="1828800" algn="l" rtl="0" fontAlgn="base">
      <a:spcBef>
        <a:spcPct val="0"/>
      </a:spcBef>
      <a:spcAft>
        <a:spcPct val="0"/>
      </a:spcAft>
      <a:defRPr kern="1200">
        <a:solidFill>
          <a:schemeClr val="tx1"/>
        </a:solidFill>
        <a:latin typeface="Times New Roman" charset="0"/>
        <a:ea typeface="+mn-ea"/>
        <a:cs typeface="Arial" charset="0"/>
      </a:defRPr>
    </a:lvl5pPr>
    <a:lvl6pPr marL="2286000" algn="l" defTabSz="914400" rtl="0" eaLnBrk="1" latinLnBrk="0" hangingPunct="1">
      <a:defRPr kern="1200">
        <a:solidFill>
          <a:schemeClr val="tx1"/>
        </a:solidFill>
        <a:latin typeface="Times New Roman" charset="0"/>
        <a:ea typeface="+mn-ea"/>
        <a:cs typeface="Arial" charset="0"/>
      </a:defRPr>
    </a:lvl6pPr>
    <a:lvl7pPr marL="2743200" algn="l" defTabSz="914400" rtl="0" eaLnBrk="1" latinLnBrk="0" hangingPunct="1">
      <a:defRPr kern="1200">
        <a:solidFill>
          <a:schemeClr val="tx1"/>
        </a:solidFill>
        <a:latin typeface="Times New Roman" charset="0"/>
        <a:ea typeface="+mn-ea"/>
        <a:cs typeface="Arial" charset="0"/>
      </a:defRPr>
    </a:lvl7pPr>
    <a:lvl8pPr marL="3200400" algn="l" defTabSz="914400" rtl="0" eaLnBrk="1" latinLnBrk="0" hangingPunct="1">
      <a:defRPr kern="1200">
        <a:solidFill>
          <a:schemeClr val="tx1"/>
        </a:solidFill>
        <a:latin typeface="Times New Roman" charset="0"/>
        <a:ea typeface="+mn-ea"/>
        <a:cs typeface="Arial" charset="0"/>
      </a:defRPr>
    </a:lvl8pPr>
    <a:lvl9pPr marL="3657600" algn="l" defTabSz="914400" rtl="0" eaLnBrk="1" latinLnBrk="0" hangingPunct="1">
      <a:defRPr kern="1200">
        <a:solidFill>
          <a:schemeClr val="tx1"/>
        </a:solidFill>
        <a:latin typeface="Times New Roman"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p:cViewPr varScale="1">
        <p:scale>
          <a:sx n="55" d="100"/>
          <a:sy n="55" d="100"/>
        </p:scale>
        <p:origin x="-5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1F83F86-A601-4064-8002-FB7DB7FB4AB9}" type="datetimeFigureOut">
              <a:rPr lang="en-GB"/>
              <a:pPr>
                <a:defRPr/>
              </a:pPr>
              <a:t>14/02/2015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68C416B-A070-440A-94D6-A2B2C88AB762}" type="slidenum">
              <a:rPr lang="en-GB"/>
              <a:pPr>
                <a:defRPr/>
              </a:pPr>
              <a:t>‹#›</a:t>
            </a:fld>
            <a:endParaRPr lang="en-GB"/>
          </a:p>
        </p:txBody>
      </p:sp>
    </p:spTree>
    <p:extLst>
      <p:ext uri="{BB962C8B-B14F-4D97-AF65-F5344CB8AC3E}">
        <p14:creationId xmlns:p14="http://schemas.microsoft.com/office/powerpoint/2010/main" val="39177760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62000" y="1143000"/>
            <a:ext cx="7772400" cy="11430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nl-NL" smtClean="0"/>
              <a:t>Klik om de stijl te bewerken</a:t>
            </a:r>
            <a:endParaRPr lang="en-US"/>
          </a:p>
        </p:txBody>
      </p:sp>
      <p:sp>
        <p:nvSpPr>
          <p:cNvPr id="2051" name="Rectangle 3"/>
          <p:cNvSpPr>
            <a:spLocks noGrp="1" noChangeArrowheads="1"/>
          </p:cNvSpPr>
          <p:nvPr>
            <p:ph type="subTitle" idx="1"/>
          </p:nvPr>
        </p:nvSpPr>
        <p:spPr bwMode="auto">
          <a:xfrm>
            <a:off x="1447800" y="3124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defRPr/>
            </a:lvl1pPr>
          </a:lstStyle>
          <a:p>
            <a:r>
              <a:rPr lang="nl-NL" smtClean="0"/>
              <a:t>Klik om het opmaakprofiel van de modelondertitel te bewerken</a:t>
            </a:r>
            <a:endParaRPr lang="en-US"/>
          </a:p>
        </p:txBody>
      </p:sp>
    </p:spTree>
    <p:extLst>
      <p:ext uri="{BB962C8B-B14F-4D97-AF65-F5344CB8AC3E}">
        <p14:creationId xmlns:p14="http://schemas.microsoft.com/office/powerpoint/2010/main" val="140861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456284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169527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sz="2800">
                <a:latin typeface="Arial" panose="020B0604020202020204" pitchFamily="34" charset="0"/>
                <a:cs typeface="Arial" panose="020B0604020202020204" pitchFamily="34" charset="0"/>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457200" y="1600200"/>
            <a:ext cx="8229600" cy="4525963"/>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115469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1332291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122458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9165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Tree>
    <p:extLst>
      <p:ext uri="{BB962C8B-B14F-4D97-AF65-F5344CB8AC3E}">
        <p14:creationId xmlns:p14="http://schemas.microsoft.com/office/powerpoint/2010/main" val="4161968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6947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1233095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348343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026" name="Picture 2" descr="voge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p:cNvSpPr txBox="1">
            <a:spLocks noChangeArrowheads="1"/>
          </p:cNvSpPr>
          <p:nvPr/>
        </p:nvSpPr>
        <p:spPr bwMode="auto">
          <a:xfrm>
            <a:off x="8278813" y="6375400"/>
            <a:ext cx="757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50000"/>
              </a:spcBef>
              <a:defRPr/>
            </a:pPr>
            <a:r>
              <a:rPr lang="en-US" sz="1800" smtClean="0">
                <a:solidFill>
                  <a:srgbClr val="FFFFFF"/>
                </a:solidFill>
              </a:rPr>
              <a:t>ICEL</a:t>
            </a:r>
          </a:p>
        </p:txBody>
      </p:sp>
    </p:spTree>
    <p:extLst>
      <p:ext uri="{BB962C8B-B14F-4D97-AF65-F5344CB8AC3E}">
        <p14:creationId xmlns:p14="http://schemas.microsoft.com/office/powerpoint/2010/main" val="368796393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kumimoji="1" sz="4800">
          <a:solidFill>
            <a:srgbClr val="FFFFFF"/>
          </a:solidFill>
          <a:effectLst>
            <a:outerShdw blurRad="38100" dist="38100" dir="2700000" algn="tl">
              <a:srgbClr val="578963"/>
            </a:outerShdw>
          </a:effectLst>
          <a:latin typeface="+mj-lt"/>
          <a:ea typeface="+mj-ea"/>
          <a:cs typeface="+mj-cs"/>
        </a:defRPr>
      </a:lvl1pPr>
      <a:lvl2pPr algn="ctr" rtl="0" eaLnBrk="0" fontAlgn="base" hangingPunct="0">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2pPr>
      <a:lvl3pPr algn="ctr" rtl="0" eaLnBrk="0" fontAlgn="base" hangingPunct="0">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3pPr>
      <a:lvl4pPr algn="ctr" rtl="0" eaLnBrk="0" fontAlgn="base" hangingPunct="0">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4pPr>
      <a:lvl5pPr algn="ctr" rtl="0" eaLnBrk="0" fontAlgn="base" hangingPunct="0">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5pPr>
      <a:lvl6pPr marL="4572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6pPr>
      <a:lvl7pPr marL="9144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7pPr>
      <a:lvl8pPr marL="13716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8pPr>
      <a:lvl9pPr marL="18288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9pPr>
    </p:titleStyle>
    <p:bodyStyle>
      <a:lvl1pPr marL="342900" indent="-342900" algn="l" rtl="0" eaLnBrk="0" fontAlgn="base" hangingPunct="0">
        <a:spcBef>
          <a:spcPct val="20000"/>
        </a:spcBef>
        <a:spcAft>
          <a:spcPct val="0"/>
        </a:spcAft>
        <a:buClr>
          <a:srgbClr val="FFCC66"/>
        </a:buClr>
        <a:buFont typeface="Webdings" pitchFamily="18" charset="2"/>
        <a:defRPr kumimoji="1" sz="2800">
          <a:solidFill>
            <a:srgbClr val="FFFFFF"/>
          </a:solidFill>
          <a:effectLst>
            <a:outerShdw blurRad="38100" dist="38100" dir="2700000" algn="tl">
              <a:srgbClr val="578963"/>
            </a:outerShdw>
          </a:effectLst>
          <a:latin typeface="+mn-lt"/>
          <a:ea typeface="+mn-ea"/>
          <a:cs typeface="+mn-cs"/>
        </a:defRPr>
      </a:lvl1pPr>
      <a:lvl2pPr marL="742950" indent="-285750" algn="l" rtl="0" eaLnBrk="0" fontAlgn="base" hangingPunct="0">
        <a:spcBef>
          <a:spcPct val="20000"/>
        </a:spcBef>
        <a:spcAft>
          <a:spcPct val="0"/>
        </a:spcAft>
        <a:buClr>
          <a:srgbClr val="FFCC66"/>
        </a:buClr>
        <a:buFont typeface="Webdings" pitchFamily="18" charset="2"/>
        <a:defRPr kumimoji="1" sz="2400">
          <a:solidFill>
            <a:srgbClr val="FFFFFF"/>
          </a:solidFill>
          <a:effectLst>
            <a:outerShdw blurRad="38100" dist="38100" dir="2700000" algn="tl">
              <a:srgbClr val="578963"/>
            </a:outerShdw>
          </a:effectLst>
          <a:latin typeface="+mn-lt"/>
        </a:defRPr>
      </a:lvl2pPr>
      <a:lvl3pPr marL="1143000" indent="-228600" algn="l" rtl="0" eaLnBrk="0" fontAlgn="base" hangingPunct="0">
        <a:spcBef>
          <a:spcPct val="20000"/>
        </a:spcBef>
        <a:spcAft>
          <a:spcPct val="0"/>
        </a:spcAft>
        <a:buClr>
          <a:srgbClr val="FFCC66"/>
        </a:buClr>
        <a:buFont typeface="Webdings" pitchFamily="18" charset="2"/>
        <a:defRPr kumimoji="1" sz="2000">
          <a:solidFill>
            <a:srgbClr val="FFFFFF"/>
          </a:solidFill>
          <a:effectLst>
            <a:outerShdw blurRad="38100" dist="38100" dir="2700000" algn="tl">
              <a:srgbClr val="578963"/>
            </a:outerShdw>
          </a:effectLst>
          <a:latin typeface="+mn-lt"/>
        </a:defRPr>
      </a:lvl3pPr>
      <a:lvl4pPr marL="1600200" indent="-228600" algn="l" rtl="0" eaLnBrk="0" fontAlgn="base" hangingPunct="0">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4pPr>
      <a:lvl5pPr marL="2057400" indent="-228600" algn="l" rtl="0" eaLnBrk="0" fontAlgn="base" hangingPunct="0">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5pPr>
      <a:lvl6pPr marL="25146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6pPr>
      <a:lvl7pPr marL="29718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7pPr>
      <a:lvl8pPr marL="34290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8pPr>
      <a:lvl9pPr marL="3886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Mark 1:40-45</a:t>
            </a:r>
            <a:br>
              <a:rPr lang="en-US" dirty="0">
                <a:effectLst/>
              </a:rPr>
            </a:br>
            <a:r>
              <a:rPr lang="en-US" dirty="0" smtClean="0">
                <a:effectLst/>
              </a:rPr>
              <a:t>Jesus </a:t>
            </a:r>
            <a:r>
              <a:rPr lang="en-US" dirty="0">
                <a:effectLst/>
              </a:rPr>
              <a:t>Heals a Man With </a:t>
            </a:r>
            <a:r>
              <a:rPr lang="en-US" dirty="0" smtClean="0">
                <a:effectLst/>
              </a:rPr>
              <a:t>Leprosy</a:t>
            </a:r>
            <a:endParaRPr lang="en-US" dirty="0"/>
          </a:p>
        </p:txBody>
      </p:sp>
      <p:sp>
        <p:nvSpPr>
          <p:cNvPr id="3" name="Content Placeholder 2"/>
          <p:cNvSpPr>
            <a:spLocks noGrp="1"/>
          </p:cNvSpPr>
          <p:nvPr>
            <p:ph idx="1"/>
          </p:nvPr>
        </p:nvSpPr>
        <p:spPr/>
        <p:txBody>
          <a:bodyPr/>
          <a:lstStyle/>
          <a:p>
            <a:r>
              <a:rPr lang="en-US" b="1" baseline="30000" dirty="0">
                <a:effectLst/>
              </a:rPr>
              <a:t>40 </a:t>
            </a:r>
            <a:r>
              <a:rPr lang="en-US" dirty="0">
                <a:effectLst/>
              </a:rPr>
              <a:t>A man with leprosy came to him and begged him on his knees, “If you are willing, you can make me clean.”</a:t>
            </a:r>
          </a:p>
          <a:p>
            <a:r>
              <a:rPr lang="en-US" b="1" baseline="30000" dirty="0">
                <a:effectLst/>
              </a:rPr>
              <a:t>41 </a:t>
            </a:r>
            <a:r>
              <a:rPr lang="en-US" u="sng" dirty="0">
                <a:effectLst/>
              </a:rPr>
              <a:t>Jesus was indignant</a:t>
            </a:r>
            <a:r>
              <a:rPr lang="en-US" dirty="0">
                <a:effectLst/>
              </a:rPr>
              <a:t>.(moved with compassion) He reached out his hand and touched the man. “I am willing,” he said. “Be clean!” </a:t>
            </a:r>
          </a:p>
          <a:p>
            <a:r>
              <a:rPr lang="en-US" b="1" baseline="30000" dirty="0">
                <a:effectLst/>
              </a:rPr>
              <a:t>42 </a:t>
            </a:r>
            <a:r>
              <a:rPr lang="en-US" dirty="0">
                <a:effectLst/>
              </a:rPr>
              <a:t>Immediately the leprosy left him and he was cleansed.</a:t>
            </a:r>
          </a:p>
          <a:p>
            <a:r>
              <a:rPr lang="en-US" b="1" baseline="30000" dirty="0">
                <a:effectLst/>
              </a:rPr>
              <a:t>43 </a:t>
            </a:r>
            <a:r>
              <a:rPr lang="en-US" dirty="0">
                <a:effectLst/>
              </a:rPr>
              <a:t>Jesus sent him away at once with a strong warning: </a:t>
            </a:r>
            <a:endParaRPr lang="en-US" dirty="0" smtClean="0">
              <a:effectLst/>
            </a:endParaRPr>
          </a:p>
          <a:p>
            <a:r>
              <a:rPr lang="en-US" b="1" baseline="30000" dirty="0" smtClean="0">
                <a:effectLst/>
              </a:rPr>
              <a:t>44</a:t>
            </a:r>
            <a:r>
              <a:rPr lang="en-US" b="1" baseline="30000" dirty="0">
                <a:effectLst/>
              </a:rPr>
              <a:t> </a:t>
            </a:r>
            <a:r>
              <a:rPr lang="en-US" dirty="0">
                <a:effectLst/>
              </a:rPr>
              <a:t>“See that you don’t tell this to anyone. </a:t>
            </a:r>
            <a:r>
              <a:rPr lang="en-US" u="sng" dirty="0">
                <a:effectLst/>
              </a:rPr>
              <a:t>But go, show yourself to the priest and offer the sacrifices that Moses commanded for your cleansing, as a testimony to them.” </a:t>
            </a:r>
          </a:p>
          <a:p>
            <a:r>
              <a:rPr lang="en-US" b="1" baseline="30000" dirty="0">
                <a:effectLst/>
              </a:rPr>
              <a:t>45 </a:t>
            </a:r>
            <a:r>
              <a:rPr lang="en-US" dirty="0">
                <a:effectLst/>
              </a:rPr>
              <a:t>Instead he went out and began to talk freely, spreading the news. As a result, Jesus could no longer enter a town openly but stayed outside in lonely places. Yet the people still came to him from everywhere.</a:t>
            </a:r>
          </a:p>
          <a:p>
            <a:endParaRPr lang="en-US" dirty="0"/>
          </a:p>
        </p:txBody>
      </p:sp>
    </p:spTree>
    <p:extLst>
      <p:ext uri="{BB962C8B-B14F-4D97-AF65-F5344CB8AC3E}">
        <p14:creationId xmlns:p14="http://schemas.microsoft.com/office/powerpoint/2010/main" val="723335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2 </a:t>
            </a:r>
            <a:r>
              <a:rPr lang="en-US" dirty="0">
                <a:effectLst/>
              </a:rPr>
              <a:t>Kings </a:t>
            </a:r>
            <a:r>
              <a:rPr lang="en-US" dirty="0" smtClean="0">
                <a:effectLst/>
              </a:rPr>
              <a:t>5:1-14 </a:t>
            </a:r>
            <a:br>
              <a:rPr lang="en-US" dirty="0" smtClean="0">
                <a:effectLst/>
              </a:rPr>
            </a:br>
            <a:r>
              <a:rPr lang="en-US" dirty="0" smtClean="0">
                <a:effectLst/>
              </a:rPr>
              <a:t>Naaman the Syrian</a:t>
            </a:r>
            <a:endParaRPr lang="en-US" dirty="0">
              <a:effectLst/>
            </a:endParaRPr>
          </a:p>
        </p:txBody>
      </p:sp>
      <p:sp>
        <p:nvSpPr>
          <p:cNvPr id="3" name="Content Placeholder 2"/>
          <p:cNvSpPr>
            <a:spLocks noGrp="1"/>
          </p:cNvSpPr>
          <p:nvPr>
            <p:ph idx="1"/>
          </p:nvPr>
        </p:nvSpPr>
        <p:spPr/>
        <p:txBody>
          <a:bodyPr/>
          <a:lstStyle/>
          <a:p>
            <a:r>
              <a:rPr lang="en-US" b="1" baseline="30000" dirty="0" smtClean="0">
                <a:effectLst/>
              </a:rPr>
              <a:t>1 </a:t>
            </a:r>
            <a:r>
              <a:rPr lang="en-US" dirty="0" smtClean="0">
                <a:effectLst/>
              </a:rPr>
              <a:t>Now </a:t>
            </a:r>
            <a:r>
              <a:rPr lang="en-US" dirty="0">
                <a:effectLst/>
              </a:rPr>
              <a:t>Naaman was commander of the army of the king of Aram. He was a great man in the sight of his master and highly regarded, because </a:t>
            </a:r>
            <a:r>
              <a:rPr lang="en-US" u="sng" dirty="0">
                <a:effectLst/>
              </a:rPr>
              <a:t>through him the </a:t>
            </a:r>
            <a:r>
              <a:rPr lang="en-US" u="sng" cap="small" dirty="0">
                <a:effectLst/>
              </a:rPr>
              <a:t>Lord</a:t>
            </a:r>
            <a:r>
              <a:rPr lang="en-US" u="sng" dirty="0">
                <a:effectLst/>
              </a:rPr>
              <a:t> had given victory to Aram</a:t>
            </a:r>
            <a:r>
              <a:rPr lang="en-US" dirty="0">
                <a:effectLst/>
              </a:rPr>
              <a:t>. He was a valiant soldier, </a:t>
            </a:r>
            <a:r>
              <a:rPr lang="en-US" u="sng" dirty="0">
                <a:effectLst/>
              </a:rPr>
              <a:t>but he had </a:t>
            </a:r>
            <a:r>
              <a:rPr lang="en-US" u="sng" dirty="0" smtClean="0">
                <a:effectLst/>
              </a:rPr>
              <a:t>leprosy.</a:t>
            </a:r>
          </a:p>
          <a:p>
            <a:r>
              <a:rPr lang="en-US" b="1" baseline="30000" dirty="0">
                <a:effectLst/>
              </a:rPr>
              <a:t>2 </a:t>
            </a:r>
            <a:r>
              <a:rPr lang="en-US" dirty="0">
                <a:effectLst/>
              </a:rPr>
              <a:t>Now bands of raiders from Aram had gone out and had taken captive </a:t>
            </a:r>
            <a:r>
              <a:rPr lang="en-US" u="sng" dirty="0">
                <a:effectLst/>
              </a:rPr>
              <a:t>a young girl from Israel</a:t>
            </a:r>
            <a:r>
              <a:rPr lang="en-US" dirty="0">
                <a:effectLst/>
              </a:rPr>
              <a:t>, and she served </a:t>
            </a:r>
            <a:r>
              <a:rPr lang="en-US" dirty="0" err="1">
                <a:effectLst/>
              </a:rPr>
              <a:t>Naaman’s</a:t>
            </a:r>
            <a:r>
              <a:rPr lang="en-US" dirty="0">
                <a:effectLst/>
              </a:rPr>
              <a:t> wife. </a:t>
            </a:r>
          </a:p>
          <a:p>
            <a:r>
              <a:rPr lang="en-US" b="1" baseline="30000" dirty="0">
                <a:effectLst/>
              </a:rPr>
              <a:t>3 </a:t>
            </a:r>
            <a:r>
              <a:rPr lang="en-US" dirty="0">
                <a:effectLst/>
              </a:rPr>
              <a:t>She said to her mistress, “If only my master would see the prophet who is in Samaria! He would cure him of his leprosy.”</a:t>
            </a:r>
          </a:p>
          <a:p>
            <a:endParaRPr lang="en-US" dirty="0">
              <a:effectLst/>
            </a:endParaRPr>
          </a:p>
          <a:p>
            <a:endParaRPr lang="en-US" u="sng" baseline="30000" dirty="0" smtClean="0">
              <a:effectLst/>
            </a:endParaRPr>
          </a:p>
          <a:p>
            <a:endParaRPr lang="en-US" baseline="30000" dirty="0">
              <a:effectLst/>
            </a:endParaRPr>
          </a:p>
        </p:txBody>
      </p:sp>
    </p:spTree>
    <p:extLst>
      <p:ext uri="{BB962C8B-B14F-4D97-AF65-F5344CB8AC3E}">
        <p14:creationId xmlns:p14="http://schemas.microsoft.com/office/powerpoint/2010/main" val="292673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2 Kings 5:1-14 </a:t>
            </a:r>
            <a:br>
              <a:rPr lang="en-US" dirty="0">
                <a:effectLst/>
              </a:rPr>
            </a:br>
            <a:r>
              <a:rPr lang="en-US" dirty="0">
                <a:effectLst/>
              </a:rPr>
              <a:t>Naaman the Syrian</a:t>
            </a:r>
            <a:endParaRPr lang="en-US" dirty="0"/>
          </a:p>
        </p:txBody>
      </p:sp>
      <p:sp>
        <p:nvSpPr>
          <p:cNvPr id="3" name="Content Placeholder 2"/>
          <p:cNvSpPr>
            <a:spLocks noGrp="1"/>
          </p:cNvSpPr>
          <p:nvPr>
            <p:ph idx="1"/>
          </p:nvPr>
        </p:nvSpPr>
        <p:spPr/>
        <p:txBody>
          <a:bodyPr/>
          <a:lstStyle/>
          <a:p>
            <a:r>
              <a:rPr lang="en-US" b="1" baseline="30000" dirty="0">
                <a:effectLst/>
              </a:rPr>
              <a:t>4 </a:t>
            </a:r>
            <a:r>
              <a:rPr lang="en-US" dirty="0">
                <a:effectLst/>
              </a:rPr>
              <a:t>Naaman went to his master and told him what the girl from Israel had said</a:t>
            </a:r>
            <a:r>
              <a:rPr lang="en-US" dirty="0" smtClean="0">
                <a:effectLst/>
              </a:rPr>
              <a:t>.</a:t>
            </a:r>
          </a:p>
          <a:p>
            <a:r>
              <a:rPr lang="en-US" b="1" baseline="30000" dirty="0" smtClean="0">
                <a:effectLst/>
              </a:rPr>
              <a:t>5</a:t>
            </a:r>
            <a:r>
              <a:rPr lang="en-US" b="1" baseline="30000" dirty="0">
                <a:effectLst/>
              </a:rPr>
              <a:t> </a:t>
            </a:r>
            <a:r>
              <a:rPr lang="en-US" dirty="0">
                <a:effectLst/>
              </a:rPr>
              <a:t>“By all means, go,” the king of Aram replied. “I will send a letter to the king of Israel.” So Naaman left, taking with him ten </a:t>
            </a:r>
            <a:r>
              <a:rPr lang="en-US" dirty="0" smtClean="0">
                <a:effectLst/>
              </a:rPr>
              <a:t>talents</a:t>
            </a:r>
            <a:r>
              <a:rPr lang="en-US" dirty="0">
                <a:effectLst/>
              </a:rPr>
              <a:t> of silver, six thousand </a:t>
            </a:r>
            <a:r>
              <a:rPr lang="en-US" dirty="0" smtClean="0">
                <a:effectLst/>
              </a:rPr>
              <a:t>shekels</a:t>
            </a:r>
            <a:r>
              <a:rPr lang="en-US" dirty="0">
                <a:effectLst/>
              </a:rPr>
              <a:t> of gold and ten sets of clothing. </a:t>
            </a:r>
            <a:endParaRPr lang="en-US" dirty="0" smtClean="0">
              <a:effectLst/>
            </a:endParaRPr>
          </a:p>
          <a:p>
            <a:r>
              <a:rPr lang="en-US" b="1" baseline="30000" dirty="0" smtClean="0">
                <a:effectLst/>
              </a:rPr>
              <a:t>6</a:t>
            </a:r>
            <a:r>
              <a:rPr lang="en-US" b="1" baseline="30000" dirty="0">
                <a:effectLst/>
              </a:rPr>
              <a:t> </a:t>
            </a:r>
            <a:r>
              <a:rPr lang="en-US" dirty="0">
                <a:effectLst/>
              </a:rPr>
              <a:t>The letter that he took to the king of Israel read</a:t>
            </a:r>
            <a:r>
              <a:rPr lang="en-US" u="sng" dirty="0">
                <a:effectLst/>
              </a:rPr>
              <a:t>: “With this letter I am sending my servant Naaman to you so that you may cure him of his leprosy.”</a:t>
            </a:r>
          </a:p>
          <a:p>
            <a:endParaRPr lang="en-US" dirty="0" smtClean="0"/>
          </a:p>
        </p:txBody>
      </p:sp>
    </p:spTree>
    <p:extLst>
      <p:ext uri="{BB962C8B-B14F-4D97-AF65-F5344CB8AC3E}">
        <p14:creationId xmlns:p14="http://schemas.microsoft.com/office/powerpoint/2010/main" val="2620068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2 Kings 5:1-14 </a:t>
            </a:r>
            <a:br>
              <a:rPr lang="en-US" dirty="0">
                <a:effectLst/>
              </a:rPr>
            </a:br>
            <a:r>
              <a:rPr lang="en-US" dirty="0">
                <a:effectLst/>
              </a:rPr>
              <a:t>Naaman the Syrian</a:t>
            </a:r>
            <a:endParaRPr lang="en-US" dirty="0"/>
          </a:p>
        </p:txBody>
      </p:sp>
      <p:sp>
        <p:nvSpPr>
          <p:cNvPr id="3" name="Content Placeholder 2"/>
          <p:cNvSpPr>
            <a:spLocks noGrp="1"/>
          </p:cNvSpPr>
          <p:nvPr>
            <p:ph idx="1"/>
          </p:nvPr>
        </p:nvSpPr>
        <p:spPr/>
        <p:txBody>
          <a:bodyPr/>
          <a:lstStyle/>
          <a:p>
            <a:r>
              <a:rPr lang="en-US" b="1" baseline="30000" dirty="0">
                <a:effectLst/>
              </a:rPr>
              <a:t>7 </a:t>
            </a:r>
            <a:r>
              <a:rPr lang="en-US" dirty="0">
                <a:effectLst/>
              </a:rPr>
              <a:t>As soon as the king of Israel read the letter, he tore his robes and said, “Am I God? Can I kill and bring back to life? Why does this fellow send someone to me to be cured of his leprosy? See how he is trying to pick a quarrel with me!”</a:t>
            </a:r>
          </a:p>
          <a:p>
            <a:r>
              <a:rPr lang="en-US" b="1" baseline="30000" dirty="0">
                <a:effectLst/>
              </a:rPr>
              <a:t>8 </a:t>
            </a:r>
            <a:r>
              <a:rPr lang="en-US" dirty="0">
                <a:effectLst/>
              </a:rPr>
              <a:t>When Elisha the man of God heard that the king of Israel had torn his robes, he sent him this message: “Why have you torn your robes? </a:t>
            </a:r>
            <a:r>
              <a:rPr lang="en-US" u="sng" dirty="0">
                <a:effectLst/>
              </a:rPr>
              <a:t>Have the man come to me and he will know that there is a prophet in </a:t>
            </a:r>
            <a:r>
              <a:rPr lang="en-US" u="sng" dirty="0" smtClean="0">
                <a:effectLst/>
              </a:rPr>
              <a:t>Israel</a:t>
            </a:r>
          </a:p>
          <a:p>
            <a:endParaRPr lang="en-US" u="sng" dirty="0">
              <a:effectLst/>
            </a:endParaRPr>
          </a:p>
        </p:txBody>
      </p:sp>
    </p:spTree>
    <p:extLst>
      <p:ext uri="{BB962C8B-B14F-4D97-AF65-F5344CB8AC3E}">
        <p14:creationId xmlns:p14="http://schemas.microsoft.com/office/powerpoint/2010/main" val="4101301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2 Kings 5:1-14 </a:t>
            </a:r>
            <a:br>
              <a:rPr lang="en-US" dirty="0">
                <a:effectLst/>
              </a:rPr>
            </a:br>
            <a:r>
              <a:rPr lang="en-US" dirty="0">
                <a:effectLst/>
              </a:rPr>
              <a:t>Naaman the Syrian</a:t>
            </a:r>
            <a:endParaRPr lang="en-US" dirty="0"/>
          </a:p>
        </p:txBody>
      </p:sp>
      <p:sp>
        <p:nvSpPr>
          <p:cNvPr id="3" name="Content Placeholder 2"/>
          <p:cNvSpPr>
            <a:spLocks noGrp="1"/>
          </p:cNvSpPr>
          <p:nvPr>
            <p:ph idx="1"/>
          </p:nvPr>
        </p:nvSpPr>
        <p:spPr/>
        <p:txBody>
          <a:bodyPr/>
          <a:lstStyle/>
          <a:p>
            <a:r>
              <a:rPr lang="en-US" b="1" baseline="30000" dirty="0">
                <a:effectLst/>
              </a:rPr>
              <a:t>9 </a:t>
            </a:r>
            <a:r>
              <a:rPr lang="en-US" dirty="0">
                <a:effectLst/>
              </a:rPr>
              <a:t>So Naaman went with his horses and chariots and stopped at the door of Elisha’s house</a:t>
            </a:r>
            <a:r>
              <a:rPr lang="en-US" dirty="0" smtClean="0">
                <a:effectLst/>
              </a:rPr>
              <a:t>.</a:t>
            </a:r>
          </a:p>
          <a:p>
            <a:r>
              <a:rPr lang="en-US" b="1" baseline="30000" dirty="0" smtClean="0">
                <a:effectLst/>
              </a:rPr>
              <a:t>10</a:t>
            </a:r>
            <a:r>
              <a:rPr lang="en-US" b="1" baseline="30000" dirty="0">
                <a:effectLst/>
              </a:rPr>
              <a:t> </a:t>
            </a:r>
            <a:r>
              <a:rPr lang="en-US" dirty="0">
                <a:effectLst/>
              </a:rPr>
              <a:t>Elisha sent a messenger to say to him, “Go, wash yourself seven times in the Jordan, and your flesh will be restored and you will be cleansed</a:t>
            </a:r>
            <a:r>
              <a:rPr lang="en-US" dirty="0" smtClean="0">
                <a:effectLst/>
              </a:rPr>
              <a:t>.”</a:t>
            </a:r>
            <a:endParaRPr lang="en-US" dirty="0">
              <a:effectLst/>
            </a:endParaRPr>
          </a:p>
          <a:p>
            <a:r>
              <a:rPr lang="en-US" b="1" baseline="30000" dirty="0">
                <a:effectLst/>
              </a:rPr>
              <a:t>11 </a:t>
            </a:r>
            <a:r>
              <a:rPr lang="en-US" dirty="0">
                <a:effectLst/>
              </a:rPr>
              <a:t>But Naaman went away angry and said, “</a:t>
            </a:r>
            <a:r>
              <a:rPr lang="en-US" u="sng" dirty="0">
                <a:effectLst/>
              </a:rPr>
              <a:t>I thought that he would surely come out to me </a:t>
            </a:r>
            <a:r>
              <a:rPr lang="en-US" dirty="0">
                <a:effectLst/>
              </a:rPr>
              <a:t>and stand and call on the name of the </a:t>
            </a:r>
            <a:r>
              <a:rPr lang="en-US" cap="small" dirty="0">
                <a:effectLst/>
              </a:rPr>
              <a:t>Lord</a:t>
            </a:r>
            <a:r>
              <a:rPr lang="en-US" dirty="0">
                <a:effectLst/>
              </a:rPr>
              <a:t> his God, wave his hand over the spot and cure me of my leprosy. </a:t>
            </a:r>
            <a:endParaRPr lang="en-US" dirty="0" smtClean="0">
              <a:effectLst/>
            </a:endParaRPr>
          </a:p>
          <a:p>
            <a:r>
              <a:rPr lang="en-US" b="1" baseline="30000" dirty="0" smtClean="0">
                <a:effectLst/>
              </a:rPr>
              <a:t>12</a:t>
            </a:r>
            <a:r>
              <a:rPr lang="en-US" b="1" baseline="30000" dirty="0">
                <a:effectLst/>
              </a:rPr>
              <a:t> </a:t>
            </a:r>
            <a:r>
              <a:rPr lang="en-US" dirty="0">
                <a:effectLst/>
              </a:rPr>
              <a:t>Are not </a:t>
            </a:r>
            <a:r>
              <a:rPr lang="en-US" dirty="0" err="1">
                <a:effectLst/>
              </a:rPr>
              <a:t>Abana</a:t>
            </a:r>
            <a:r>
              <a:rPr lang="en-US" dirty="0">
                <a:effectLst/>
              </a:rPr>
              <a:t> and </a:t>
            </a:r>
            <a:r>
              <a:rPr lang="en-US" dirty="0" err="1">
                <a:effectLst/>
              </a:rPr>
              <a:t>Pharpar</a:t>
            </a:r>
            <a:r>
              <a:rPr lang="en-US" u="sng" dirty="0">
                <a:effectLst/>
              </a:rPr>
              <a:t>,</a:t>
            </a:r>
            <a:r>
              <a:rPr lang="en-US" dirty="0">
                <a:effectLst/>
              </a:rPr>
              <a:t> the rivers of Damascus, better than all the waters of Israel? Couldn’t I wash in them and be cleansed?” So he turned and went off in a rage.</a:t>
            </a:r>
          </a:p>
          <a:p>
            <a:endParaRPr lang="en-US" dirty="0"/>
          </a:p>
        </p:txBody>
      </p:sp>
    </p:spTree>
    <p:extLst>
      <p:ext uri="{BB962C8B-B14F-4D97-AF65-F5344CB8AC3E}">
        <p14:creationId xmlns:p14="http://schemas.microsoft.com/office/powerpoint/2010/main" val="945389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2 Kings 5:1-14 </a:t>
            </a:r>
            <a:br>
              <a:rPr lang="en-US" dirty="0">
                <a:effectLst/>
              </a:rPr>
            </a:br>
            <a:r>
              <a:rPr lang="en-US" dirty="0">
                <a:effectLst/>
              </a:rPr>
              <a:t>Naaman the Syrian</a:t>
            </a:r>
            <a:endParaRPr lang="en-US" dirty="0"/>
          </a:p>
        </p:txBody>
      </p:sp>
      <p:sp>
        <p:nvSpPr>
          <p:cNvPr id="3" name="Content Placeholder 2"/>
          <p:cNvSpPr>
            <a:spLocks noGrp="1"/>
          </p:cNvSpPr>
          <p:nvPr>
            <p:ph idx="1"/>
          </p:nvPr>
        </p:nvSpPr>
        <p:spPr/>
        <p:txBody>
          <a:bodyPr/>
          <a:lstStyle/>
          <a:p>
            <a:r>
              <a:rPr lang="en-US" b="1" baseline="30000" dirty="0">
                <a:effectLst/>
              </a:rPr>
              <a:t>13 </a:t>
            </a:r>
            <a:r>
              <a:rPr lang="en-US" dirty="0" err="1">
                <a:effectLst/>
              </a:rPr>
              <a:t>Naaman’s</a:t>
            </a:r>
            <a:r>
              <a:rPr lang="en-US" dirty="0">
                <a:effectLst/>
              </a:rPr>
              <a:t> servants went to him and said, “My father, if the prophet had told you to do some great thing, would you not have done it? How much more, then, when he tells you, </a:t>
            </a:r>
            <a:r>
              <a:rPr lang="en-US" u="sng" dirty="0">
                <a:effectLst/>
              </a:rPr>
              <a:t>‘Wash and be cleansed’!</a:t>
            </a:r>
            <a:r>
              <a:rPr lang="en-US" dirty="0">
                <a:effectLst/>
              </a:rPr>
              <a:t>” </a:t>
            </a:r>
            <a:endParaRPr lang="en-US" dirty="0" smtClean="0">
              <a:effectLst/>
            </a:endParaRPr>
          </a:p>
          <a:p>
            <a:r>
              <a:rPr lang="en-US" b="1" baseline="30000" dirty="0" smtClean="0">
                <a:effectLst/>
              </a:rPr>
              <a:t>14</a:t>
            </a:r>
            <a:r>
              <a:rPr lang="en-US" b="1" baseline="30000" dirty="0">
                <a:effectLst/>
              </a:rPr>
              <a:t> </a:t>
            </a:r>
            <a:r>
              <a:rPr lang="en-US" dirty="0">
                <a:effectLst/>
              </a:rPr>
              <a:t>So he went down and dipped himself in the Jordan seven times, as  the man of God had told him, and his flesh was restored and became clean like that of a young boy</a:t>
            </a:r>
            <a:r>
              <a:rPr lang="en-US" dirty="0" smtClean="0">
                <a:effectLst/>
              </a:rPr>
              <a:t>.</a:t>
            </a:r>
          </a:p>
          <a:p>
            <a:endParaRPr lang="en-US" dirty="0" smtClean="0">
              <a:effectLst/>
            </a:endParaRPr>
          </a:p>
          <a:p>
            <a:endParaRPr lang="en-US" dirty="0">
              <a:effectLst/>
            </a:endParaRPr>
          </a:p>
          <a:p>
            <a:endParaRPr lang="en-US" dirty="0">
              <a:effectLst/>
            </a:endParaRPr>
          </a:p>
        </p:txBody>
      </p:sp>
    </p:spTree>
    <p:extLst>
      <p:ext uri="{BB962C8B-B14F-4D97-AF65-F5344CB8AC3E}">
        <p14:creationId xmlns:p14="http://schemas.microsoft.com/office/powerpoint/2010/main" val="3225277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Summary </a:t>
            </a:r>
            <a:r>
              <a:rPr lang="en-US" dirty="0" smtClean="0"/>
              <a:t> </a:t>
            </a:r>
            <a:endParaRPr lang="en-US" dirty="0"/>
          </a:p>
        </p:txBody>
      </p:sp>
      <p:sp>
        <p:nvSpPr>
          <p:cNvPr id="3" name="Content Placeholder 2"/>
          <p:cNvSpPr>
            <a:spLocks noGrp="1"/>
          </p:cNvSpPr>
          <p:nvPr>
            <p:ph idx="1"/>
          </p:nvPr>
        </p:nvSpPr>
        <p:spPr>
          <a:xfrm>
            <a:off x="611560" y="548680"/>
            <a:ext cx="8229600" cy="5904656"/>
          </a:xfrm>
        </p:spPr>
        <p:txBody>
          <a:bodyPr/>
          <a:lstStyle/>
          <a:p>
            <a:pPr marL="0" indent="0"/>
            <a:endParaRPr lang="en-US" dirty="0" smtClean="0">
              <a:effectLst/>
            </a:endParaRPr>
          </a:p>
          <a:p>
            <a:pPr marL="0" indent="0"/>
            <a:endParaRPr lang="en-US" dirty="0" smtClean="0">
              <a:effectLst/>
            </a:endParaRPr>
          </a:p>
          <a:p>
            <a:pPr marL="0" indent="0"/>
            <a:r>
              <a:rPr lang="en-US" dirty="0" smtClean="0">
                <a:effectLst/>
              </a:rPr>
              <a:t>Mark </a:t>
            </a:r>
            <a:r>
              <a:rPr lang="en-US" dirty="0">
                <a:effectLst/>
              </a:rPr>
              <a:t>1:40-45</a:t>
            </a:r>
            <a:br>
              <a:rPr lang="en-US" dirty="0">
                <a:effectLst/>
              </a:rPr>
            </a:br>
            <a:endParaRPr lang="en-US" dirty="0" smtClean="0">
              <a:effectLst/>
            </a:endParaRPr>
          </a:p>
          <a:p>
            <a:pPr>
              <a:buFont typeface="Arial" panose="020B0604020202020204" pitchFamily="34" charset="0"/>
              <a:buChar char="•"/>
            </a:pPr>
            <a:r>
              <a:rPr lang="en-US" dirty="0" smtClean="0">
                <a:effectLst/>
              </a:rPr>
              <a:t>Jesus was indignant: moved and angry at the same time.</a:t>
            </a:r>
          </a:p>
          <a:p>
            <a:pPr>
              <a:buFont typeface="Arial" panose="020B0604020202020204" pitchFamily="34" charset="0"/>
              <a:buChar char="•"/>
            </a:pPr>
            <a:r>
              <a:rPr lang="en-US" dirty="0" smtClean="0">
                <a:effectLst/>
              </a:rPr>
              <a:t>show </a:t>
            </a:r>
            <a:r>
              <a:rPr lang="en-US" dirty="0">
                <a:effectLst/>
              </a:rPr>
              <a:t>yourself to the priest and offer the sacrifices that Moses commanded for your cleansing, as a testimony to them</a:t>
            </a:r>
            <a:r>
              <a:rPr lang="en-US" dirty="0" smtClean="0">
                <a:effectLst/>
              </a:rPr>
              <a:t>.”</a:t>
            </a:r>
            <a:endParaRPr lang="en-US" u="sng" dirty="0" smtClean="0">
              <a:effectLst/>
            </a:endParaRPr>
          </a:p>
          <a:p>
            <a:pPr marL="0" indent="0"/>
            <a:endParaRPr lang="en-US" dirty="0" smtClean="0">
              <a:effectLst/>
            </a:endParaRPr>
          </a:p>
          <a:p>
            <a:pPr marL="0" indent="0"/>
            <a:r>
              <a:rPr lang="en-US" dirty="0" smtClean="0">
                <a:effectLst/>
              </a:rPr>
              <a:t>2 Kings 5:1-14</a:t>
            </a:r>
          </a:p>
          <a:p>
            <a:pPr>
              <a:buFont typeface="Arial" panose="020B0604020202020204" pitchFamily="34" charset="0"/>
              <a:buChar char="•"/>
            </a:pPr>
            <a:r>
              <a:rPr lang="en-US" dirty="0" smtClean="0">
                <a:effectLst/>
              </a:rPr>
              <a:t>through </a:t>
            </a:r>
            <a:r>
              <a:rPr lang="en-US" dirty="0">
                <a:effectLst/>
              </a:rPr>
              <a:t>him the </a:t>
            </a:r>
            <a:r>
              <a:rPr lang="en-US" cap="small" dirty="0">
                <a:effectLst/>
              </a:rPr>
              <a:t>Lord</a:t>
            </a:r>
            <a:r>
              <a:rPr lang="en-US" dirty="0">
                <a:effectLst/>
              </a:rPr>
              <a:t> had given victory to </a:t>
            </a:r>
            <a:r>
              <a:rPr lang="en-US" dirty="0" smtClean="0">
                <a:effectLst/>
              </a:rPr>
              <a:t>Aram</a:t>
            </a:r>
          </a:p>
          <a:p>
            <a:pPr>
              <a:buFont typeface="Arial" panose="020B0604020202020204" pitchFamily="34" charset="0"/>
              <a:buChar char="•"/>
            </a:pPr>
            <a:r>
              <a:rPr lang="en-US" dirty="0" smtClean="0">
                <a:effectLst/>
              </a:rPr>
              <a:t>but </a:t>
            </a:r>
            <a:r>
              <a:rPr lang="en-US" dirty="0">
                <a:effectLst/>
              </a:rPr>
              <a:t>he had leprosy.</a:t>
            </a:r>
            <a:endParaRPr lang="en-US" baseline="30000" dirty="0">
              <a:effectLst/>
            </a:endParaRPr>
          </a:p>
          <a:p>
            <a:pPr>
              <a:buFont typeface="Arial" panose="020B0604020202020204" pitchFamily="34" charset="0"/>
              <a:buChar char="•"/>
            </a:pPr>
            <a:r>
              <a:rPr lang="en-US" dirty="0" smtClean="0">
                <a:effectLst/>
              </a:rPr>
              <a:t>the faith of a </a:t>
            </a:r>
            <a:r>
              <a:rPr lang="en-US" dirty="0">
                <a:effectLst/>
              </a:rPr>
              <a:t>young girl from </a:t>
            </a:r>
            <a:r>
              <a:rPr lang="en-US" dirty="0" smtClean="0">
                <a:effectLst/>
              </a:rPr>
              <a:t>Israel</a:t>
            </a:r>
          </a:p>
          <a:p>
            <a:pPr>
              <a:buFont typeface="Arial" panose="020B0604020202020204" pitchFamily="34" charset="0"/>
              <a:buChar char="•"/>
            </a:pPr>
            <a:r>
              <a:rPr lang="en-US" dirty="0" smtClean="0">
                <a:effectLst/>
              </a:rPr>
              <a:t>nothing wrong with the letter, but wrongly addressed!</a:t>
            </a:r>
            <a:endParaRPr lang="en-US" dirty="0">
              <a:effectLst/>
            </a:endParaRPr>
          </a:p>
          <a:p>
            <a:pPr>
              <a:buFont typeface="Arial" panose="020B0604020202020204" pitchFamily="34" charset="0"/>
              <a:buChar char="•"/>
            </a:pPr>
            <a:r>
              <a:rPr lang="en-US" dirty="0" smtClean="0">
                <a:effectLst/>
              </a:rPr>
              <a:t>have </a:t>
            </a:r>
            <a:r>
              <a:rPr lang="en-US" dirty="0">
                <a:effectLst/>
              </a:rPr>
              <a:t>the man come to me </a:t>
            </a:r>
            <a:r>
              <a:rPr lang="en-US" dirty="0" smtClean="0">
                <a:effectLst/>
              </a:rPr>
              <a:t>…</a:t>
            </a:r>
          </a:p>
          <a:p>
            <a:pPr>
              <a:buFont typeface="Arial" panose="020B0604020202020204" pitchFamily="34" charset="0"/>
              <a:buChar char="•"/>
            </a:pPr>
            <a:r>
              <a:rPr lang="en-US" dirty="0">
                <a:effectLst/>
              </a:rPr>
              <a:t>I thought that he would surely come out to </a:t>
            </a:r>
            <a:r>
              <a:rPr lang="en-US" dirty="0" smtClean="0">
                <a:effectLst/>
              </a:rPr>
              <a:t>me…</a:t>
            </a:r>
          </a:p>
          <a:p>
            <a:pPr>
              <a:buFont typeface="Arial" panose="020B0604020202020204" pitchFamily="34" charset="0"/>
              <a:buChar char="•"/>
            </a:pPr>
            <a:r>
              <a:rPr lang="en-US" dirty="0" smtClean="0">
                <a:effectLst/>
              </a:rPr>
              <a:t>‘wash </a:t>
            </a:r>
            <a:r>
              <a:rPr lang="en-US" dirty="0">
                <a:effectLst/>
              </a:rPr>
              <a:t>and be </a:t>
            </a:r>
            <a:r>
              <a:rPr lang="en-US" dirty="0" smtClean="0">
                <a:effectLst/>
              </a:rPr>
              <a:t>cleansed!’</a:t>
            </a:r>
            <a:endParaRPr lang="en-US" dirty="0">
              <a:effectLst/>
            </a:endParaRPr>
          </a:p>
          <a:p>
            <a:pPr marL="0" indent="0"/>
            <a:endParaRPr lang="en-US" dirty="0">
              <a:effectLst/>
            </a:endParaRPr>
          </a:p>
        </p:txBody>
      </p:sp>
    </p:spTree>
    <p:extLst>
      <p:ext uri="{BB962C8B-B14F-4D97-AF65-F5344CB8AC3E}">
        <p14:creationId xmlns:p14="http://schemas.microsoft.com/office/powerpoint/2010/main" val="204248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down)">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wipe(down)">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wipe(down)">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wipe(down)">
                                      <p:cBhvr>
                                        <p:cTn id="5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ICELBlack">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tormyBlue">
      <a:majorFont>
        <a:latin typeface="Tahoma"/>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ormyBlu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3527</TotalTime>
  <Words>39</Words>
  <Application>Microsoft Office PowerPoint</Application>
  <PresentationFormat>On-screen Show (4:3)</PresentationFormat>
  <Paragraphs>43</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Times New Roman</vt:lpstr>
      <vt:lpstr>Arial</vt:lpstr>
      <vt:lpstr>Tahoma</vt:lpstr>
      <vt:lpstr>Webdings</vt:lpstr>
      <vt:lpstr>Calibri</vt:lpstr>
      <vt:lpstr>MS PGothic</vt:lpstr>
      <vt:lpstr>Arial Rounded MT Bold</vt:lpstr>
      <vt:lpstr>1_ICELBlack</vt:lpstr>
      <vt:lpstr>Mark 1:40-45 Jesus Heals a Man With Leprosy</vt:lpstr>
      <vt:lpstr>2 Kings 5:1-14  Naaman the Syrian</vt:lpstr>
      <vt:lpstr>2 Kings 5:1-14  Naaman the Syrian</vt:lpstr>
      <vt:lpstr>2 Kings 5:1-14  Naaman the Syrian</vt:lpstr>
      <vt:lpstr>2 Kings 5:1-14  Naaman the Syrian</vt:lpstr>
      <vt:lpstr>2 Kings 5:1-14  Naaman the Syrian</vt:lpstr>
      <vt:lpstr>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15</cp:revision>
  <dcterms:created xsi:type="dcterms:W3CDTF">2015-02-11T20:40:05Z</dcterms:created>
  <dcterms:modified xsi:type="dcterms:W3CDTF">2015-02-16T20:54:40Z</dcterms:modified>
</cp:coreProperties>
</file>