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7"/>
  </p:notesMasterIdLst>
  <p:sldIdLst>
    <p:sldId id="256" r:id="rId3"/>
    <p:sldId id="262" r:id="rId4"/>
    <p:sldId id="263" r:id="rId5"/>
    <p:sldId id="264" r:id="rId6"/>
    <p:sldId id="265" r:id="rId7"/>
    <p:sldId id="260" r:id="rId8"/>
    <p:sldId id="280" r:id="rId9"/>
    <p:sldId id="281" r:id="rId10"/>
    <p:sldId id="283" r:id="rId11"/>
    <p:sldId id="284" r:id="rId12"/>
    <p:sldId id="285" r:id="rId13"/>
    <p:sldId id="286" r:id="rId14"/>
    <p:sldId id="287" r:id="rId15"/>
    <p:sldId id="288" r:id="rId1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0" autoAdjust="0"/>
  </p:normalViewPr>
  <p:slideViewPr>
    <p:cSldViewPr>
      <p:cViewPr>
        <p:scale>
          <a:sx n="64" d="100"/>
          <a:sy n="64" d="100"/>
        </p:scale>
        <p:origin x="-22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22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03B04D2C-336E-4633-967F-F557FC0EE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1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B9893ED4-DE5E-4148-A776-F75578DB8953}" type="slidenum">
              <a:rPr lang="en-US" sz="1200" b="0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buClrTx/>
                <a:buFontTx/>
                <a:buNone/>
              </a:pPr>
              <a:t>1</a:t>
            </a:fld>
            <a:endParaRPr lang="en-US" sz="1200" b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ACE6C24-A294-4A9B-A324-A05AC92AA3B9}" type="slidenum">
              <a:rPr lang="en-US" sz="1200" b="0">
                <a:solidFill>
                  <a:srgbClr val="333333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en-US" sz="1200" b="0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E64E3A2B-06F5-47D2-9E96-81B8C0114435}" type="slidenum">
              <a:rPr lang="en-US" sz="1200" b="0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buClrTx/>
                <a:buFontTx/>
                <a:buNone/>
              </a:pPr>
              <a:t>10</a:t>
            </a:fld>
            <a:endParaRPr lang="en-US" sz="1200" b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E64E3A2B-06F5-47D2-9E96-81B8C0114435}" type="slidenum">
              <a:rPr lang="en-US" sz="1200" b="0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buClrTx/>
                <a:buFontTx/>
                <a:buNone/>
              </a:pPr>
              <a:t>11</a:t>
            </a:fld>
            <a:endParaRPr lang="en-US" sz="1200" b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E64E3A2B-06F5-47D2-9E96-81B8C0114435}" type="slidenum">
              <a:rPr lang="en-US" sz="1200" b="0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buClrTx/>
                <a:buFontTx/>
                <a:buNone/>
              </a:pPr>
              <a:t>12</a:t>
            </a:fld>
            <a:endParaRPr lang="en-US" sz="1200" b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E64E3A2B-06F5-47D2-9E96-81B8C0114435}" type="slidenum">
              <a:rPr lang="en-US" sz="1200" b="0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buClrTx/>
                <a:buFontTx/>
                <a:buNone/>
              </a:pPr>
              <a:t>13</a:t>
            </a:fld>
            <a:endParaRPr lang="en-US" sz="1200" b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E64E3A2B-06F5-47D2-9E96-81B8C0114435}" type="slidenum">
              <a:rPr lang="en-US" sz="1200" b="0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buClrTx/>
                <a:buFontTx/>
                <a:buNone/>
              </a:pPr>
              <a:t>14</a:t>
            </a:fld>
            <a:endParaRPr lang="en-US" sz="1200" b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26D060C2-D70B-48FD-B379-472AF969E635}" type="slidenum">
              <a:rPr lang="en-US" sz="1200" b="0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buClrTx/>
                <a:buFontTx/>
                <a:buNone/>
              </a:pPr>
              <a:t>2</a:t>
            </a:fld>
            <a:endParaRPr lang="en-US" sz="1200" b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4102B69-21B9-43D8-A68C-8F4DF62F1826}" type="slidenum">
              <a:rPr lang="en-US" sz="1200" b="0">
                <a:solidFill>
                  <a:srgbClr val="333333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sz="1200" b="0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E545CE4D-CEB7-4451-88A8-5217197AC20E}" type="slidenum">
              <a:rPr lang="en-US" sz="1200" b="0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buClrTx/>
                <a:buFontTx/>
                <a:buNone/>
              </a:pPr>
              <a:t>3</a:t>
            </a:fld>
            <a:endParaRPr lang="en-US" sz="1200" b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81D3839-09D6-4CB8-B0D5-944883EBADBA}" type="slidenum">
              <a:rPr lang="en-US" sz="1200" b="0">
                <a:solidFill>
                  <a:srgbClr val="333333"/>
                </a:solidFill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sz="1200" b="0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B302BE02-B4EA-4761-94C5-D6D8D31D4DB6}" type="slidenum">
              <a:rPr lang="en-US" sz="1200" b="0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buClrTx/>
                <a:buFontTx/>
                <a:buNone/>
              </a:pPr>
              <a:t>4</a:t>
            </a:fld>
            <a:endParaRPr lang="en-US" sz="1200" b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917C2DC-6A36-4CBE-A2FC-8DFBD6AC9D79}" type="slidenum">
              <a:rPr lang="en-US" sz="1200" b="0">
                <a:solidFill>
                  <a:srgbClr val="333333"/>
                </a:solidFill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sz="1200" b="0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A0D7397D-8A43-490E-A11F-8DD911314213}" type="slidenum">
              <a:rPr lang="en-US" sz="1200" b="0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buClrTx/>
                <a:buFontTx/>
                <a:buNone/>
              </a:pPr>
              <a:t>5</a:t>
            </a:fld>
            <a:endParaRPr lang="en-US" sz="1200" b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CC60751-95D8-4D54-B26A-25AD0F6FA8A7}" type="slidenum">
              <a:rPr lang="en-US" sz="1200" b="0">
                <a:solidFill>
                  <a:srgbClr val="333333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sz="1200" b="0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E64E3A2B-06F5-47D2-9E96-81B8C0114435}" type="slidenum">
              <a:rPr lang="en-US" sz="1200" b="0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buClrTx/>
                <a:buFontTx/>
                <a:buNone/>
              </a:pPr>
              <a:t>6</a:t>
            </a:fld>
            <a:endParaRPr lang="en-US" sz="1200" b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E64E3A2B-06F5-47D2-9E96-81B8C0114435}" type="slidenum">
              <a:rPr lang="en-US" sz="1200" b="0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buClrTx/>
                <a:buFontTx/>
                <a:buNone/>
              </a:pPr>
              <a:t>7</a:t>
            </a:fld>
            <a:endParaRPr lang="en-US" sz="1200" b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E64E3A2B-06F5-47D2-9E96-81B8C0114435}" type="slidenum">
              <a:rPr lang="en-US" sz="1200" b="0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buClrTx/>
                <a:buFontTx/>
                <a:buNone/>
              </a:pPr>
              <a:t>8</a:t>
            </a:fld>
            <a:endParaRPr lang="en-US" sz="1200" b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E64E3A2B-06F5-47D2-9E96-81B8C0114435}" type="slidenum">
              <a:rPr lang="en-US" sz="1200" b="0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buClrTx/>
                <a:buFontTx/>
                <a:buNone/>
              </a:pPr>
              <a:t>9</a:t>
            </a:fld>
            <a:endParaRPr lang="en-US" sz="1200" b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06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31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43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544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236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245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2191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890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048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486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804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0335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0211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9782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123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1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79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96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74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22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56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365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187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81750"/>
            <a:ext cx="58102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278813" y="6375400"/>
            <a:ext cx="7572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125"/>
              </a:spcBef>
              <a:buSzPct val="100000"/>
              <a:defRPr/>
            </a:pPr>
            <a:r>
              <a:rPr lang="en-US" sz="1800" b="0" smtClean="0">
                <a:solidFill>
                  <a:srgbClr val="FFFFFF"/>
                </a:solidFill>
                <a:ea typeface="+mn-ea"/>
              </a:rPr>
              <a:t>ICEL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US" altLang="en-US" sz="3600" dirty="0"/>
              <a:t>Potential That Does Not </a:t>
            </a:r>
            <a:r>
              <a:rPr lang="en-US" altLang="en-US" sz="3600" dirty="0" smtClean="0"/>
              <a:t>Remain </a:t>
            </a:r>
            <a:r>
              <a:rPr lang="en-US" altLang="en-US" sz="3600" dirty="0"/>
              <a:t>Confidential</a:t>
            </a:r>
            <a:endParaRPr lang="en-GB" sz="3600" b="0" dirty="0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2339975"/>
            <a:ext cx="8229600" cy="382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800" b="0" dirty="0" smtClean="0">
                <a:solidFill>
                  <a:schemeClr val="bg1"/>
                </a:solidFill>
                <a:ea typeface="+mn-ea"/>
              </a:rPr>
              <a:t>ICEL, Sunday March 15, 2015.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800" b="0" dirty="0" smtClean="0">
                <a:solidFill>
                  <a:schemeClr val="bg1"/>
                </a:solidFill>
                <a:ea typeface="+mn-ea"/>
              </a:rPr>
              <a:t>Joseph </a:t>
            </a:r>
            <a:r>
              <a:rPr lang="en-US" sz="2800" b="0" dirty="0" err="1" smtClean="0">
                <a:solidFill>
                  <a:schemeClr val="bg1"/>
                </a:solidFill>
                <a:ea typeface="+mn-ea"/>
              </a:rPr>
              <a:t>Dimitrov</a:t>
            </a:r>
            <a:endParaRPr lang="en-US" sz="2800" b="0" dirty="0" smtClean="0">
              <a:solidFill>
                <a:schemeClr val="bg1"/>
              </a:solidFill>
              <a:ea typeface="+mn-ea"/>
            </a:endParaRPr>
          </a:p>
          <a:p>
            <a:pPr>
              <a:spcBef>
                <a:spcPts val="600"/>
              </a:spcBef>
              <a:buSzPct val="100000"/>
              <a:defRPr/>
            </a:pPr>
            <a:r>
              <a:rPr lang="en-US" sz="28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+mn-ea"/>
              </a:rPr>
              <a:t>	</a:t>
            </a:r>
          </a:p>
          <a:p>
            <a:pPr>
              <a:spcBef>
                <a:spcPts val="600"/>
              </a:spcBef>
              <a:buSzPct val="100000"/>
              <a:defRPr/>
            </a:pPr>
            <a:endParaRPr lang="en-US" b="0" dirty="0" smtClean="0">
              <a:solidFill>
                <a:srgbClr val="FFFFFF"/>
              </a:solidFill>
              <a:effectLst>
                <a:outerShdw blurRad="38100" dist="38100" dir="2700000" algn="tl">
                  <a:srgbClr val="808080"/>
                </a:outerShdw>
              </a:effectLst>
              <a:ea typeface="+mn-ea"/>
            </a:endParaRPr>
          </a:p>
          <a:p>
            <a:pPr>
              <a:spcBef>
                <a:spcPts val="600"/>
              </a:spcBef>
              <a:buSzPct val="100000"/>
              <a:defRPr/>
            </a:pPr>
            <a:endParaRPr lang="en-US" b="0" dirty="0" smtClean="0">
              <a:solidFill>
                <a:srgbClr val="FFFFFF"/>
              </a:solidFill>
              <a:effectLst>
                <a:outerShdw blurRad="38100" dist="38100" dir="2700000" algn="tl">
                  <a:srgbClr val="808080"/>
                </a:outerShdw>
              </a:effectLst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512" y="1844824"/>
            <a:ext cx="8784976" cy="492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14350" indent="-5143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en-US" sz="3600" b="0" dirty="0"/>
              <a:t>Hebrews </a:t>
            </a:r>
            <a:r>
              <a:rPr lang="en-US" altLang="en-US" sz="3600" b="0" dirty="0" smtClean="0"/>
              <a:t>11:13</a:t>
            </a:r>
          </a:p>
          <a:p>
            <a:pPr marL="0" indent="0">
              <a:buFont typeface="Arial" pitchFamily="34" charset="0"/>
              <a:buNone/>
            </a:pPr>
            <a:endParaRPr lang="en-US" altLang="ja-JP" sz="3600" b="0" dirty="0" smtClean="0"/>
          </a:p>
          <a:p>
            <a:pPr marL="0" indent="0">
              <a:buFont typeface="Arial" pitchFamily="34" charset="0"/>
              <a:buNone/>
            </a:pPr>
            <a:r>
              <a:rPr lang="en-US" altLang="ja-JP" sz="3600" b="0" dirty="0" smtClean="0"/>
              <a:t>All </a:t>
            </a:r>
            <a:r>
              <a:rPr lang="en-US" altLang="ja-JP" sz="3600" b="0" dirty="0"/>
              <a:t>these died in faith, without receiving the promises, but </a:t>
            </a:r>
            <a:r>
              <a:rPr lang="en-US" altLang="ja-JP" sz="3600" b="0" u="sng" dirty="0"/>
              <a:t>having seen them</a:t>
            </a:r>
            <a:r>
              <a:rPr lang="en-US" altLang="ja-JP" sz="3600" b="0" dirty="0"/>
              <a:t> and </a:t>
            </a:r>
            <a:r>
              <a:rPr lang="en-US" altLang="ja-JP" sz="3600" b="0" u="sng" dirty="0"/>
              <a:t>having welcomed them</a:t>
            </a:r>
            <a:r>
              <a:rPr lang="en-US" altLang="ja-JP" sz="3600" b="0" dirty="0"/>
              <a:t> from a distance, and </a:t>
            </a:r>
            <a:r>
              <a:rPr lang="en-US" altLang="ja-JP" sz="3600" b="0" u="sng" dirty="0"/>
              <a:t>having confessed</a:t>
            </a:r>
            <a:r>
              <a:rPr lang="en-US" altLang="ja-JP" sz="3600" b="0" dirty="0"/>
              <a:t> that they were strangers and exiles on the earth</a:t>
            </a:r>
            <a:r>
              <a:rPr lang="en-US" altLang="ja-JP" sz="3600" b="0" dirty="0" smtClean="0"/>
              <a:t>.</a:t>
            </a:r>
            <a:endParaRPr lang="en-US" altLang="ja-JP" sz="3600" b="0" dirty="0"/>
          </a:p>
        </p:txBody>
      </p:sp>
    </p:spTree>
    <p:extLst>
      <p:ext uri="{BB962C8B-B14F-4D97-AF65-F5344CB8AC3E}">
        <p14:creationId xmlns:p14="http://schemas.microsoft.com/office/powerpoint/2010/main" val="28152347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512" y="1844824"/>
            <a:ext cx="8784976" cy="492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14350" indent="-5143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en-US" sz="3600" b="0" dirty="0"/>
              <a:t>II. </a:t>
            </a:r>
            <a:r>
              <a:rPr lang="en-US" altLang="en-US" sz="3600" b="0" dirty="0" smtClean="0"/>
              <a:t>The </a:t>
            </a:r>
            <a:r>
              <a:rPr lang="en-US" altLang="en-US" sz="3600" b="0" dirty="0"/>
              <a:t>challenge of our 							circumstances reveals the 						foundation of our potential </a:t>
            </a:r>
            <a:endParaRPr lang="en-US" altLang="ja-JP" sz="3600" b="0" dirty="0"/>
          </a:p>
        </p:txBody>
      </p:sp>
    </p:spTree>
    <p:extLst>
      <p:ext uri="{BB962C8B-B14F-4D97-AF65-F5344CB8AC3E}">
        <p14:creationId xmlns:p14="http://schemas.microsoft.com/office/powerpoint/2010/main" val="30608125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512" y="1844824"/>
            <a:ext cx="8784976" cy="492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14350" indent="-5143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altLang="en-US" sz="3600" b="0" u="sng" dirty="0"/>
              <a:t>A wrong definition about faith</a:t>
            </a:r>
            <a:r>
              <a:rPr lang="en-US" altLang="en-US" sz="3600" b="0" dirty="0"/>
              <a:t>: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altLang="en-US" sz="3600" b="0" dirty="0"/>
              <a:t>“</a:t>
            </a:r>
            <a:r>
              <a:rPr lang="en-US" altLang="ja-JP" sz="3600" b="0" dirty="0"/>
              <a:t>faith is blind conviction</a:t>
            </a:r>
            <a:r>
              <a:rPr lang="en-US" altLang="en-US" sz="3600" b="0" dirty="0"/>
              <a:t>”</a:t>
            </a:r>
            <a:r>
              <a:rPr lang="en-US" altLang="ja-JP" sz="3600" b="0" dirty="0"/>
              <a:t> </a:t>
            </a:r>
            <a:endParaRPr lang="en-US" alt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2318917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512" y="1844824"/>
            <a:ext cx="8784976" cy="492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14350" indent="-5143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altLang="en-US" sz="3600" b="0" dirty="0"/>
              <a:t>Faith is a state of the spirit that looks to God as One who knows His job. </a:t>
            </a:r>
          </a:p>
        </p:txBody>
      </p:sp>
    </p:spTree>
    <p:extLst>
      <p:ext uri="{BB962C8B-B14F-4D97-AF65-F5344CB8AC3E}">
        <p14:creationId xmlns:p14="http://schemas.microsoft.com/office/powerpoint/2010/main" val="9293621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512" y="1844824"/>
            <a:ext cx="8784976" cy="492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14350" indent="-5143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altLang="en-US" sz="3600" b="0" dirty="0"/>
              <a:t>That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altLang="en-US" sz="3600" dirty="0"/>
              <a:t>which we do not see </a:t>
            </a:r>
            <a:endParaRPr lang="en-US" altLang="en-US" sz="3600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altLang="en-US" sz="3600" b="0" dirty="0" smtClean="0"/>
              <a:t>becomes </a:t>
            </a:r>
            <a:r>
              <a:rPr lang="en-US" altLang="en-US" sz="3600" b="0" dirty="0"/>
              <a:t>more powerful </a:t>
            </a:r>
            <a:endParaRPr lang="en-US" altLang="en-US" sz="3600" b="0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altLang="en-US" sz="3600" b="0" dirty="0" smtClean="0"/>
              <a:t>to </a:t>
            </a:r>
            <a:r>
              <a:rPr lang="en-US" altLang="en-US" sz="3600" b="0" dirty="0"/>
              <a:t>influence us than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altLang="en-US" sz="3600" dirty="0"/>
              <a:t>what we do see. </a:t>
            </a:r>
          </a:p>
        </p:txBody>
      </p:sp>
    </p:spTree>
    <p:extLst>
      <p:ext uri="{BB962C8B-B14F-4D97-AF65-F5344CB8AC3E}">
        <p14:creationId xmlns:p14="http://schemas.microsoft.com/office/powerpoint/2010/main" val="5825505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/>
            <a:endParaRPr lang="en-GB" sz="3600" b="0" dirty="0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2339975"/>
            <a:ext cx="8229600" cy="382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en-US" sz="2800" b="0" dirty="0" smtClean="0">
                <a:solidFill>
                  <a:schemeClr val="bg1"/>
                </a:solidFill>
              </a:rPr>
              <a:t>1 Peter 2:16 </a:t>
            </a:r>
          </a:p>
          <a:p>
            <a:pPr marL="0" indent="0">
              <a:buFont typeface="Arial" pitchFamily="34" charset="0"/>
              <a:buNone/>
            </a:pPr>
            <a:endParaRPr lang="en-US" altLang="en-US" sz="2800" b="0" i="1" dirty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en-US" sz="2800" b="0" i="1" dirty="0" smtClean="0">
                <a:solidFill>
                  <a:schemeClr val="bg1"/>
                </a:solidFill>
              </a:rPr>
              <a:t>Act</a:t>
            </a:r>
            <a:r>
              <a:rPr lang="en-US" altLang="en-US" sz="2800" b="0" dirty="0" smtClean="0">
                <a:solidFill>
                  <a:schemeClr val="bg1"/>
                </a:solidFill>
              </a:rPr>
              <a:t> </a:t>
            </a:r>
            <a:r>
              <a:rPr lang="en-US" altLang="en-US" sz="2800" b="0" dirty="0">
                <a:solidFill>
                  <a:schemeClr val="bg1"/>
                </a:solidFill>
              </a:rPr>
              <a:t>as free men, and do not use your freedom as </a:t>
            </a:r>
            <a:r>
              <a:rPr lang="en-US" altLang="en-US" sz="2800" b="0" dirty="0" smtClean="0">
                <a:solidFill>
                  <a:schemeClr val="bg1"/>
                </a:solidFill>
              </a:rPr>
              <a:t>a </a:t>
            </a:r>
            <a:r>
              <a:rPr lang="en-US" altLang="en-US" sz="2800" b="0" dirty="0">
                <a:solidFill>
                  <a:schemeClr val="bg1"/>
                </a:solidFill>
              </a:rPr>
              <a:t>covering for evil, but </a:t>
            </a:r>
            <a:r>
              <a:rPr lang="en-US" altLang="en-US" sz="2800" b="0" i="1" dirty="0">
                <a:solidFill>
                  <a:schemeClr val="bg1"/>
                </a:solidFill>
              </a:rPr>
              <a:t>use it</a:t>
            </a:r>
            <a:r>
              <a:rPr lang="en-US" altLang="en-US" sz="2800" b="0" dirty="0">
                <a:solidFill>
                  <a:schemeClr val="bg1"/>
                </a:solidFill>
              </a:rPr>
              <a:t> as </a:t>
            </a:r>
            <a:r>
              <a:rPr lang="en-US" altLang="en-US" sz="2800" b="0" dirty="0" err="1">
                <a:solidFill>
                  <a:schemeClr val="bg1"/>
                </a:solidFill>
              </a:rPr>
              <a:t>bondslaves</a:t>
            </a:r>
            <a:r>
              <a:rPr lang="en-US" altLang="en-US" sz="2800" b="0" dirty="0">
                <a:solidFill>
                  <a:schemeClr val="bg1"/>
                </a:solidFill>
              </a:rPr>
              <a:t> of God</a:t>
            </a:r>
            <a:r>
              <a:rPr lang="en-US" altLang="en-US" sz="2800" b="0" dirty="0" smtClean="0">
                <a:solidFill>
                  <a:schemeClr val="bg1"/>
                </a:solidFill>
              </a:rPr>
              <a:t>.</a:t>
            </a:r>
            <a:endParaRPr lang="en-US" altLang="en-US" sz="28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/>
            <a:endParaRPr lang="en-GB" sz="3600" dirty="0">
              <a:solidFill>
                <a:srgbClr val="333333"/>
              </a:solidFill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2339975"/>
            <a:ext cx="8229600" cy="382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en-US" sz="2800" b="0" dirty="0" smtClean="0"/>
              <a:t>Romans </a:t>
            </a:r>
            <a:r>
              <a:rPr lang="en-US" altLang="en-US" sz="2800" b="0" dirty="0"/>
              <a:t>6:22</a:t>
            </a:r>
            <a:r>
              <a:rPr lang="en-US" altLang="en-US" sz="2800" b="0" dirty="0" smtClean="0"/>
              <a:t>,</a:t>
            </a:r>
          </a:p>
          <a:p>
            <a:pPr marL="0" indent="0">
              <a:buFont typeface="Arial" pitchFamily="34" charset="0"/>
              <a:buNone/>
            </a:pPr>
            <a:endParaRPr lang="en-US" altLang="en-US" sz="2800" b="0" dirty="0" smtClean="0"/>
          </a:p>
          <a:p>
            <a:pPr marL="0" indent="0">
              <a:buFont typeface="Arial" pitchFamily="34" charset="0"/>
              <a:buNone/>
            </a:pPr>
            <a:r>
              <a:rPr lang="en-US" altLang="en-US" sz="2800" b="0" dirty="0" smtClean="0"/>
              <a:t>But </a:t>
            </a:r>
            <a:r>
              <a:rPr lang="en-US" altLang="en-US" sz="2800" b="0" dirty="0"/>
              <a:t>now having been </a:t>
            </a:r>
            <a:r>
              <a:rPr lang="en-US" altLang="en-US" sz="2800" b="0" u="sng" dirty="0"/>
              <a:t>freed from</a:t>
            </a:r>
            <a:r>
              <a:rPr lang="en-US" altLang="en-US" sz="2800" b="0" dirty="0"/>
              <a:t> sin and </a:t>
            </a:r>
            <a:r>
              <a:rPr lang="en-US" altLang="en-US" sz="2800" b="0" u="sng" dirty="0"/>
              <a:t>enslaved</a:t>
            </a:r>
            <a:r>
              <a:rPr lang="en-US" altLang="en-US" sz="2800" b="0" dirty="0"/>
              <a:t> to God, you derive your benefit, resulting in sanctification, and the outcome, eternal life</a:t>
            </a:r>
            <a:r>
              <a:rPr lang="en-US" altLang="en-US" sz="2800" b="0" dirty="0" smtClean="0"/>
              <a:t>. </a:t>
            </a:r>
            <a:endParaRPr lang="en-US" altLang="en-US" sz="28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230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/>
            <a:endParaRPr lang="en-GB" sz="3600" b="0" dirty="0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7504" y="188640"/>
            <a:ext cx="8928992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marL="460375" indent="-457200" eaLnBrk="1" hangingPunct="1">
              <a:buFontTx/>
              <a:buChar char="-"/>
            </a:pPr>
            <a:endParaRPr lang="en-GB" sz="2800" b="0" dirty="0"/>
          </a:p>
        </p:txBody>
      </p:sp>
      <p:pic>
        <p:nvPicPr>
          <p:cNvPr id="4" name="Picture 1" descr="Spot the differenc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4488"/>
            <a:ext cx="9144000" cy="626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/>
            <a:endParaRPr lang="en-GB" sz="3600" b="0" dirty="0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7504" y="223028"/>
            <a:ext cx="8856984" cy="662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/>
            <a:endParaRPr lang="en-GB" sz="2800" b="0" dirty="0"/>
          </a:p>
        </p:txBody>
      </p:sp>
      <p:pic>
        <p:nvPicPr>
          <p:cNvPr id="4" name="Picture 6" descr="Screen Shot 2014-11-18 at 15.54.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Screen Shot 2014-11-18 at 15.54.3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4400"/>
            <a:ext cx="91440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512" y="1844824"/>
            <a:ext cx="8784976" cy="492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14350" indent="-5143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en-US" altLang="en-US" sz="3600" b="0" dirty="0"/>
              <a:t>I. 	The challenge of our circumstances </a:t>
            </a:r>
            <a:r>
              <a:rPr lang="en-US" altLang="en-US" sz="3600" b="0" dirty="0" smtClean="0"/>
              <a:t>reveals </a:t>
            </a:r>
            <a:r>
              <a:rPr lang="en-US" altLang="en-US" sz="3600" b="0" dirty="0"/>
              <a:t>the placement of our </a:t>
            </a:r>
            <a:r>
              <a:rPr lang="en-US" altLang="en-US" sz="3600" b="0" dirty="0" smtClean="0"/>
              <a:t>potential </a:t>
            </a:r>
            <a:endParaRPr lang="en-US" altLang="ja-JP" sz="3600" b="0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512" y="1844824"/>
            <a:ext cx="8784976" cy="492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14350" indent="-5143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en-US" sz="3600" b="0" dirty="0"/>
              <a:t>There is no better way to find what you are able to do than to be challenged. </a:t>
            </a:r>
          </a:p>
        </p:txBody>
      </p:sp>
    </p:spTree>
    <p:extLst>
      <p:ext uri="{BB962C8B-B14F-4D97-AF65-F5344CB8AC3E}">
        <p14:creationId xmlns:p14="http://schemas.microsoft.com/office/powerpoint/2010/main" val="13827168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512" y="1844824"/>
            <a:ext cx="8784976" cy="492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14350" indent="-5143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altLang="en-US" sz="3600" b="0" u="sng" dirty="0"/>
              <a:t>A wrong definition about faith</a:t>
            </a:r>
            <a:r>
              <a:rPr lang="en-US" altLang="en-US" sz="3600" b="0" dirty="0"/>
              <a:t>: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altLang="en-US" sz="3600" b="0" dirty="0"/>
              <a:t>“</a:t>
            </a:r>
            <a:r>
              <a:rPr lang="en-US" altLang="ja-JP" sz="3600" b="0" dirty="0"/>
              <a:t>faith is enthusiasm without reason</a:t>
            </a:r>
            <a:r>
              <a:rPr lang="en-US" altLang="en-US" sz="3600" b="0" dirty="0"/>
              <a:t>”</a:t>
            </a:r>
            <a:r>
              <a:rPr lang="en-US" altLang="ja-JP" sz="3600" b="0" dirty="0"/>
              <a:t> </a:t>
            </a:r>
            <a:endParaRPr lang="en-US" alt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11812808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512" y="1844824"/>
            <a:ext cx="8784976" cy="492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14350" indent="-5143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en-US" sz="3600" b="0" dirty="0"/>
              <a:t>Hebrews </a:t>
            </a:r>
            <a:r>
              <a:rPr lang="en-US" altLang="en-US" sz="3600" b="0" dirty="0" smtClean="0"/>
              <a:t>11:19 </a:t>
            </a:r>
          </a:p>
          <a:p>
            <a:pPr marL="0" indent="0">
              <a:buFont typeface="Arial" pitchFamily="34" charset="0"/>
              <a:buNone/>
            </a:pPr>
            <a:endParaRPr lang="en-US" altLang="en-US" sz="3600" b="0" dirty="0" smtClean="0"/>
          </a:p>
          <a:p>
            <a:pPr marL="0" indent="0">
              <a:buFont typeface="Arial" pitchFamily="34" charset="0"/>
              <a:buNone/>
            </a:pPr>
            <a:r>
              <a:rPr lang="en-US" altLang="en-US" sz="3600" b="0" dirty="0" smtClean="0"/>
              <a:t>He </a:t>
            </a:r>
            <a:r>
              <a:rPr lang="en-US" altLang="en-US" sz="3600" b="0" u="sng" dirty="0"/>
              <a:t>considered</a:t>
            </a:r>
            <a:r>
              <a:rPr lang="en-US" altLang="en-US" sz="3600" b="0" dirty="0"/>
              <a:t> that God is able to raise </a:t>
            </a:r>
            <a:r>
              <a:rPr lang="en-US" altLang="en-US" sz="3600" b="0" i="1" dirty="0"/>
              <a:t>people</a:t>
            </a:r>
            <a:r>
              <a:rPr lang="en-US" altLang="en-US" sz="3600" b="0" dirty="0"/>
              <a:t> even from the dead, from which he also received him back as a type</a:t>
            </a:r>
            <a:r>
              <a:rPr lang="en-US" altLang="en-US" sz="3600" b="0" dirty="0" smtClean="0"/>
              <a:t>.</a:t>
            </a:r>
            <a:endParaRPr lang="en-US" altLang="ja-JP" sz="3600" b="0" dirty="0"/>
          </a:p>
        </p:txBody>
      </p:sp>
    </p:spTree>
    <p:extLst>
      <p:ext uri="{BB962C8B-B14F-4D97-AF65-F5344CB8AC3E}">
        <p14:creationId xmlns:p14="http://schemas.microsoft.com/office/powerpoint/2010/main" val="40754729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EL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ICEL</Template>
  <TotalTime>2619</TotalTime>
  <Words>246</Words>
  <Application>Microsoft Office PowerPoint</Application>
  <PresentationFormat>On-screen Show (4:3)</PresentationFormat>
  <Paragraphs>48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ICEL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christophe mertens</cp:lastModifiedBy>
  <cp:revision>12</cp:revision>
  <cp:lastPrinted>1601-01-01T00:00:00Z</cp:lastPrinted>
  <dcterms:created xsi:type="dcterms:W3CDTF">2013-03-09T19:36:56Z</dcterms:created>
  <dcterms:modified xsi:type="dcterms:W3CDTF">2015-03-15T13:51:05Z</dcterms:modified>
</cp:coreProperties>
</file>