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5" d="100"/>
          <a:sy n="45" d="100"/>
        </p:scale>
        <p:origin x="-108" y="-4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 name="PlaceHolder 1"/>
          <p:cNvSpPr>
            <a:spLocks noGrp="1"/>
          </p:cNvSpPr>
          <p:nvPr>
            <p:ph type="body"/>
          </p:nvPr>
        </p:nvSpPr>
        <p:spPr>
          <a:xfrm>
            <a:off x="756000" y="5078520"/>
            <a:ext cx="6047640" cy="4811040"/>
          </a:xfrm>
          <a:prstGeom prst="rect">
            <a:avLst/>
          </a:prstGeom>
        </p:spPr>
        <p:txBody>
          <a:bodyPr lIns="0" tIns="0" rIns="0" bIns="0"/>
          <a:lstStyle/>
          <a:p>
            <a:r>
              <a:rPr lang="en-US" sz="2000" b="0" strike="noStrike" spc="-1">
                <a:solidFill>
                  <a:srgbClr val="000000"/>
                </a:solidFill>
                <a:uFill>
                  <a:solidFill>
                    <a:srgbClr val="FFFFFF"/>
                  </a:solidFill>
                </a:uFill>
                <a:latin typeface="Arial"/>
              </a:rPr>
              <a:t>Click to edit the notes format</a:t>
            </a:r>
          </a:p>
        </p:txBody>
      </p:sp>
      <p:sp>
        <p:nvSpPr>
          <p:cNvPr id="39" name="PlaceHolder 2"/>
          <p:cNvSpPr>
            <a:spLocks noGrp="1"/>
          </p:cNvSpPr>
          <p:nvPr>
            <p:ph type="hdr"/>
          </p:nvPr>
        </p:nvSpPr>
        <p:spPr>
          <a:xfrm>
            <a:off x="0" y="0"/>
            <a:ext cx="3280320" cy="534240"/>
          </a:xfrm>
          <a:prstGeom prst="rect">
            <a:avLst/>
          </a:prstGeom>
        </p:spPr>
        <p:txBody>
          <a:bodyPr lIns="0" tIns="0" rIns="0" bIns="0"/>
          <a:lstStyle/>
          <a:p>
            <a:r>
              <a:rPr lang="en-US" sz="1400" b="0" strike="noStrike" spc="-1">
                <a:solidFill>
                  <a:srgbClr val="000000"/>
                </a:solidFill>
                <a:uFill>
                  <a:solidFill>
                    <a:srgbClr val="FFFFFF"/>
                  </a:solidFill>
                </a:uFill>
                <a:latin typeface="Times New Roman"/>
              </a:rPr>
              <a:t>&lt;header&gt;</a:t>
            </a:r>
          </a:p>
        </p:txBody>
      </p:sp>
      <p:sp>
        <p:nvSpPr>
          <p:cNvPr id="40" name="PlaceHolder 3"/>
          <p:cNvSpPr>
            <a:spLocks noGrp="1"/>
          </p:cNvSpPr>
          <p:nvPr>
            <p:ph type="dt"/>
          </p:nvPr>
        </p:nvSpPr>
        <p:spPr>
          <a:xfrm>
            <a:off x="4279320" y="0"/>
            <a:ext cx="3280320" cy="534240"/>
          </a:xfrm>
          <a:prstGeom prst="rect">
            <a:avLst/>
          </a:prstGeom>
        </p:spPr>
        <p:txBody>
          <a:bodyPr lIns="0" tIns="0" rIns="0" bIns="0"/>
          <a:lstStyle/>
          <a:p>
            <a:pPr algn="r"/>
            <a:r>
              <a:rPr lang="en-US" sz="1400" b="0" strike="noStrike" spc="-1">
                <a:solidFill>
                  <a:srgbClr val="000000"/>
                </a:solidFill>
                <a:uFill>
                  <a:solidFill>
                    <a:srgbClr val="FFFFFF"/>
                  </a:solidFill>
                </a:uFill>
                <a:latin typeface="Times New Roman"/>
              </a:rPr>
              <a:t>&lt;date/time&gt;</a:t>
            </a:r>
          </a:p>
        </p:txBody>
      </p:sp>
      <p:sp>
        <p:nvSpPr>
          <p:cNvPr id="41" name="PlaceHolder 4"/>
          <p:cNvSpPr>
            <a:spLocks noGrp="1"/>
          </p:cNvSpPr>
          <p:nvPr>
            <p:ph type="ftr"/>
          </p:nvPr>
        </p:nvSpPr>
        <p:spPr>
          <a:xfrm>
            <a:off x="0" y="10157400"/>
            <a:ext cx="3280320" cy="534240"/>
          </a:xfrm>
          <a:prstGeom prst="rect">
            <a:avLst/>
          </a:prstGeom>
        </p:spPr>
        <p:txBody>
          <a:bodyPr lIns="0" tIns="0" rIns="0" bIns="0" anchor="b"/>
          <a:lstStyle/>
          <a:p>
            <a:r>
              <a:rPr lang="en-US" sz="1400" b="0" strike="noStrike" spc="-1">
                <a:solidFill>
                  <a:srgbClr val="000000"/>
                </a:solidFill>
                <a:uFill>
                  <a:solidFill>
                    <a:srgbClr val="FFFFFF"/>
                  </a:solidFill>
                </a:uFill>
                <a:latin typeface="Times New Roman"/>
              </a:rPr>
              <a:t>&lt;footer&gt;</a:t>
            </a:r>
          </a:p>
        </p:txBody>
      </p:sp>
      <p:sp>
        <p:nvSpPr>
          <p:cNvPr id="42" name="PlaceHolder 5"/>
          <p:cNvSpPr>
            <a:spLocks noGrp="1"/>
          </p:cNvSpPr>
          <p:nvPr>
            <p:ph type="sldNum"/>
          </p:nvPr>
        </p:nvSpPr>
        <p:spPr>
          <a:xfrm>
            <a:off x="4279320" y="10157400"/>
            <a:ext cx="3280320" cy="534240"/>
          </a:xfrm>
          <a:prstGeom prst="rect">
            <a:avLst/>
          </a:prstGeom>
        </p:spPr>
        <p:txBody>
          <a:bodyPr lIns="0" tIns="0" rIns="0" bIns="0" anchor="b"/>
          <a:lstStyle/>
          <a:p>
            <a:pPr algn="r"/>
            <a:fld id="{A8E5ABDC-E2FD-48D5-A7D2-92150E01F389}" type="slidenum">
              <a:rPr lang="en-US" sz="1400" b="0" strike="noStrike" spc="-1">
                <a:solidFill>
                  <a:srgbClr val="000000"/>
                </a:solidFill>
                <a:uFill>
                  <a:solidFill>
                    <a:srgbClr val="FFFFFF"/>
                  </a:solidFill>
                </a:uFill>
                <a:latin typeface="Times New Roman"/>
              </a:rPr>
              <a:t>‹#›</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050438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CustomShape 1"/>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046E635A-F18F-4C40-96E7-9ECC7D4836E5}" type="slidenum">
              <a:rPr lang="en-US" sz="1200" b="0" strike="noStrike" spc="-1">
                <a:solidFill>
                  <a:srgbClr val="000000"/>
                </a:solidFill>
                <a:uFill>
                  <a:solidFill>
                    <a:srgbClr val="FFFFFF"/>
                  </a:solidFill>
                </a:uFill>
                <a:latin typeface="Arial"/>
                <a:ea typeface="Microsoft YaHei"/>
              </a:rPr>
              <a:t>1</a:t>
            </a:fld>
            <a:endParaRPr lang="en-US" sz="1800" b="0" strike="noStrike" spc="-1">
              <a:solidFill>
                <a:srgbClr val="000000"/>
              </a:solidFill>
              <a:uFill>
                <a:solidFill>
                  <a:srgbClr val="FFFFFF"/>
                </a:solidFill>
              </a:uFill>
              <a:latin typeface="Arial"/>
            </a:endParaRPr>
          </a:p>
        </p:txBody>
      </p:sp>
      <p:sp>
        <p:nvSpPr>
          <p:cNvPr id="55" name="PlaceHolder 2"/>
          <p:cNvSpPr>
            <a:spLocks noGrp="1"/>
          </p:cNvSpPr>
          <p:nvPr>
            <p:ph type="body"/>
          </p:nvPr>
        </p:nvSpPr>
        <p:spPr>
          <a:xfrm>
            <a:off x="685800" y="4343400"/>
            <a:ext cx="5484240" cy="4112640"/>
          </a:xfrm>
          <a:prstGeom prst="rect">
            <a:avLst/>
          </a:prstGeom>
        </p:spPr>
        <p:txBody>
          <a:bodyPr lIns="0" tIns="0" rIns="0" bIns="0" anchor="ctr"/>
          <a:lstStyle/>
          <a:p>
            <a:endParaRPr lang="en-US" sz="2000" b="0" strike="noStrike" spc="-1">
              <a:solidFill>
                <a:srgbClr val="000000"/>
              </a:solidFill>
              <a:uFill>
                <a:solidFill>
                  <a:srgbClr val="FFFFFF"/>
                </a:solidFill>
              </a:uFill>
              <a:latin typeface="Arial"/>
            </a:endParaRPr>
          </a:p>
        </p:txBody>
      </p:sp>
      <p:sp>
        <p:nvSpPr>
          <p:cNvPr id="56" name="CustomShape 3"/>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235FDE0E-D376-4224-BA2E-C358D0677823}" type="slidenum">
              <a:rPr lang="en-US" sz="1200" b="0" strike="noStrike" spc="-1">
                <a:solidFill>
                  <a:srgbClr val="333333"/>
                </a:solidFill>
                <a:uFill>
                  <a:solidFill>
                    <a:srgbClr val="FFFFFF"/>
                  </a:solidFill>
                </a:uFill>
                <a:latin typeface="Arial"/>
                <a:ea typeface="Microsoft YaHei"/>
              </a:rPr>
              <a:t>1</a:t>
            </a:fld>
            <a:endParaRPr lang="en-US" sz="1800" b="0" strike="noStrike" spc="-1">
              <a:solidFill>
                <a:srgbClr val="000000"/>
              </a:solidFill>
              <a:uFill>
                <a:solidFill>
                  <a:srgbClr val="FFFFFF"/>
                </a:solidFill>
              </a:uFill>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CustomShape 1"/>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5967D8B4-43DC-4FA5-8510-CBD2BBAD3716}" type="slidenum">
              <a:rPr lang="en-US" sz="1200" b="0" strike="noStrike" spc="-1">
                <a:solidFill>
                  <a:srgbClr val="000000"/>
                </a:solidFill>
                <a:uFill>
                  <a:solidFill>
                    <a:srgbClr val="FFFFFF"/>
                  </a:solidFill>
                </a:uFill>
                <a:latin typeface="Arial"/>
                <a:ea typeface="Microsoft YaHei"/>
              </a:rPr>
              <a:t>2</a:t>
            </a:fld>
            <a:endParaRPr lang="en-US" sz="1800" b="0" strike="noStrike" spc="-1">
              <a:solidFill>
                <a:srgbClr val="000000"/>
              </a:solidFill>
              <a:uFill>
                <a:solidFill>
                  <a:srgbClr val="FFFFFF"/>
                </a:solidFill>
              </a:uFill>
              <a:latin typeface="Arial"/>
            </a:endParaRPr>
          </a:p>
        </p:txBody>
      </p:sp>
      <p:sp>
        <p:nvSpPr>
          <p:cNvPr id="58" name="PlaceHolder 2"/>
          <p:cNvSpPr>
            <a:spLocks noGrp="1"/>
          </p:cNvSpPr>
          <p:nvPr>
            <p:ph type="body"/>
          </p:nvPr>
        </p:nvSpPr>
        <p:spPr>
          <a:xfrm>
            <a:off x="685800" y="4343400"/>
            <a:ext cx="5484240" cy="4112640"/>
          </a:xfrm>
          <a:prstGeom prst="rect">
            <a:avLst/>
          </a:prstGeom>
        </p:spPr>
        <p:txBody>
          <a:bodyPr lIns="0" tIns="0" rIns="0" bIns="0" anchor="ctr"/>
          <a:lstStyle/>
          <a:p>
            <a:endParaRPr lang="en-US" sz="2000" b="0" strike="noStrike" spc="-1">
              <a:solidFill>
                <a:srgbClr val="000000"/>
              </a:solidFill>
              <a:uFill>
                <a:solidFill>
                  <a:srgbClr val="FFFFFF"/>
                </a:solidFill>
              </a:uFill>
              <a:latin typeface="Arial"/>
            </a:endParaRPr>
          </a:p>
        </p:txBody>
      </p:sp>
      <p:sp>
        <p:nvSpPr>
          <p:cNvPr id="59" name="CustomShape 3"/>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7CD8D37B-B723-4171-BF0E-41267EECE9F1}" type="slidenum">
              <a:rPr lang="en-US" sz="1200" b="0" strike="noStrike" spc="-1">
                <a:solidFill>
                  <a:srgbClr val="333333"/>
                </a:solidFill>
                <a:uFill>
                  <a:solidFill>
                    <a:srgbClr val="FFFFFF"/>
                  </a:solidFill>
                </a:uFill>
                <a:latin typeface="Arial"/>
                <a:ea typeface="Microsoft YaHei"/>
              </a:rPr>
              <a:t>2</a:t>
            </a:fld>
            <a:endParaRPr lang="en-US" sz="1800" b="0" strike="noStrike" spc="-1">
              <a:solidFill>
                <a:srgbClr val="000000"/>
              </a:solidFill>
              <a:uFill>
                <a:solidFill>
                  <a:srgbClr val="FFFFFF"/>
                </a:solidFill>
              </a:uFill>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CustomShape 1"/>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218C1F92-326B-4AD3-BB1C-952FBCCEC7B5}" type="slidenum">
              <a:rPr lang="en-US" sz="1200" b="0" strike="noStrike" spc="-1">
                <a:solidFill>
                  <a:srgbClr val="000000"/>
                </a:solidFill>
                <a:uFill>
                  <a:solidFill>
                    <a:srgbClr val="FFFFFF"/>
                  </a:solidFill>
                </a:uFill>
                <a:latin typeface="Arial"/>
                <a:ea typeface="Microsoft YaHei"/>
              </a:rPr>
              <a:t>3</a:t>
            </a:fld>
            <a:endParaRPr lang="en-US" sz="1800" b="0" strike="noStrike" spc="-1">
              <a:solidFill>
                <a:srgbClr val="000000"/>
              </a:solidFill>
              <a:uFill>
                <a:solidFill>
                  <a:srgbClr val="FFFFFF"/>
                </a:solidFill>
              </a:uFill>
              <a:latin typeface="Arial"/>
            </a:endParaRPr>
          </a:p>
        </p:txBody>
      </p:sp>
      <p:sp>
        <p:nvSpPr>
          <p:cNvPr id="61" name="PlaceHolder 2"/>
          <p:cNvSpPr>
            <a:spLocks noGrp="1"/>
          </p:cNvSpPr>
          <p:nvPr>
            <p:ph type="body"/>
          </p:nvPr>
        </p:nvSpPr>
        <p:spPr>
          <a:xfrm>
            <a:off x="685800" y="4343400"/>
            <a:ext cx="5484240" cy="4112640"/>
          </a:xfrm>
          <a:prstGeom prst="rect">
            <a:avLst/>
          </a:prstGeom>
        </p:spPr>
        <p:txBody>
          <a:bodyPr lIns="0" tIns="0" rIns="0" bIns="0" anchor="ctr"/>
          <a:lstStyle/>
          <a:p>
            <a:endParaRPr lang="en-US" sz="2000" b="0" strike="noStrike" spc="-1">
              <a:solidFill>
                <a:srgbClr val="000000"/>
              </a:solidFill>
              <a:uFill>
                <a:solidFill>
                  <a:srgbClr val="FFFFFF"/>
                </a:solidFill>
              </a:uFill>
              <a:latin typeface="Arial"/>
            </a:endParaRPr>
          </a:p>
        </p:txBody>
      </p:sp>
      <p:sp>
        <p:nvSpPr>
          <p:cNvPr id="62" name="CustomShape 3"/>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9E5F704B-3146-4DEF-912C-118669FEA88E}" type="slidenum">
              <a:rPr lang="en-US" sz="1200" b="0" strike="noStrike" spc="-1">
                <a:solidFill>
                  <a:srgbClr val="333333"/>
                </a:solidFill>
                <a:uFill>
                  <a:solidFill>
                    <a:srgbClr val="FFFFFF"/>
                  </a:solidFill>
                </a:uFill>
                <a:latin typeface="Arial"/>
                <a:ea typeface="Microsoft YaHei"/>
              </a:rPr>
              <a:t>3</a:t>
            </a:fld>
            <a:endParaRPr lang="en-US" sz="1800" b="0" strike="noStrike" spc="-1">
              <a:solidFill>
                <a:srgbClr val="000000"/>
              </a:solidFill>
              <a:uFill>
                <a:solidFill>
                  <a:srgbClr val="FFFFFF"/>
                </a:solidFill>
              </a:uFill>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CustomShape 1"/>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0261E88B-FA22-46B3-BA14-C82F971CC931}" type="slidenum">
              <a:rPr lang="en-US" sz="1200" b="0" strike="noStrike" spc="-1">
                <a:solidFill>
                  <a:srgbClr val="000000"/>
                </a:solidFill>
                <a:uFill>
                  <a:solidFill>
                    <a:srgbClr val="FFFFFF"/>
                  </a:solidFill>
                </a:uFill>
                <a:latin typeface="Arial"/>
                <a:ea typeface="Microsoft YaHei"/>
              </a:rPr>
              <a:t>4</a:t>
            </a:fld>
            <a:endParaRPr lang="en-US" sz="1800" b="0" strike="noStrike" spc="-1">
              <a:solidFill>
                <a:srgbClr val="000000"/>
              </a:solidFill>
              <a:uFill>
                <a:solidFill>
                  <a:srgbClr val="FFFFFF"/>
                </a:solidFill>
              </a:uFill>
              <a:latin typeface="Arial"/>
            </a:endParaRPr>
          </a:p>
        </p:txBody>
      </p:sp>
      <p:sp>
        <p:nvSpPr>
          <p:cNvPr id="64" name="PlaceHolder 2"/>
          <p:cNvSpPr>
            <a:spLocks noGrp="1"/>
          </p:cNvSpPr>
          <p:nvPr>
            <p:ph type="body"/>
          </p:nvPr>
        </p:nvSpPr>
        <p:spPr>
          <a:xfrm>
            <a:off x="685800" y="4343400"/>
            <a:ext cx="5484240" cy="4112640"/>
          </a:xfrm>
          <a:prstGeom prst="rect">
            <a:avLst/>
          </a:prstGeom>
        </p:spPr>
        <p:txBody>
          <a:bodyPr lIns="0" tIns="0" rIns="0" bIns="0" anchor="ctr"/>
          <a:lstStyle/>
          <a:p>
            <a:endParaRPr lang="en-US" sz="2000" b="0" strike="noStrike" spc="-1">
              <a:solidFill>
                <a:srgbClr val="000000"/>
              </a:solidFill>
              <a:uFill>
                <a:solidFill>
                  <a:srgbClr val="FFFFFF"/>
                </a:solidFill>
              </a:uFill>
              <a:latin typeface="Arial"/>
            </a:endParaRPr>
          </a:p>
        </p:txBody>
      </p:sp>
      <p:sp>
        <p:nvSpPr>
          <p:cNvPr id="65" name="CustomShape 3"/>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9745ADEF-FF12-42E2-9D74-E282A3FF67A9}" type="slidenum">
              <a:rPr lang="en-US" sz="1200" b="0" strike="noStrike" spc="-1">
                <a:solidFill>
                  <a:srgbClr val="333333"/>
                </a:solidFill>
                <a:uFill>
                  <a:solidFill>
                    <a:srgbClr val="FFFFFF"/>
                  </a:solidFill>
                </a:uFill>
                <a:latin typeface="Arial"/>
                <a:ea typeface="Microsoft YaHei"/>
              </a:rPr>
              <a:t>4</a:t>
            </a:fld>
            <a:endParaRPr lang="en-US" sz="1800" b="0" strike="noStrike" spc="-1">
              <a:solidFill>
                <a:srgbClr val="000000"/>
              </a:solidFill>
              <a:uFill>
                <a:solidFill>
                  <a:srgbClr val="FFFFFF"/>
                </a:solidFill>
              </a:uFill>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8A7A6691-3461-4464-9CE1-86E158387C9B}" type="slidenum">
              <a:rPr lang="en-US" sz="1200" b="0" strike="noStrike" spc="-1">
                <a:solidFill>
                  <a:srgbClr val="000000"/>
                </a:solidFill>
                <a:uFill>
                  <a:solidFill>
                    <a:srgbClr val="FFFFFF"/>
                  </a:solidFill>
                </a:uFill>
                <a:latin typeface="Arial"/>
                <a:ea typeface="Microsoft YaHei"/>
              </a:rPr>
              <a:t>5</a:t>
            </a:fld>
            <a:endParaRPr lang="en-US" sz="1800" b="0" strike="noStrike" spc="-1">
              <a:solidFill>
                <a:srgbClr val="000000"/>
              </a:solidFill>
              <a:uFill>
                <a:solidFill>
                  <a:srgbClr val="FFFFFF"/>
                </a:solidFill>
              </a:uFill>
              <a:latin typeface="Arial"/>
            </a:endParaRPr>
          </a:p>
        </p:txBody>
      </p:sp>
      <p:sp>
        <p:nvSpPr>
          <p:cNvPr id="67" name="PlaceHolder 2"/>
          <p:cNvSpPr>
            <a:spLocks noGrp="1"/>
          </p:cNvSpPr>
          <p:nvPr>
            <p:ph type="body"/>
          </p:nvPr>
        </p:nvSpPr>
        <p:spPr>
          <a:xfrm>
            <a:off x="685800" y="4343400"/>
            <a:ext cx="5484240" cy="4112640"/>
          </a:xfrm>
          <a:prstGeom prst="rect">
            <a:avLst/>
          </a:prstGeom>
        </p:spPr>
        <p:txBody>
          <a:bodyPr lIns="0" tIns="0" rIns="0" bIns="0" anchor="ctr"/>
          <a:lstStyle/>
          <a:p>
            <a:endParaRPr lang="en-US" sz="2000" b="0" strike="noStrike" spc="-1">
              <a:solidFill>
                <a:srgbClr val="000000"/>
              </a:solidFill>
              <a:uFill>
                <a:solidFill>
                  <a:srgbClr val="FFFFFF"/>
                </a:solidFill>
              </a:uFill>
              <a:latin typeface="Arial"/>
            </a:endParaRPr>
          </a:p>
        </p:txBody>
      </p:sp>
      <p:sp>
        <p:nvSpPr>
          <p:cNvPr id="68" name="CustomShape 3"/>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3AC5F9B8-4051-4C83-8EE3-50DC66C39344}" type="slidenum">
              <a:rPr lang="en-US" sz="1200" b="0" strike="noStrike" spc="-1">
                <a:solidFill>
                  <a:srgbClr val="333333"/>
                </a:solidFill>
                <a:uFill>
                  <a:solidFill>
                    <a:srgbClr val="FFFFFF"/>
                  </a:solidFill>
                </a:uFill>
                <a:latin typeface="Arial"/>
                <a:ea typeface="Microsoft YaHei"/>
              </a:rPr>
              <a:t>5</a:t>
            </a:fld>
            <a:endParaRPr lang="en-US" sz="1800" b="0" strike="noStrike" spc="-1">
              <a:solidFill>
                <a:srgbClr val="000000"/>
              </a:solidFill>
              <a:uFill>
                <a:solidFill>
                  <a:srgbClr val="FFFFFF"/>
                </a:solidFill>
              </a:uFill>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84EC0C75-D8A5-40AC-884F-975C07ADA9C4}" type="slidenum">
              <a:rPr lang="en-US" sz="1200" b="0" strike="noStrike" spc="-1">
                <a:solidFill>
                  <a:srgbClr val="000000"/>
                </a:solidFill>
                <a:uFill>
                  <a:solidFill>
                    <a:srgbClr val="FFFFFF"/>
                  </a:solidFill>
                </a:uFill>
                <a:latin typeface="Arial"/>
                <a:ea typeface="Microsoft YaHei"/>
              </a:rPr>
              <a:t>6</a:t>
            </a:fld>
            <a:endParaRPr lang="en-US" sz="1800" b="0" strike="noStrike" spc="-1">
              <a:solidFill>
                <a:srgbClr val="000000"/>
              </a:solidFill>
              <a:uFill>
                <a:solidFill>
                  <a:srgbClr val="FFFFFF"/>
                </a:solidFill>
              </a:uFill>
              <a:latin typeface="Arial"/>
            </a:endParaRPr>
          </a:p>
        </p:txBody>
      </p:sp>
      <p:sp>
        <p:nvSpPr>
          <p:cNvPr id="70" name="PlaceHolder 2"/>
          <p:cNvSpPr>
            <a:spLocks noGrp="1"/>
          </p:cNvSpPr>
          <p:nvPr>
            <p:ph type="body"/>
          </p:nvPr>
        </p:nvSpPr>
        <p:spPr>
          <a:xfrm>
            <a:off x="685800" y="4343400"/>
            <a:ext cx="5484240" cy="4112640"/>
          </a:xfrm>
          <a:prstGeom prst="rect">
            <a:avLst/>
          </a:prstGeom>
        </p:spPr>
        <p:txBody>
          <a:bodyPr lIns="0" tIns="0" rIns="0" bIns="0" anchor="ctr"/>
          <a:lstStyle/>
          <a:p>
            <a:endParaRPr lang="en-US" sz="2000" b="0" strike="noStrike" spc="-1">
              <a:solidFill>
                <a:srgbClr val="000000"/>
              </a:solidFill>
              <a:uFill>
                <a:solidFill>
                  <a:srgbClr val="FFFFFF"/>
                </a:solidFill>
              </a:uFill>
              <a:latin typeface="Arial"/>
            </a:endParaRPr>
          </a:p>
        </p:txBody>
      </p:sp>
      <p:sp>
        <p:nvSpPr>
          <p:cNvPr id="71" name="CustomShape 3"/>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F8B7A009-044D-41A6-8D7B-03CB9C4D753E}" type="slidenum">
              <a:rPr lang="en-US" sz="1200" b="0" strike="noStrike" spc="-1">
                <a:solidFill>
                  <a:srgbClr val="333333"/>
                </a:solidFill>
                <a:uFill>
                  <a:solidFill>
                    <a:srgbClr val="FFFFFF"/>
                  </a:solidFill>
                </a:uFill>
                <a:latin typeface="Arial"/>
                <a:ea typeface="Microsoft YaHei"/>
              </a:rPr>
              <a:t>6</a:t>
            </a:fld>
            <a:endParaRPr lang="en-US" sz="1800" b="0" strike="noStrike" spc="-1">
              <a:solidFill>
                <a:srgbClr val="000000"/>
              </a:solidFill>
              <a:uFill>
                <a:solidFill>
                  <a:srgbClr val="FFFFFF"/>
                </a:solidFill>
              </a:uFill>
              <a:latin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A0AD28AC-68D6-41C7-A0D7-489F71CB13C0}" type="slidenum">
              <a:rPr lang="en-US" sz="1200" b="0" strike="noStrike" spc="-1">
                <a:solidFill>
                  <a:srgbClr val="000000"/>
                </a:solidFill>
                <a:uFill>
                  <a:solidFill>
                    <a:srgbClr val="FFFFFF"/>
                  </a:solidFill>
                </a:uFill>
                <a:latin typeface="Arial"/>
                <a:ea typeface="Microsoft YaHei"/>
              </a:rPr>
              <a:t>7</a:t>
            </a:fld>
            <a:endParaRPr lang="en-US" sz="1800" b="0" strike="noStrike" spc="-1">
              <a:solidFill>
                <a:srgbClr val="000000"/>
              </a:solidFill>
              <a:uFill>
                <a:solidFill>
                  <a:srgbClr val="FFFFFF"/>
                </a:solidFill>
              </a:uFill>
              <a:latin typeface="Arial"/>
            </a:endParaRPr>
          </a:p>
        </p:txBody>
      </p:sp>
      <p:sp>
        <p:nvSpPr>
          <p:cNvPr id="73" name="PlaceHolder 2"/>
          <p:cNvSpPr>
            <a:spLocks noGrp="1"/>
          </p:cNvSpPr>
          <p:nvPr>
            <p:ph type="body"/>
          </p:nvPr>
        </p:nvSpPr>
        <p:spPr>
          <a:xfrm>
            <a:off x="685800" y="4343400"/>
            <a:ext cx="5484240" cy="4112640"/>
          </a:xfrm>
          <a:prstGeom prst="rect">
            <a:avLst/>
          </a:prstGeom>
        </p:spPr>
        <p:txBody>
          <a:bodyPr lIns="0" tIns="0" rIns="0" bIns="0" anchor="ctr"/>
          <a:lstStyle/>
          <a:p>
            <a:endParaRPr lang="en-US" sz="2000" b="0" strike="noStrike" spc="-1">
              <a:solidFill>
                <a:srgbClr val="000000"/>
              </a:solidFill>
              <a:uFill>
                <a:solidFill>
                  <a:srgbClr val="FFFFFF"/>
                </a:solidFill>
              </a:uFill>
              <a:latin typeface="Arial"/>
            </a:endParaRPr>
          </a:p>
        </p:txBody>
      </p:sp>
      <p:sp>
        <p:nvSpPr>
          <p:cNvPr id="74" name="CustomShape 3"/>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828824D6-BCB3-4120-AB27-574D8BEB9A05}" type="slidenum">
              <a:rPr lang="en-US" sz="1200" b="0" strike="noStrike" spc="-1">
                <a:solidFill>
                  <a:srgbClr val="333333"/>
                </a:solidFill>
                <a:uFill>
                  <a:solidFill>
                    <a:srgbClr val="FFFFFF"/>
                  </a:solidFill>
                </a:uFill>
                <a:latin typeface="Arial"/>
                <a:ea typeface="Microsoft YaHei"/>
              </a:rPr>
              <a:t>7</a:t>
            </a:fld>
            <a:endParaRPr lang="en-US" sz="1800" b="0" strike="noStrike" spc="-1">
              <a:solidFill>
                <a:srgbClr val="000000"/>
              </a:solidFill>
              <a:uFill>
                <a:solidFill>
                  <a:srgbClr val="FFFFFF"/>
                </a:solidFill>
              </a:uFill>
              <a:latin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CustomShape 1"/>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5350E804-220F-4E7C-A6C1-749FF3A89040}" type="slidenum">
              <a:rPr lang="en-US" sz="1200" b="0" strike="noStrike" spc="-1">
                <a:solidFill>
                  <a:srgbClr val="000000"/>
                </a:solidFill>
                <a:uFill>
                  <a:solidFill>
                    <a:srgbClr val="FFFFFF"/>
                  </a:solidFill>
                </a:uFill>
                <a:latin typeface="Arial"/>
                <a:ea typeface="Microsoft YaHei"/>
              </a:rPr>
              <a:t>8</a:t>
            </a:fld>
            <a:endParaRPr lang="en-US" sz="1800" b="0" strike="noStrike" spc="-1">
              <a:solidFill>
                <a:srgbClr val="000000"/>
              </a:solidFill>
              <a:uFill>
                <a:solidFill>
                  <a:srgbClr val="FFFFFF"/>
                </a:solidFill>
              </a:uFill>
              <a:latin typeface="Arial"/>
            </a:endParaRPr>
          </a:p>
        </p:txBody>
      </p:sp>
      <p:sp>
        <p:nvSpPr>
          <p:cNvPr id="76" name="PlaceHolder 2"/>
          <p:cNvSpPr>
            <a:spLocks noGrp="1"/>
          </p:cNvSpPr>
          <p:nvPr>
            <p:ph type="body"/>
          </p:nvPr>
        </p:nvSpPr>
        <p:spPr>
          <a:xfrm>
            <a:off x="685800" y="4343400"/>
            <a:ext cx="5484240" cy="4112640"/>
          </a:xfrm>
          <a:prstGeom prst="rect">
            <a:avLst/>
          </a:prstGeom>
        </p:spPr>
        <p:txBody>
          <a:bodyPr lIns="0" tIns="0" rIns="0" bIns="0" anchor="ctr"/>
          <a:lstStyle/>
          <a:p>
            <a:endParaRPr lang="en-US" sz="2000" b="0" strike="noStrike" spc="-1">
              <a:solidFill>
                <a:srgbClr val="000000"/>
              </a:solidFill>
              <a:uFill>
                <a:solidFill>
                  <a:srgbClr val="FFFFFF"/>
                </a:solidFill>
              </a:uFill>
              <a:latin typeface="Arial"/>
            </a:endParaRPr>
          </a:p>
        </p:txBody>
      </p:sp>
      <p:sp>
        <p:nvSpPr>
          <p:cNvPr id="77" name="CustomShape 3"/>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AB8D2667-7946-4AC7-9632-E88E52FDD6B7}" type="slidenum">
              <a:rPr lang="en-US" sz="1200" b="0" strike="noStrike" spc="-1">
                <a:solidFill>
                  <a:srgbClr val="333333"/>
                </a:solidFill>
                <a:uFill>
                  <a:solidFill>
                    <a:srgbClr val="FFFFFF"/>
                  </a:solidFill>
                </a:uFill>
                <a:latin typeface="Arial"/>
                <a:ea typeface="Microsoft YaHei"/>
              </a:rPr>
              <a:t>8</a:t>
            </a:fld>
            <a:endParaRPr lang="en-US" sz="1800" b="0" strike="noStrike" spc="-1">
              <a:solidFill>
                <a:srgbClr val="000000"/>
              </a:solidFill>
              <a:uFill>
                <a:solidFill>
                  <a:srgbClr val="FFFFFF"/>
                </a:solidFill>
              </a:uFill>
              <a:latin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1DCAF9BB-DE9D-4226-AA10-B6C4FC12A3B8}" type="slidenum">
              <a:rPr lang="en-US" sz="1200" b="0" strike="noStrike" spc="-1">
                <a:solidFill>
                  <a:srgbClr val="000000"/>
                </a:solidFill>
                <a:uFill>
                  <a:solidFill>
                    <a:srgbClr val="FFFFFF"/>
                  </a:solidFill>
                </a:uFill>
                <a:latin typeface="Arial"/>
                <a:ea typeface="Microsoft YaHei"/>
              </a:rPr>
              <a:t>9</a:t>
            </a:fld>
            <a:endParaRPr lang="en-US" sz="1800" b="0" strike="noStrike" spc="-1">
              <a:solidFill>
                <a:srgbClr val="000000"/>
              </a:solidFill>
              <a:uFill>
                <a:solidFill>
                  <a:srgbClr val="FFFFFF"/>
                </a:solidFill>
              </a:uFill>
              <a:latin typeface="Arial"/>
            </a:endParaRPr>
          </a:p>
        </p:txBody>
      </p:sp>
      <p:sp>
        <p:nvSpPr>
          <p:cNvPr id="79" name="PlaceHolder 2"/>
          <p:cNvSpPr>
            <a:spLocks noGrp="1"/>
          </p:cNvSpPr>
          <p:nvPr>
            <p:ph type="body"/>
          </p:nvPr>
        </p:nvSpPr>
        <p:spPr>
          <a:xfrm>
            <a:off x="685800" y="4343400"/>
            <a:ext cx="5484240" cy="4112640"/>
          </a:xfrm>
          <a:prstGeom prst="rect">
            <a:avLst/>
          </a:prstGeom>
        </p:spPr>
        <p:txBody>
          <a:bodyPr lIns="0" tIns="0" rIns="0" bIns="0" anchor="ctr"/>
          <a:lstStyle/>
          <a:p>
            <a:endParaRPr lang="en-US" sz="2000" b="0" strike="noStrike" spc="-1">
              <a:solidFill>
                <a:srgbClr val="000000"/>
              </a:solidFill>
              <a:uFill>
                <a:solidFill>
                  <a:srgbClr val="FFFFFF"/>
                </a:solidFill>
              </a:uFill>
              <a:latin typeface="Arial"/>
            </a:endParaRPr>
          </a:p>
        </p:txBody>
      </p:sp>
      <p:sp>
        <p:nvSpPr>
          <p:cNvPr id="80" name="CustomShape 3"/>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57EDEE3A-F7C3-48F1-856C-98043F38C3D0}" type="slidenum">
              <a:rPr lang="en-US" sz="1200" b="0" strike="noStrike" spc="-1">
                <a:solidFill>
                  <a:srgbClr val="333333"/>
                </a:solidFill>
                <a:uFill>
                  <a:solidFill>
                    <a:srgbClr val="FFFFFF"/>
                  </a:solidFill>
                </a:uFill>
                <a:latin typeface="Arial"/>
                <a:ea typeface="Microsoft YaHei"/>
              </a:rPr>
              <a:t>9</a:t>
            </a:fld>
            <a:endParaRPr lang="en-US" sz="1800" b="0" strike="noStrike" spc="-1">
              <a:solidFill>
                <a:srgbClr val="000000"/>
              </a:solidFill>
              <a:uFill>
                <a:solidFill>
                  <a:srgbClr val="FFFFFF"/>
                </a:solidFill>
              </a:uFill>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
        <p:nvSpPr>
          <p:cNvPr id="26" name="PlaceHolder 2"/>
          <p:cNvSpPr>
            <a:spLocks noGrp="1"/>
          </p:cNvSpPr>
          <p:nvPr>
            <p:ph type="body"/>
          </p:nvPr>
        </p:nvSpPr>
        <p:spPr>
          <a:xfrm>
            <a:off x="457200" y="1604520"/>
            <a:ext cx="8229240" cy="189684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
        <p:nvSpPr>
          <p:cNvPr id="27" name="PlaceHolder 3"/>
          <p:cNvSpPr>
            <a:spLocks noGrp="1"/>
          </p:cNvSpPr>
          <p:nvPr>
            <p:ph type="body"/>
          </p:nvPr>
        </p:nvSpPr>
        <p:spPr>
          <a:xfrm>
            <a:off x="457200" y="3682080"/>
            <a:ext cx="8229240" cy="189684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
        <p:nvSpPr>
          <p:cNvPr id="29" name="PlaceHolder 2"/>
          <p:cNvSpPr>
            <a:spLocks noGrp="1"/>
          </p:cNvSpPr>
          <p:nvPr>
            <p:ph type="body"/>
          </p:nvPr>
        </p:nvSpPr>
        <p:spPr>
          <a:xfrm>
            <a:off x="457200" y="1604520"/>
            <a:ext cx="4015800" cy="189684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
        <p:nvSpPr>
          <p:cNvPr id="30" name="PlaceHolder 3"/>
          <p:cNvSpPr>
            <a:spLocks noGrp="1"/>
          </p:cNvSpPr>
          <p:nvPr>
            <p:ph type="body"/>
          </p:nvPr>
        </p:nvSpPr>
        <p:spPr>
          <a:xfrm>
            <a:off x="4674240" y="1604520"/>
            <a:ext cx="4015800" cy="189684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
        <p:nvSpPr>
          <p:cNvPr id="31" name="PlaceHolder 4"/>
          <p:cNvSpPr>
            <a:spLocks noGrp="1"/>
          </p:cNvSpPr>
          <p:nvPr>
            <p:ph type="body"/>
          </p:nvPr>
        </p:nvSpPr>
        <p:spPr>
          <a:xfrm>
            <a:off x="4674240" y="3682080"/>
            <a:ext cx="4015800" cy="189684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
        <p:nvSpPr>
          <p:cNvPr id="32" name="PlaceHolder 5"/>
          <p:cNvSpPr>
            <a:spLocks noGrp="1"/>
          </p:cNvSpPr>
          <p:nvPr>
            <p:ph type="body"/>
          </p:nvPr>
        </p:nvSpPr>
        <p:spPr>
          <a:xfrm>
            <a:off x="457200" y="3682080"/>
            <a:ext cx="4015800" cy="189684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
        <p:nvSpPr>
          <p:cNvPr id="34" name="PlaceHolder 2"/>
          <p:cNvSpPr>
            <a:spLocks noGrp="1"/>
          </p:cNvSpPr>
          <p:nvPr>
            <p:ph type="body"/>
          </p:nvPr>
        </p:nvSpPr>
        <p:spPr>
          <a:xfrm>
            <a:off x="457200" y="1604520"/>
            <a:ext cx="8229240" cy="397692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
        <p:nvSpPr>
          <p:cNvPr id="35" name="PlaceHolder 3"/>
          <p:cNvSpPr>
            <a:spLocks noGrp="1"/>
          </p:cNvSpPr>
          <p:nvPr>
            <p:ph type="body"/>
          </p:nvPr>
        </p:nvSpPr>
        <p:spPr>
          <a:xfrm>
            <a:off x="457200" y="1604520"/>
            <a:ext cx="8229240" cy="397692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pic>
        <p:nvPicPr>
          <p:cNvPr id="36" name="Picture 35"/>
          <p:cNvPicPr/>
          <p:nvPr/>
        </p:nvPicPr>
        <p:blipFill>
          <a:blip r:embed="rId2"/>
          <a:stretch/>
        </p:blipFill>
        <p:spPr>
          <a:xfrm>
            <a:off x="2079360" y="1604160"/>
            <a:ext cx="4984200" cy="3976920"/>
          </a:xfrm>
          <a:prstGeom prst="rect">
            <a:avLst/>
          </a:prstGeom>
          <a:ln>
            <a:noFill/>
          </a:ln>
        </p:spPr>
      </p:pic>
      <p:pic>
        <p:nvPicPr>
          <p:cNvPr id="37" name="Picture 36"/>
          <p:cNvPicPr/>
          <p:nvPr/>
        </p:nvPicPr>
        <p:blipFill>
          <a:blip r:embed="rId2"/>
          <a:stretch/>
        </p:blipFill>
        <p:spPr>
          <a:xfrm>
            <a:off x="2079360" y="1604160"/>
            <a:ext cx="4984200" cy="397692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
        <p:nvSpPr>
          <p:cNvPr id="5" name="PlaceHolder 2"/>
          <p:cNvSpPr>
            <a:spLocks noGrp="1"/>
          </p:cNvSpPr>
          <p:nvPr>
            <p:ph type="subTitle"/>
          </p:nvPr>
        </p:nvSpPr>
        <p:spPr>
          <a:xfrm>
            <a:off x="457200" y="1604520"/>
            <a:ext cx="8229240" cy="3976920"/>
          </a:xfrm>
          <a:prstGeom prst="rect">
            <a:avLst/>
          </a:prstGeom>
        </p:spPr>
        <p:txBody>
          <a:bodyPr lIns="0" tIns="0" rIns="0" bIns="0" anchor="ctr"/>
          <a:lstStyle/>
          <a:p>
            <a:pPr algn="ctr"/>
            <a:endParaRPr lang="en-US" sz="3200" b="0" strike="noStrike" spc="-1">
              <a:solidFill>
                <a:srgbClr val="FFFFFF"/>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
        <p:nvSpPr>
          <p:cNvPr id="7" name="PlaceHolder 2"/>
          <p:cNvSpPr>
            <a:spLocks noGrp="1"/>
          </p:cNvSpPr>
          <p:nvPr>
            <p:ph type="body"/>
          </p:nvPr>
        </p:nvSpPr>
        <p:spPr>
          <a:xfrm>
            <a:off x="457200" y="1604520"/>
            <a:ext cx="8229240" cy="397692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
        <p:nvSpPr>
          <p:cNvPr id="9" name="PlaceHolder 2"/>
          <p:cNvSpPr>
            <a:spLocks noGrp="1"/>
          </p:cNvSpPr>
          <p:nvPr>
            <p:ph type="body"/>
          </p:nvPr>
        </p:nvSpPr>
        <p:spPr>
          <a:xfrm>
            <a:off x="457200" y="1604520"/>
            <a:ext cx="4015800" cy="397692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
        <p:nvSpPr>
          <p:cNvPr id="10" name="PlaceHolder 3"/>
          <p:cNvSpPr>
            <a:spLocks noGrp="1"/>
          </p:cNvSpPr>
          <p:nvPr>
            <p:ph type="body"/>
          </p:nvPr>
        </p:nvSpPr>
        <p:spPr>
          <a:xfrm>
            <a:off x="4674240" y="1604520"/>
            <a:ext cx="4015800" cy="397692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solidFill>
                <a:srgbClr val="FFFFFF"/>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
        <p:nvSpPr>
          <p:cNvPr id="14" name="PlaceHolder 2"/>
          <p:cNvSpPr>
            <a:spLocks noGrp="1"/>
          </p:cNvSpPr>
          <p:nvPr>
            <p:ph type="body"/>
          </p:nvPr>
        </p:nvSpPr>
        <p:spPr>
          <a:xfrm>
            <a:off x="457200" y="1604520"/>
            <a:ext cx="4015800" cy="189684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
        <p:nvSpPr>
          <p:cNvPr id="15" name="PlaceHolder 3"/>
          <p:cNvSpPr>
            <a:spLocks noGrp="1"/>
          </p:cNvSpPr>
          <p:nvPr>
            <p:ph type="body"/>
          </p:nvPr>
        </p:nvSpPr>
        <p:spPr>
          <a:xfrm>
            <a:off x="457200" y="3682080"/>
            <a:ext cx="4015800" cy="189684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
        <p:nvSpPr>
          <p:cNvPr id="16" name="PlaceHolder 4"/>
          <p:cNvSpPr>
            <a:spLocks noGrp="1"/>
          </p:cNvSpPr>
          <p:nvPr>
            <p:ph type="body"/>
          </p:nvPr>
        </p:nvSpPr>
        <p:spPr>
          <a:xfrm>
            <a:off x="4674240" y="1604520"/>
            <a:ext cx="4015800" cy="397692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
        <p:nvSpPr>
          <p:cNvPr id="18" name="PlaceHolder 2"/>
          <p:cNvSpPr>
            <a:spLocks noGrp="1"/>
          </p:cNvSpPr>
          <p:nvPr>
            <p:ph type="body"/>
          </p:nvPr>
        </p:nvSpPr>
        <p:spPr>
          <a:xfrm>
            <a:off x="457200" y="1604520"/>
            <a:ext cx="4015800" cy="397692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
        <p:nvSpPr>
          <p:cNvPr id="19" name="PlaceHolder 3"/>
          <p:cNvSpPr>
            <a:spLocks noGrp="1"/>
          </p:cNvSpPr>
          <p:nvPr>
            <p:ph type="body"/>
          </p:nvPr>
        </p:nvSpPr>
        <p:spPr>
          <a:xfrm>
            <a:off x="4674240" y="1604520"/>
            <a:ext cx="4015800" cy="189684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
        <p:nvSpPr>
          <p:cNvPr id="20" name="PlaceHolder 4"/>
          <p:cNvSpPr>
            <a:spLocks noGrp="1"/>
          </p:cNvSpPr>
          <p:nvPr>
            <p:ph type="body"/>
          </p:nvPr>
        </p:nvSpPr>
        <p:spPr>
          <a:xfrm>
            <a:off x="4674240" y="3682080"/>
            <a:ext cx="4015800" cy="189684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
        <p:nvSpPr>
          <p:cNvPr id="22" name="PlaceHolder 2"/>
          <p:cNvSpPr>
            <a:spLocks noGrp="1"/>
          </p:cNvSpPr>
          <p:nvPr>
            <p:ph type="body"/>
          </p:nvPr>
        </p:nvSpPr>
        <p:spPr>
          <a:xfrm>
            <a:off x="457200" y="1604520"/>
            <a:ext cx="4015800" cy="189684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
        <p:nvSpPr>
          <p:cNvPr id="23" name="PlaceHolder 3"/>
          <p:cNvSpPr>
            <a:spLocks noGrp="1"/>
          </p:cNvSpPr>
          <p:nvPr>
            <p:ph type="body"/>
          </p:nvPr>
        </p:nvSpPr>
        <p:spPr>
          <a:xfrm>
            <a:off x="4674240" y="1604520"/>
            <a:ext cx="4015800" cy="189684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
        <p:nvSpPr>
          <p:cNvPr id="24" name="PlaceHolder 4"/>
          <p:cNvSpPr>
            <a:spLocks noGrp="1"/>
          </p:cNvSpPr>
          <p:nvPr>
            <p:ph type="body"/>
          </p:nvPr>
        </p:nvSpPr>
        <p:spPr>
          <a:xfrm>
            <a:off x="457200" y="3682080"/>
            <a:ext cx="8229240" cy="189684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4" name="Picture 2"/>
          <p:cNvPicPr/>
          <p:nvPr/>
        </p:nvPicPr>
        <p:blipFill>
          <a:blip r:embed="rId14"/>
          <a:stretch/>
        </p:blipFill>
        <p:spPr>
          <a:xfrm>
            <a:off x="7740720" y="6381720"/>
            <a:ext cx="578880" cy="399600"/>
          </a:xfrm>
          <a:prstGeom prst="rect">
            <a:avLst/>
          </a:prstGeom>
          <a:ln>
            <a:noFill/>
          </a:ln>
        </p:spPr>
      </p:pic>
      <p:sp>
        <p:nvSpPr>
          <p:cNvPr id="5" name="CustomShape 1"/>
          <p:cNvSpPr/>
          <p:nvPr/>
        </p:nvSpPr>
        <p:spPr>
          <a:xfrm>
            <a:off x="8278920" y="6375240"/>
            <a:ext cx="754920" cy="36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b="1" strike="noStrike" spc="-1">
                <a:solidFill>
                  <a:srgbClr val="FFFFFF"/>
                </a:solidFill>
                <a:uFill>
                  <a:solidFill>
                    <a:srgbClr val="FFFFFF"/>
                  </a:solidFill>
                </a:uFill>
                <a:latin typeface="Arial"/>
                <a:ea typeface="DejaVu Sans"/>
              </a:rPr>
              <a:t>ICEL</a:t>
            </a:r>
            <a:endParaRPr lang="en-US" sz="1800" b="0" strike="noStrike" spc="-1">
              <a:solidFill>
                <a:srgbClr val="FFFFFF"/>
              </a:solidFill>
              <a:uFill>
                <a:solidFill>
                  <a:srgbClr val="FFFFFF"/>
                </a:solidFill>
              </a:uFill>
              <a:latin typeface="Arial"/>
            </a:endParaRPr>
          </a:p>
        </p:txBody>
      </p:sp>
      <p:sp>
        <p:nvSpPr>
          <p:cNvPr id="2" name="PlaceHolder 2"/>
          <p:cNvSpPr>
            <a:spLocks noGrp="1"/>
          </p:cNvSpPr>
          <p:nvPr>
            <p:ph type="title"/>
          </p:nvPr>
        </p:nvSpPr>
        <p:spPr>
          <a:xfrm>
            <a:off x="457200" y="273600"/>
            <a:ext cx="8229240" cy="1144800"/>
          </a:xfrm>
          <a:prstGeom prst="rect">
            <a:avLst/>
          </a:prstGeom>
        </p:spPr>
        <p:txBody>
          <a:bodyPr lIns="0" tIns="0" rIns="0" bIns="0" anchor="ctr"/>
          <a:lstStyle/>
          <a:p>
            <a:pPr algn="ctr"/>
            <a:r>
              <a:rPr lang="en-US" sz="4400" b="0" strike="noStrike" spc="-1">
                <a:solidFill>
                  <a:srgbClr val="FFFFFF"/>
                </a:solidFill>
                <a:uFill>
                  <a:solidFill>
                    <a:srgbClr val="FFFFFF"/>
                  </a:solidFill>
                </a:uFill>
                <a:latin typeface="Arial"/>
              </a:rPr>
              <a:t>Click to edit the title text format</a:t>
            </a:r>
          </a:p>
        </p:txBody>
      </p:sp>
      <p:sp>
        <p:nvSpPr>
          <p:cNvPr id="3" name="PlaceHolder 3"/>
          <p:cNvSpPr>
            <a:spLocks noGrp="1"/>
          </p:cNvSpPr>
          <p:nvPr>
            <p:ph type="body"/>
          </p:nvPr>
        </p:nvSpPr>
        <p:spPr>
          <a:xfrm>
            <a:off x="457200" y="1604520"/>
            <a:ext cx="8229240" cy="3976920"/>
          </a:xfrm>
          <a:prstGeom prst="rect">
            <a:avLst/>
          </a:prstGeom>
        </p:spPr>
        <p:txBody>
          <a:bodyPr lIns="0" tIns="0" rIns="0" bIns="0"/>
          <a:lstStyle/>
          <a:p>
            <a:pPr marL="432000" indent="-324000">
              <a:buClr>
                <a:srgbClr val="FFFFFF"/>
              </a:buClr>
              <a:buSzPct val="45000"/>
              <a:buFont typeface="Wingdings" charset="2"/>
              <a:buChar char=""/>
            </a:pPr>
            <a:r>
              <a:rPr lang="en-US" sz="3200" b="0" strike="noStrike" spc="-1">
                <a:solidFill>
                  <a:srgbClr val="FFFFFF"/>
                </a:solidFill>
                <a:uFill>
                  <a:solidFill>
                    <a:srgbClr val="FFFFFF"/>
                  </a:solidFill>
                </a:uFill>
                <a:latin typeface="Arial"/>
              </a:rPr>
              <a:t>Click to edit the outline text format</a:t>
            </a:r>
          </a:p>
          <a:p>
            <a:pPr marL="864000" lvl="1" indent="-324000">
              <a:buClr>
                <a:srgbClr val="FFFFFF"/>
              </a:buClr>
              <a:buSzPct val="75000"/>
              <a:buFont typeface="Symbol" charset="2"/>
              <a:buChar char=""/>
            </a:pPr>
            <a:r>
              <a:rPr lang="en-US" sz="2800" b="0" strike="noStrike" spc="-1">
                <a:solidFill>
                  <a:srgbClr val="FFFFFF"/>
                </a:solidFill>
                <a:uFill>
                  <a:solidFill>
                    <a:srgbClr val="FFFFFF"/>
                  </a:solidFill>
                </a:uFill>
                <a:latin typeface="Arial"/>
              </a:rPr>
              <a:t>Second Outline Level</a:t>
            </a:r>
          </a:p>
          <a:p>
            <a:pPr marL="1296000" lvl="2" indent="-288000">
              <a:buClr>
                <a:srgbClr val="FFFFFF"/>
              </a:buClr>
              <a:buSzPct val="45000"/>
              <a:buFont typeface="Wingdings" charset="2"/>
              <a:buChar char=""/>
            </a:pPr>
            <a:r>
              <a:rPr lang="en-US" sz="2400" b="0" strike="noStrike" spc="-1">
                <a:solidFill>
                  <a:srgbClr val="FFFFFF"/>
                </a:solidFill>
                <a:uFill>
                  <a:solidFill>
                    <a:srgbClr val="FFFFFF"/>
                  </a:solidFill>
                </a:uFill>
                <a:latin typeface="Arial"/>
              </a:rPr>
              <a:t>Third Outline Level</a:t>
            </a:r>
          </a:p>
          <a:p>
            <a:pPr marL="1728000" lvl="3" indent="-216000">
              <a:buClr>
                <a:srgbClr val="FFFFFF"/>
              </a:buClr>
              <a:buSzPct val="75000"/>
              <a:buFont typeface="Symbol" charset="2"/>
              <a:buChar char=""/>
            </a:pPr>
            <a:r>
              <a:rPr lang="en-US" sz="2000" b="0" strike="noStrike" spc="-1">
                <a:solidFill>
                  <a:srgbClr val="FFFFFF"/>
                </a:solidFill>
                <a:uFill>
                  <a:solidFill>
                    <a:srgbClr val="FFFFFF"/>
                  </a:solidFill>
                </a:uFill>
                <a:latin typeface="Arial"/>
              </a:rPr>
              <a:t>Fourth Outline Level</a:t>
            </a:r>
          </a:p>
          <a:p>
            <a:pPr marL="2160000" lvl="4" indent="-216000">
              <a:buClr>
                <a:srgbClr val="FFFFFF"/>
              </a:buClr>
              <a:buSzPct val="45000"/>
              <a:buFont typeface="Wingdings" charset="2"/>
              <a:buChar char=""/>
            </a:pPr>
            <a:r>
              <a:rPr lang="en-US" sz="2000" b="0" strike="noStrike" spc="-1">
                <a:solidFill>
                  <a:srgbClr val="FFFFFF"/>
                </a:solidFill>
                <a:uFill>
                  <a:solidFill>
                    <a:srgbClr val="FFFFFF"/>
                  </a:solidFill>
                </a:uFill>
                <a:latin typeface="Arial"/>
              </a:rPr>
              <a:t>Fifth Outline Level</a:t>
            </a:r>
          </a:p>
          <a:p>
            <a:pPr marL="2592000" lvl="5" indent="-216000">
              <a:buClr>
                <a:srgbClr val="FFFFFF"/>
              </a:buClr>
              <a:buSzPct val="45000"/>
              <a:buFont typeface="Wingdings" charset="2"/>
              <a:buChar char=""/>
            </a:pPr>
            <a:r>
              <a:rPr lang="en-US" sz="2000" b="0" strike="noStrike" spc="-1">
                <a:solidFill>
                  <a:srgbClr val="FFFFFF"/>
                </a:solidFill>
                <a:uFill>
                  <a:solidFill>
                    <a:srgbClr val="FFFFFF"/>
                  </a:solidFill>
                </a:uFill>
                <a:latin typeface="Arial"/>
              </a:rPr>
              <a:t>Sixth Outline Level</a:t>
            </a:r>
          </a:p>
          <a:p>
            <a:pPr marL="3024000" lvl="6" indent="-216000">
              <a:buClr>
                <a:srgbClr val="FFFFFF"/>
              </a:buClr>
              <a:buSzPct val="45000"/>
              <a:buFont typeface="Wingdings" charset="2"/>
              <a:buChar char=""/>
            </a:pPr>
            <a:r>
              <a:rPr lang="en-US" sz="2000" b="0" strike="noStrike" spc="-1">
                <a:solidFill>
                  <a:srgbClr val="FFFFFF"/>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CustomShape 1"/>
          <p:cNvSpPr/>
          <p:nvPr/>
        </p:nvSpPr>
        <p:spPr>
          <a:xfrm>
            <a:off x="457200" y="779400"/>
            <a:ext cx="8227440" cy="1370880"/>
          </a:xfrm>
          <a:prstGeom prst="rect">
            <a:avLst/>
          </a:prstGeom>
          <a:noFill/>
          <a:ln>
            <a:noFill/>
          </a:ln>
        </p:spPr>
        <p:style>
          <a:lnRef idx="0">
            <a:scrgbClr r="0" g="0" b="0"/>
          </a:lnRef>
          <a:fillRef idx="0">
            <a:scrgbClr r="0" g="0" b="0"/>
          </a:fillRef>
          <a:effectRef idx="0">
            <a:scrgbClr r="0" g="0" b="0"/>
          </a:effectRef>
          <a:fontRef idx="minor"/>
        </p:style>
      </p:sp>
      <p:sp>
        <p:nvSpPr>
          <p:cNvPr id="44" name="CustomShape 2"/>
          <p:cNvSpPr/>
          <p:nvPr/>
        </p:nvSpPr>
        <p:spPr>
          <a:xfrm>
            <a:off x="323640" y="1268640"/>
            <a:ext cx="8638920" cy="48945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marL="343080" indent="-337680">
              <a:lnSpc>
                <a:spcPct val="100000"/>
              </a:lnSpc>
            </a:pPr>
            <a:r>
              <a:rPr lang="en-US" sz="2800" b="0" strike="noStrike" spc="-1" dirty="0">
                <a:solidFill>
                  <a:srgbClr val="FFFFFF"/>
                </a:solidFill>
                <a:uFill>
                  <a:solidFill>
                    <a:srgbClr val="FFFFFF"/>
                  </a:solidFill>
                </a:uFill>
                <a:latin typeface="Arial"/>
                <a:ea typeface="DejaVu Sans"/>
              </a:rPr>
              <a:t>Seth </a:t>
            </a:r>
            <a:r>
              <a:rPr lang="en-US" sz="2800" b="0" strike="noStrike" spc="-1" dirty="0" err="1" smtClean="0">
                <a:solidFill>
                  <a:srgbClr val="FFFFFF"/>
                </a:solidFill>
                <a:uFill>
                  <a:solidFill>
                    <a:srgbClr val="FFFFFF"/>
                  </a:solidFill>
                </a:uFill>
                <a:latin typeface="Arial"/>
                <a:ea typeface="DejaVu Sans"/>
              </a:rPr>
              <a:t>Sakyi</a:t>
            </a:r>
            <a:r>
              <a:rPr lang="en-US" sz="2800" spc="-1" dirty="0" err="1">
                <a:solidFill>
                  <a:srgbClr val="FFFFFF"/>
                </a:solidFill>
                <a:uFill>
                  <a:solidFill>
                    <a:srgbClr val="FFFFFF"/>
                  </a:solidFill>
                </a:uFill>
                <a:latin typeface="Arial"/>
                <a:ea typeface="DejaVu Sans"/>
              </a:rPr>
              <a:t>-</a:t>
            </a:r>
            <a:r>
              <a:rPr lang="en-US" sz="2800" b="0" strike="noStrike" spc="-1" dirty="0" err="1" smtClean="0">
                <a:solidFill>
                  <a:srgbClr val="FFFFFF"/>
                </a:solidFill>
                <a:uFill>
                  <a:solidFill>
                    <a:srgbClr val="FFFFFF"/>
                  </a:solidFill>
                </a:uFill>
                <a:latin typeface="Arial"/>
                <a:ea typeface="DejaVu Sans"/>
              </a:rPr>
              <a:t>Gyinae</a:t>
            </a:r>
            <a:r>
              <a:rPr lang="en-US" sz="2800" b="0" strike="noStrike" spc="-1" dirty="0" smtClean="0">
                <a:solidFill>
                  <a:srgbClr val="FFFFFF"/>
                </a:solidFill>
                <a:uFill>
                  <a:solidFill>
                    <a:srgbClr val="FFFFFF"/>
                  </a:solidFill>
                </a:uFill>
                <a:latin typeface="Arial"/>
                <a:ea typeface="DejaVu Sans"/>
              </a:rPr>
              <a:t>  </a:t>
            </a:r>
            <a:r>
              <a:rPr lang="en-US" sz="2800" b="0" strike="noStrike" spc="-1" dirty="0">
                <a:solidFill>
                  <a:srgbClr val="FFFFFF"/>
                </a:solidFill>
                <a:uFill>
                  <a:solidFill>
                    <a:srgbClr val="FFFFFF"/>
                  </a:solidFill>
                </a:uFill>
                <a:latin typeface="Arial"/>
                <a:ea typeface="DejaVu Sans"/>
              </a:rPr>
              <a:t>				9 July 2017</a:t>
            </a:r>
            <a:endParaRPr lang="en-US" sz="1800" b="0" strike="noStrike" spc="-1" dirty="0">
              <a:solidFill>
                <a:srgbClr val="FFFFFF"/>
              </a:solidFill>
              <a:uFill>
                <a:solidFill>
                  <a:srgbClr val="FFFFFF"/>
                </a:solidFill>
              </a:uFill>
              <a:latin typeface="Arial"/>
            </a:endParaRPr>
          </a:p>
          <a:p>
            <a:pPr marL="343080" indent="-337680">
              <a:lnSpc>
                <a:spcPct val="100000"/>
              </a:lnSpc>
            </a:pPr>
            <a:r>
              <a:rPr lang="en-US" sz="2800" b="0" strike="noStrike" spc="-1" dirty="0">
                <a:solidFill>
                  <a:srgbClr val="FFFFFF"/>
                </a:solidFill>
                <a:uFill>
                  <a:solidFill>
                    <a:srgbClr val="FFFFFF"/>
                  </a:solidFill>
                </a:uFill>
                <a:latin typeface="Arial"/>
                <a:ea typeface="DejaVu Sans"/>
              </a:rPr>
              <a:t>										</a:t>
            </a:r>
            <a:endParaRPr lang="en-US" sz="1800" b="0" strike="noStrike" spc="-1" dirty="0">
              <a:solidFill>
                <a:srgbClr val="FFFFFF"/>
              </a:solidFill>
              <a:uFill>
                <a:solidFill>
                  <a:srgbClr val="FFFFFF"/>
                </a:solidFill>
              </a:uFill>
              <a:latin typeface="Arial"/>
            </a:endParaRPr>
          </a:p>
          <a:p>
            <a:pPr marL="343080" indent="-337680">
              <a:lnSpc>
                <a:spcPct val="100000"/>
              </a:lnSpc>
            </a:pPr>
            <a:endParaRPr lang="en-US" sz="1800" b="0" strike="noStrike" spc="-1" dirty="0">
              <a:solidFill>
                <a:srgbClr val="FFFFFF"/>
              </a:solidFill>
              <a:uFill>
                <a:solidFill>
                  <a:srgbClr val="FFFFFF"/>
                </a:solidFill>
              </a:uFill>
              <a:latin typeface="Arial"/>
            </a:endParaRPr>
          </a:p>
          <a:p>
            <a:pPr marL="343080" indent="-337680">
              <a:lnSpc>
                <a:spcPct val="100000"/>
              </a:lnSpc>
            </a:pPr>
            <a:r>
              <a:rPr lang="en-US" sz="2800" b="0" strike="noStrike" spc="-1" dirty="0">
                <a:solidFill>
                  <a:srgbClr val="FFFFFF"/>
                </a:solidFill>
                <a:uFill>
                  <a:solidFill>
                    <a:srgbClr val="FFFFFF"/>
                  </a:solidFill>
                </a:uFill>
                <a:latin typeface="Arial"/>
                <a:ea typeface="DejaVu Sans"/>
              </a:rPr>
              <a:t> </a:t>
            </a:r>
            <a:endParaRPr lang="en-US" sz="1800" b="0" strike="noStrike" spc="-1" dirty="0">
              <a:solidFill>
                <a:srgbClr val="FFFFFF"/>
              </a:solidFill>
              <a:uFill>
                <a:solidFill>
                  <a:srgbClr val="FFFFFF"/>
                </a:solidFill>
              </a:uFill>
              <a:latin typeface="Arial"/>
            </a:endParaRPr>
          </a:p>
          <a:p>
            <a:pPr marL="343080" indent="-337680">
              <a:lnSpc>
                <a:spcPct val="100000"/>
              </a:lnSpc>
            </a:pPr>
            <a:endParaRPr lang="en-US" sz="1800" b="0" strike="noStrike" spc="-1" dirty="0">
              <a:solidFill>
                <a:srgbClr val="FFFFFF"/>
              </a:solidFill>
              <a:uFill>
                <a:solidFill>
                  <a:srgbClr val="FFFFFF"/>
                </a:solidFill>
              </a:uFill>
              <a:latin typeface="Arial"/>
            </a:endParaRPr>
          </a:p>
          <a:p>
            <a:pPr marL="343080" indent="-337680">
              <a:lnSpc>
                <a:spcPct val="100000"/>
              </a:lnSpc>
            </a:pPr>
            <a:r>
              <a:rPr lang="en-US" sz="2800" b="0" strike="noStrike" spc="-1" dirty="0">
                <a:solidFill>
                  <a:srgbClr val="FFFFFF"/>
                </a:solidFill>
                <a:uFill>
                  <a:solidFill>
                    <a:srgbClr val="FFFFFF"/>
                  </a:solidFill>
                </a:uFill>
                <a:latin typeface="Arial"/>
                <a:ea typeface="DejaVu Sans"/>
              </a:rPr>
              <a:t>Scripture: Genesis 24: 58-67</a:t>
            </a:r>
            <a:endParaRPr lang="en-US" sz="1800" b="0" strike="noStrike" spc="-1" dirty="0">
              <a:solidFill>
                <a:srgbClr val="FFFFFF"/>
              </a:solidFill>
              <a:uFill>
                <a:solidFill>
                  <a:srgbClr val="FFFFFF"/>
                </a:solidFill>
              </a:uFill>
              <a:latin typeface="Arial"/>
            </a:endParaRPr>
          </a:p>
          <a:p>
            <a:r>
              <a:rPr lang="en-US" sz="2800" b="0" strike="noStrike" spc="-1" dirty="0">
                <a:solidFill>
                  <a:srgbClr val="FFFFFF"/>
                </a:solidFill>
                <a:uFill>
                  <a:solidFill>
                    <a:srgbClr val="FFFFFF"/>
                  </a:solidFill>
                </a:uFill>
                <a:latin typeface="Arial"/>
                <a:ea typeface="DejaVu Sans"/>
              </a:rPr>
              <a:t>Subject: The providential working of God in the lives of His faithful people</a:t>
            </a:r>
            <a:endParaRPr lang="en-US" sz="1800" b="0" strike="noStrike" spc="-1" dirty="0">
              <a:solidFill>
                <a:srgbClr val="FFFFFF"/>
              </a:solidFill>
              <a:uFill>
                <a:solidFill>
                  <a:srgbClr val="FFFFFF"/>
                </a:solidFill>
              </a:uFill>
              <a:latin typeface="Arial"/>
            </a:endParaRPr>
          </a:p>
          <a:p>
            <a:r>
              <a:rPr lang="en-US" sz="2800" b="0" strike="noStrike" spc="-1" dirty="0">
                <a:solidFill>
                  <a:srgbClr val="FFFFFF"/>
                </a:solidFill>
                <a:uFill>
                  <a:solidFill>
                    <a:srgbClr val="FFFFFF"/>
                  </a:solidFill>
                </a:uFill>
                <a:latin typeface="Arial"/>
                <a:ea typeface="DejaVu Sans"/>
              </a:rPr>
              <a:t>Theme: God will complete the good work He has begun</a:t>
            </a:r>
            <a:endParaRPr lang="en-US" sz="1800" b="0" strike="noStrike" spc="-1" dirty="0">
              <a:solidFill>
                <a:srgbClr val="FFFFFF"/>
              </a:solidFill>
              <a:uFill>
                <a:solidFill>
                  <a:srgbClr val="FFFFFF"/>
                </a:solidFill>
              </a:uFill>
              <a:latin typeface="Arial"/>
            </a:endParaRPr>
          </a:p>
          <a:p>
            <a:pPr marL="343080" indent="-337680">
              <a:lnSpc>
                <a:spcPct val="100000"/>
              </a:lnSpc>
            </a:pPr>
            <a:endParaRPr lang="en-US" sz="1800" b="0" strike="noStrike" spc="-1" dirty="0">
              <a:solidFill>
                <a:srgbClr val="FFFFFF"/>
              </a:solidFill>
              <a:uFill>
                <a:solidFill>
                  <a:srgbClr val="FFFFFF"/>
                </a:solidFill>
              </a:uFill>
              <a:latin typeface="Arial"/>
            </a:endParaRPr>
          </a:p>
          <a:p>
            <a:pPr marL="343080" indent="-337680">
              <a:lnSpc>
                <a:spcPct val="100000"/>
              </a:lnSpc>
            </a:pPr>
            <a:endParaRPr lang="en-US" sz="1800" b="0" strike="noStrike" spc="-1" dirty="0">
              <a:solidFill>
                <a:srgbClr val="FFFFFF"/>
              </a:solidFill>
              <a:uFill>
                <a:solidFill>
                  <a:srgbClr val="FFFFFF"/>
                </a:solidFill>
              </a:uFill>
              <a:latin typeface="Arial"/>
            </a:endParaRPr>
          </a:p>
          <a:p>
            <a:pPr marL="343080" indent="-337680">
              <a:lnSpc>
                <a:spcPct val="100000"/>
              </a:lnSpc>
            </a:pPr>
            <a:endParaRPr lang="en-US" sz="1800" b="0" strike="noStrike" spc="-1" dirty="0">
              <a:solidFill>
                <a:srgbClr val="FFFFFF"/>
              </a:solidFill>
              <a:uFill>
                <a:solidFill>
                  <a:srgbClr val="FFFFFF"/>
                </a:solidFill>
              </a:uFill>
              <a:latin typeface="Arial"/>
            </a:endParaRPr>
          </a:p>
          <a:p>
            <a:pPr marL="343080" indent="-337680">
              <a:lnSpc>
                <a:spcPct val="100000"/>
              </a:lnSpc>
            </a:pPr>
            <a:endParaRPr lang="en-US" sz="1800" b="0" strike="noStrike" spc="-1" dirty="0">
              <a:solidFill>
                <a:srgbClr val="FFFFFF"/>
              </a:solidFill>
              <a:uFill>
                <a:solidFill>
                  <a:srgbClr val="FFFFFF"/>
                </a:solidFill>
              </a:uFill>
              <a:latin typeface="Arial"/>
            </a:endParaRPr>
          </a:p>
          <a:p>
            <a:pPr marL="343080" indent="-337680">
              <a:lnSpc>
                <a:spcPct val="100000"/>
              </a:lnSpc>
            </a:pPr>
            <a:endParaRPr lang="en-US" sz="1800" b="0" strike="noStrike" spc="-1" dirty="0">
              <a:solidFill>
                <a:srgbClr val="FFFFFF"/>
              </a:solidFill>
              <a:uFill>
                <a:solidFill>
                  <a:srgbClr val="FFFFFF"/>
                </a:solidFill>
              </a:uFill>
              <a:latin typeface="Arial"/>
            </a:endParaRPr>
          </a:p>
          <a:p>
            <a:pPr marL="343080" indent="-337680">
              <a:lnSpc>
                <a:spcPct val="100000"/>
              </a:lnSpc>
            </a:pPr>
            <a:endParaRPr lang="en-US" sz="1800" b="0" strike="noStrike" spc="-1" dirty="0">
              <a:solidFill>
                <a:srgbClr val="FFFFFF"/>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CustomShape 1"/>
          <p:cNvSpPr/>
          <p:nvPr/>
        </p:nvSpPr>
        <p:spPr>
          <a:xfrm>
            <a:off x="457200" y="116640"/>
            <a:ext cx="8684640" cy="606060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endParaRPr lang="en-US" sz="1800" b="0" strike="noStrike" spc="-1" dirty="0">
              <a:solidFill>
                <a:srgbClr val="FFFFFF"/>
              </a:solidFill>
              <a:uFill>
                <a:solidFill>
                  <a:srgbClr val="FFFFFF"/>
                </a:solidFill>
              </a:uFill>
              <a:latin typeface="Arial"/>
            </a:endParaRPr>
          </a:p>
          <a:p>
            <a:r>
              <a:rPr lang="en-US" sz="2800" b="1" strike="noStrike" spc="-1" dirty="0">
                <a:solidFill>
                  <a:srgbClr val="FFFFFF"/>
                </a:solidFill>
                <a:uFill>
                  <a:solidFill>
                    <a:srgbClr val="FFFFFF"/>
                  </a:solidFill>
                </a:uFill>
                <a:latin typeface="Arial"/>
                <a:ea typeface="Times New Roman"/>
              </a:rPr>
              <a:t>Genesis 24:58-67</a:t>
            </a:r>
            <a:endParaRPr lang="en-US" sz="1800" b="1" strike="noStrike" spc="-1" dirty="0">
              <a:solidFill>
                <a:srgbClr val="FFFFFF"/>
              </a:solidFill>
              <a:uFill>
                <a:solidFill>
                  <a:srgbClr val="FFFFFF"/>
                </a:solidFill>
              </a:uFill>
              <a:latin typeface="Arial"/>
            </a:endParaRPr>
          </a:p>
          <a:p>
            <a:endParaRPr lang="en-US" sz="1800" b="0" strike="noStrike" spc="-1" dirty="0">
              <a:solidFill>
                <a:srgbClr val="FFFFFF"/>
              </a:solidFill>
              <a:uFill>
                <a:solidFill>
                  <a:srgbClr val="FFFFFF"/>
                </a:solidFill>
              </a:uFill>
              <a:latin typeface="Arial"/>
            </a:endParaRPr>
          </a:p>
          <a:p>
            <a:r>
              <a:rPr lang="en-US" sz="2800" b="0" strike="noStrike" spc="-1" baseline="33000" dirty="0">
                <a:solidFill>
                  <a:srgbClr val="FFFFFF"/>
                </a:solidFill>
                <a:uFill>
                  <a:solidFill>
                    <a:srgbClr val="FFFFFF"/>
                  </a:solidFill>
                </a:uFill>
                <a:latin typeface="Arial"/>
                <a:ea typeface="Times New Roman"/>
              </a:rPr>
              <a:t>58</a:t>
            </a:r>
            <a:r>
              <a:rPr lang="en-US" sz="2800" b="0" strike="noStrike" spc="-1" dirty="0">
                <a:solidFill>
                  <a:srgbClr val="FFFFFF"/>
                </a:solidFill>
                <a:uFill>
                  <a:solidFill>
                    <a:srgbClr val="FFFFFF"/>
                  </a:solidFill>
                </a:uFill>
                <a:latin typeface="Arial"/>
                <a:ea typeface="Times New Roman"/>
              </a:rPr>
              <a:t> So they sent for her and asked, “Will you go with this man?”</a:t>
            </a:r>
            <a:endParaRPr lang="en-US" sz="1800" b="0" strike="noStrike" spc="-1" dirty="0">
              <a:solidFill>
                <a:srgbClr val="FFFFFF"/>
              </a:solidFill>
              <a:uFill>
                <a:solidFill>
                  <a:srgbClr val="FFFFFF"/>
                </a:solidFill>
              </a:uFill>
              <a:latin typeface="Arial"/>
            </a:endParaRPr>
          </a:p>
          <a:p>
            <a:endParaRPr lang="en-US" sz="1800" b="0" strike="noStrike" spc="-1" dirty="0">
              <a:solidFill>
                <a:srgbClr val="FFFFFF"/>
              </a:solidFill>
              <a:uFill>
                <a:solidFill>
                  <a:srgbClr val="FFFFFF"/>
                </a:solidFill>
              </a:uFill>
              <a:latin typeface="Arial"/>
            </a:endParaRPr>
          </a:p>
          <a:p>
            <a:r>
              <a:rPr lang="en-US" sz="2800" b="0" strike="noStrike" spc="-1" dirty="0">
                <a:solidFill>
                  <a:srgbClr val="FFFFFF"/>
                </a:solidFill>
                <a:uFill>
                  <a:solidFill>
                    <a:srgbClr val="FFFFFF"/>
                  </a:solidFill>
                </a:uFill>
                <a:latin typeface="Arial"/>
                <a:ea typeface="Times New Roman"/>
              </a:rPr>
              <a:t>“Yes, I’ll go,” she said.</a:t>
            </a:r>
            <a:endParaRPr lang="en-US" sz="1800" b="0" strike="noStrike" spc="-1" dirty="0">
              <a:solidFill>
                <a:srgbClr val="FFFFFF"/>
              </a:solidFill>
              <a:uFill>
                <a:solidFill>
                  <a:srgbClr val="FFFFFF"/>
                </a:solidFill>
              </a:uFill>
              <a:latin typeface="Arial"/>
            </a:endParaRPr>
          </a:p>
          <a:p>
            <a:endParaRPr lang="en-US" sz="1800" b="0" strike="noStrike" spc="-1" dirty="0">
              <a:solidFill>
                <a:srgbClr val="FFFFFF"/>
              </a:solidFill>
              <a:uFill>
                <a:solidFill>
                  <a:srgbClr val="FFFFFF"/>
                </a:solidFill>
              </a:uFill>
              <a:latin typeface="Arial"/>
            </a:endParaRPr>
          </a:p>
          <a:p>
            <a:r>
              <a:rPr lang="en-US" sz="2800" b="0" strike="noStrike" spc="-1" baseline="33000" dirty="0">
                <a:solidFill>
                  <a:srgbClr val="FFFFFF"/>
                </a:solidFill>
                <a:uFill>
                  <a:solidFill>
                    <a:srgbClr val="FFFFFF"/>
                  </a:solidFill>
                </a:uFill>
                <a:latin typeface="Arial"/>
                <a:ea typeface="Times New Roman"/>
              </a:rPr>
              <a:t>59</a:t>
            </a:r>
            <a:r>
              <a:rPr lang="en-US" sz="2800" b="0" strike="noStrike" spc="-1" dirty="0">
                <a:solidFill>
                  <a:srgbClr val="FFFFFF"/>
                </a:solidFill>
                <a:uFill>
                  <a:solidFill>
                    <a:srgbClr val="FFFFFF"/>
                  </a:solidFill>
                </a:uFill>
                <a:latin typeface="Arial"/>
                <a:ea typeface="Times New Roman"/>
              </a:rPr>
              <a:t> So they sent their sister Rebekah on her way with Abraham’s servant and his men. They also sent Rebekah’s servant with her. </a:t>
            </a:r>
            <a:r>
              <a:rPr lang="en-US" sz="2800" b="0" strike="noStrike" spc="-1" baseline="33000" dirty="0">
                <a:solidFill>
                  <a:srgbClr val="FFFFFF"/>
                </a:solidFill>
                <a:uFill>
                  <a:solidFill>
                    <a:srgbClr val="FFFFFF"/>
                  </a:solidFill>
                </a:uFill>
                <a:latin typeface="Arial"/>
                <a:ea typeface="Times New Roman"/>
              </a:rPr>
              <a:t>60</a:t>
            </a:r>
            <a:r>
              <a:rPr lang="en-US" sz="2800" b="0" strike="noStrike" spc="-1" dirty="0">
                <a:solidFill>
                  <a:srgbClr val="FFFFFF"/>
                </a:solidFill>
                <a:uFill>
                  <a:solidFill>
                    <a:srgbClr val="FFFFFF"/>
                  </a:solidFill>
                </a:uFill>
                <a:latin typeface="Arial"/>
                <a:ea typeface="Times New Roman"/>
              </a:rPr>
              <a:t> And they gave Rebekah their blessing. They said to her,</a:t>
            </a:r>
            <a:endParaRPr lang="en-US" sz="1800" b="0" strike="noStrike" spc="-1" dirty="0">
              <a:solidFill>
                <a:srgbClr val="FFFFFF"/>
              </a:solidFill>
              <a:uFill>
                <a:solidFill>
                  <a:srgbClr val="FFFFFF"/>
                </a:solidFill>
              </a:uFill>
              <a:latin typeface="Arial"/>
            </a:endParaRPr>
          </a:p>
          <a:p>
            <a:endParaRPr lang="en-US" sz="1800" b="0" strike="noStrike" spc="-1" dirty="0">
              <a:solidFill>
                <a:srgbClr val="FFFFFF"/>
              </a:solidFill>
              <a:uFill>
                <a:solidFill>
                  <a:srgbClr val="FFFFFF"/>
                </a:solidFill>
              </a:uFill>
              <a:latin typeface="Arial"/>
            </a:endParaRPr>
          </a:p>
          <a:p>
            <a:endParaRPr lang="en-US" sz="1800" b="0" strike="noStrike" spc="-1" dirty="0">
              <a:solidFill>
                <a:srgbClr val="FFFFFF"/>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CustomShape 1"/>
          <p:cNvSpPr/>
          <p:nvPr/>
        </p:nvSpPr>
        <p:spPr>
          <a:xfrm>
            <a:off x="457200" y="116640"/>
            <a:ext cx="8684640" cy="606060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US" sz="2800" b="1" strike="noStrike" spc="-1" dirty="0">
                <a:solidFill>
                  <a:srgbClr val="FFFFFF"/>
                </a:solidFill>
                <a:uFill>
                  <a:solidFill>
                    <a:srgbClr val="FFFFFF"/>
                  </a:solidFill>
                </a:uFill>
                <a:latin typeface="Arial"/>
                <a:ea typeface="Times New Roman"/>
              </a:rPr>
              <a:t>Genesis 24:58-67</a:t>
            </a:r>
            <a:endParaRPr lang="en-US" sz="1800" b="1" strike="noStrike" spc="-1" dirty="0">
              <a:solidFill>
                <a:srgbClr val="FFFFFF"/>
              </a:solidFill>
              <a:uFill>
                <a:solidFill>
                  <a:srgbClr val="FFFFFF"/>
                </a:solidFill>
              </a:uFill>
              <a:latin typeface="Arial"/>
            </a:endParaRPr>
          </a:p>
          <a:p>
            <a:r>
              <a:rPr lang="en-US" sz="2800" b="0" strike="noStrike" spc="-1" dirty="0">
                <a:solidFill>
                  <a:srgbClr val="FFFFFF"/>
                </a:solidFill>
                <a:uFill>
                  <a:solidFill>
                    <a:srgbClr val="FFFFFF"/>
                  </a:solidFill>
                </a:uFill>
                <a:latin typeface="Arial"/>
                <a:ea typeface="Times New Roman"/>
              </a:rPr>
              <a:t>“Dear sister, may your family grow</a:t>
            </a:r>
            <a:endParaRPr lang="en-US" sz="1800" b="0" strike="noStrike" spc="-1" dirty="0">
              <a:solidFill>
                <a:srgbClr val="FFFFFF"/>
              </a:solidFill>
              <a:uFill>
                <a:solidFill>
                  <a:srgbClr val="FFFFFF"/>
                </a:solidFill>
              </a:uFill>
              <a:latin typeface="Arial"/>
            </a:endParaRPr>
          </a:p>
          <a:p>
            <a:r>
              <a:rPr lang="en-US" sz="2800" b="0" strike="noStrike" spc="-1" dirty="0">
                <a:solidFill>
                  <a:srgbClr val="FFFFFF"/>
                </a:solidFill>
                <a:uFill>
                  <a:solidFill>
                    <a:srgbClr val="FFFFFF"/>
                  </a:solidFill>
                </a:uFill>
                <a:latin typeface="Arial"/>
                <a:ea typeface="Times New Roman"/>
              </a:rPr>
              <a:t>    by thousands and thousands.</a:t>
            </a:r>
            <a:endParaRPr lang="en-US" sz="1800" b="0" strike="noStrike" spc="-1" dirty="0">
              <a:solidFill>
                <a:srgbClr val="FFFFFF"/>
              </a:solidFill>
              <a:uFill>
                <a:solidFill>
                  <a:srgbClr val="FFFFFF"/>
                </a:solidFill>
              </a:uFill>
              <a:latin typeface="Arial"/>
            </a:endParaRPr>
          </a:p>
          <a:p>
            <a:r>
              <a:rPr lang="en-US" sz="2800" b="0" strike="noStrike" spc="-1" dirty="0">
                <a:solidFill>
                  <a:srgbClr val="FFFFFF"/>
                </a:solidFill>
                <a:uFill>
                  <a:solidFill>
                    <a:srgbClr val="FFFFFF"/>
                  </a:solidFill>
                </a:uFill>
                <a:latin typeface="Arial"/>
                <a:ea typeface="Times New Roman"/>
              </a:rPr>
              <a:t>May they take over</a:t>
            </a:r>
            <a:endParaRPr lang="en-US" sz="1800" b="0" strike="noStrike" spc="-1" dirty="0">
              <a:solidFill>
                <a:srgbClr val="FFFFFF"/>
              </a:solidFill>
              <a:uFill>
                <a:solidFill>
                  <a:srgbClr val="FFFFFF"/>
                </a:solidFill>
              </a:uFill>
              <a:latin typeface="Arial"/>
            </a:endParaRPr>
          </a:p>
          <a:p>
            <a:r>
              <a:rPr lang="en-US" sz="2800" b="0" strike="noStrike" spc="-1" dirty="0">
                <a:solidFill>
                  <a:srgbClr val="FFFFFF"/>
                </a:solidFill>
                <a:uFill>
                  <a:solidFill>
                    <a:srgbClr val="FFFFFF"/>
                  </a:solidFill>
                </a:uFill>
                <a:latin typeface="Arial"/>
                <a:ea typeface="Times New Roman"/>
              </a:rPr>
              <a:t>    the cities of their enemies.”</a:t>
            </a:r>
            <a:endParaRPr lang="en-US" sz="1800" b="0" strike="noStrike" spc="-1" dirty="0">
              <a:solidFill>
                <a:srgbClr val="FFFFFF"/>
              </a:solidFill>
              <a:uFill>
                <a:solidFill>
                  <a:srgbClr val="FFFFFF"/>
                </a:solidFill>
              </a:uFill>
              <a:latin typeface="Arial"/>
            </a:endParaRPr>
          </a:p>
          <a:p>
            <a:endParaRPr lang="en-US" sz="1800" b="0" strike="noStrike" spc="-1" dirty="0">
              <a:solidFill>
                <a:srgbClr val="FFFFFF"/>
              </a:solidFill>
              <a:uFill>
                <a:solidFill>
                  <a:srgbClr val="FFFFFF"/>
                </a:solidFill>
              </a:uFill>
              <a:latin typeface="Arial"/>
            </a:endParaRPr>
          </a:p>
          <a:p>
            <a:r>
              <a:rPr lang="en-US" sz="2800" b="0" strike="noStrike" spc="-1" baseline="33000" dirty="0">
                <a:solidFill>
                  <a:srgbClr val="FFFFFF"/>
                </a:solidFill>
                <a:uFill>
                  <a:solidFill>
                    <a:srgbClr val="FFFFFF"/>
                  </a:solidFill>
                </a:uFill>
                <a:latin typeface="Arial"/>
                <a:ea typeface="Times New Roman"/>
              </a:rPr>
              <a:t>61</a:t>
            </a:r>
            <a:r>
              <a:rPr lang="en-US" sz="2800" b="0" strike="noStrike" spc="-1" dirty="0">
                <a:solidFill>
                  <a:srgbClr val="FFFFFF"/>
                </a:solidFill>
                <a:uFill>
                  <a:solidFill>
                    <a:srgbClr val="FFFFFF"/>
                  </a:solidFill>
                </a:uFill>
                <a:latin typeface="Arial"/>
                <a:ea typeface="Times New Roman"/>
              </a:rPr>
              <a:t> Then Rebekah and her female servants got ready. They got on their camels to go back with the man. So Abraham’s servant took Rebekah and left.</a:t>
            </a:r>
            <a:endParaRPr lang="en-US" sz="1800" b="0" strike="noStrike" spc="-1" dirty="0">
              <a:solidFill>
                <a:srgbClr val="FFFFFF"/>
              </a:solidFill>
              <a:uFill>
                <a:solidFill>
                  <a:srgbClr val="FFFFFF"/>
                </a:solidFill>
              </a:uFill>
              <a:latin typeface="Arial"/>
            </a:endParaRPr>
          </a:p>
          <a:p>
            <a:endParaRPr lang="en-US" sz="1800" b="0" strike="noStrike" spc="-1" dirty="0">
              <a:solidFill>
                <a:srgbClr val="FFFFFF"/>
              </a:solidFill>
              <a:uFill>
                <a:solidFill>
                  <a:srgbClr val="FFFFFF"/>
                </a:solidFill>
              </a:uFill>
              <a:latin typeface="Arial"/>
            </a:endParaRPr>
          </a:p>
          <a:p>
            <a:r>
              <a:rPr lang="en-US" sz="2800" b="0" strike="noStrike" spc="-1" baseline="33000" dirty="0">
                <a:solidFill>
                  <a:srgbClr val="FFFFFF"/>
                </a:solidFill>
                <a:uFill>
                  <a:solidFill>
                    <a:srgbClr val="FFFFFF"/>
                  </a:solidFill>
                </a:uFill>
                <a:latin typeface="Arial"/>
                <a:ea typeface="Times New Roman"/>
              </a:rPr>
              <a:t>62</a:t>
            </a:r>
            <a:r>
              <a:rPr lang="en-US" sz="2800" b="0" strike="noStrike" spc="-1" dirty="0">
                <a:solidFill>
                  <a:srgbClr val="FFFFFF"/>
                </a:solidFill>
                <a:uFill>
                  <a:solidFill>
                    <a:srgbClr val="FFFFFF"/>
                  </a:solidFill>
                </a:uFill>
                <a:latin typeface="Arial"/>
                <a:ea typeface="Times New Roman"/>
              </a:rPr>
              <a:t> By that time Isaac had come from Beer </a:t>
            </a:r>
            <a:r>
              <a:rPr lang="en-US" sz="2800" b="0" strike="noStrike" spc="-1" dirty="0" err="1">
                <a:solidFill>
                  <a:srgbClr val="FFFFFF"/>
                </a:solidFill>
                <a:uFill>
                  <a:solidFill>
                    <a:srgbClr val="FFFFFF"/>
                  </a:solidFill>
                </a:uFill>
                <a:latin typeface="Arial"/>
                <a:ea typeface="Times New Roman"/>
              </a:rPr>
              <a:t>Lahai</a:t>
            </a:r>
            <a:r>
              <a:rPr lang="en-US" sz="2800" b="0" strike="noStrike" spc="-1" dirty="0">
                <a:solidFill>
                  <a:srgbClr val="FFFFFF"/>
                </a:solidFill>
                <a:uFill>
                  <a:solidFill>
                    <a:srgbClr val="FFFFFF"/>
                  </a:solidFill>
                </a:uFill>
                <a:latin typeface="Arial"/>
                <a:ea typeface="Times New Roman"/>
              </a:rPr>
              <a:t> </a:t>
            </a:r>
            <a:r>
              <a:rPr lang="en-US" sz="2800" b="0" strike="noStrike" spc="-1" dirty="0" err="1">
                <a:solidFill>
                  <a:srgbClr val="FFFFFF"/>
                </a:solidFill>
                <a:uFill>
                  <a:solidFill>
                    <a:srgbClr val="FFFFFF"/>
                  </a:solidFill>
                </a:uFill>
                <a:latin typeface="Arial"/>
                <a:ea typeface="Times New Roman"/>
              </a:rPr>
              <a:t>Roi</a:t>
            </a:r>
            <a:r>
              <a:rPr lang="en-US" sz="2800" b="0" strike="noStrike" spc="-1" dirty="0">
                <a:solidFill>
                  <a:srgbClr val="FFFFFF"/>
                </a:solidFill>
                <a:uFill>
                  <a:solidFill>
                    <a:srgbClr val="FFFFFF"/>
                  </a:solidFill>
                </a:uFill>
                <a:latin typeface="Arial"/>
                <a:ea typeface="Times New Roman"/>
              </a:rPr>
              <a:t>. He was living in the Negev Desert. </a:t>
            </a:r>
            <a:r>
              <a:rPr lang="en-US" sz="2800" b="0" strike="noStrike" spc="-1" baseline="33000" dirty="0">
                <a:solidFill>
                  <a:srgbClr val="FFFFFF"/>
                </a:solidFill>
                <a:uFill>
                  <a:solidFill>
                    <a:srgbClr val="FFFFFF"/>
                  </a:solidFill>
                </a:uFill>
                <a:latin typeface="Arial"/>
                <a:ea typeface="Times New Roman"/>
              </a:rPr>
              <a:t>63</a:t>
            </a:r>
            <a:r>
              <a:rPr lang="en-US" sz="2800" b="0" strike="noStrike" spc="-1" dirty="0">
                <a:solidFill>
                  <a:srgbClr val="FFFFFF"/>
                </a:solidFill>
                <a:uFill>
                  <a:solidFill>
                    <a:srgbClr val="FFFFFF"/>
                  </a:solidFill>
                </a:uFill>
                <a:latin typeface="Arial"/>
                <a:ea typeface="Times New Roman"/>
              </a:rPr>
              <a:t> One evening he went out to the field. He wanted to spend some time thinking. When he looked up, he saw camels approaching. </a:t>
            </a:r>
            <a:endParaRPr lang="en-US" sz="1800" b="0" strike="noStrike" spc="-1" dirty="0">
              <a:solidFill>
                <a:srgbClr val="FFFFFF"/>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CustomShape 1"/>
          <p:cNvSpPr/>
          <p:nvPr/>
        </p:nvSpPr>
        <p:spPr>
          <a:xfrm>
            <a:off x="457200" y="116640"/>
            <a:ext cx="8684640" cy="606060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US" sz="2800" b="1" strike="noStrike" spc="-1" dirty="0">
                <a:solidFill>
                  <a:srgbClr val="FFFFFF"/>
                </a:solidFill>
                <a:uFill>
                  <a:solidFill>
                    <a:srgbClr val="FFFFFF"/>
                  </a:solidFill>
                </a:uFill>
                <a:latin typeface="Arial"/>
                <a:ea typeface="Times New Roman"/>
              </a:rPr>
              <a:t>Genesis 24:58-67</a:t>
            </a:r>
            <a:endParaRPr lang="en-US" sz="1800" b="1" strike="noStrike" spc="-1" dirty="0">
              <a:solidFill>
                <a:srgbClr val="FFFFFF"/>
              </a:solidFill>
              <a:uFill>
                <a:solidFill>
                  <a:srgbClr val="FFFFFF"/>
                </a:solidFill>
              </a:uFill>
              <a:latin typeface="Arial"/>
            </a:endParaRPr>
          </a:p>
          <a:p>
            <a:endParaRPr lang="en-US" sz="1800" b="0" strike="noStrike" spc="-1" dirty="0">
              <a:solidFill>
                <a:srgbClr val="FFFFFF"/>
              </a:solidFill>
              <a:uFill>
                <a:solidFill>
                  <a:srgbClr val="FFFFFF"/>
                </a:solidFill>
              </a:uFill>
              <a:latin typeface="Arial"/>
            </a:endParaRPr>
          </a:p>
          <a:p>
            <a:r>
              <a:rPr lang="en-US" sz="2800" b="0" strike="noStrike" spc="-1" baseline="33000" dirty="0">
                <a:solidFill>
                  <a:srgbClr val="FFFFFF"/>
                </a:solidFill>
                <a:uFill>
                  <a:solidFill>
                    <a:srgbClr val="FFFFFF"/>
                  </a:solidFill>
                </a:uFill>
                <a:latin typeface="Arial"/>
                <a:ea typeface="Times New Roman"/>
              </a:rPr>
              <a:t>64</a:t>
            </a:r>
            <a:r>
              <a:rPr lang="en-US" sz="2800" b="0" strike="noStrike" spc="-1" dirty="0">
                <a:solidFill>
                  <a:srgbClr val="FFFFFF"/>
                </a:solidFill>
                <a:uFill>
                  <a:solidFill>
                    <a:srgbClr val="FFFFFF"/>
                  </a:solidFill>
                </a:uFill>
                <a:latin typeface="Arial"/>
                <a:ea typeface="Times New Roman"/>
              </a:rPr>
              <a:t> Rebekah also looked up and saw Isaac. She got down from her camel. </a:t>
            </a:r>
            <a:r>
              <a:rPr lang="en-US" sz="2800" b="0" strike="noStrike" spc="-1" baseline="33000" dirty="0">
                <a:solidFill>
                  <a:srgbClr val="FFFFFF"/>
                </a:solidFill>
                <a:uFill>
                  <a:solidFill>
                    <a:srgbClr val="FFFFFF"/>
                  </a:solidFill>
                </a:uFill>
                <a:latin typeface="Arial"/>
                <a:ea typeface="Times New Roman"/>
              </a:rPr>
              <a:t>65</a:t>
            </a:r>
            <a:r>
              <a:rPr lang="en-US" sz="2800" b="0" strike="noStrike" spc="-1" dirty="0">
                <a:solidFill>
                  <a:srgbClr val="FFFFFF"/>
                </a:solidFill>
                <a:uFill>
                  <a:solidFill>
                    <a:srgbClr val="FFFFFF"/>
                  </a:solidFill>
                </a:uFill>
                <a:latin typeface="Arial"/>
                <a:ea typeface="Times New Roman"/>
              </a:rPr>
              <a:t> She asked the servant, “Who is that man in the field coming to meet us?”</a:t>
            </a:r>
            <a:endParaRPr lang="en-US" sz="1800" b="0" strike="noStrike" spc="-1" dirty="0">
              <a:solidFill>
                <a:srgbClr val="FFFFFF"/>
              </a:solidFill>
              <a:uFill>
                <a:solidFill>
                  <a:srgbClr val="FFFFFF"/>
                </a:solidFill>
              </a:uFill>
              <a:latin typeface="Arial"/>
            </a:endParaRPr>
          </a:p>
          <a:p>
            <a:endParaRPr lang="en-US" sz="1800" b="0" strike="noStrike" spc="-1" dirty="0">
              <a:solidFill>
                <a:srgbClr val="FFFFFF"/>
              </a:solidFill>
              <a:uFill>
                <a:solidFill>
                  <a:srgbClr val="FFFFFF"/>
                </a:solidFill>
              </a:uFill>
              <a:latin typeface="Arial"/>
            </a:endParaRPr>
          </a:p>
          <a:p>
            <a:r>
              <a:rPr lang="en-US" sz="2800" b="0" strike="noStrike" spc="-1" dirty="0">
                <a:solidFill>
                  <a:srgbClr val="FFFFFF"/>
                </a:solidFill>
                <a:uFill>
                  <a:solidFill>
                    <a:srgbClr val="FFFFFF"/>
                  </a:solidFill>
                </a:uFill>
                <a:latin typeface="Arial"/>
                <a:ea typeface="Times New Roman"/>
              </a:rPr>
              <a:t>“He’s my master,” the servant answered. So she covered her face with her veil.</a:t>
            </a:r>
            <a:endParaRPr lang="en-US" sz="1800" b="0" strike="noStrike" spc="-1" dirty="0">
              <a:solidFill>
                <a:srgbClr val="FFFFFF"/>
              </a:solidFill>
              <a:uFill>
                <a:solidFill>
                  <a:srgbClr val="FFFFFF"/>
                </a:solidFill>
              </a:uFill>
              <a:latin typeface="Arial"/>
            </a:endParaRPr>
          </a:p>
          <a:p>
            <a:endParaRPr lang="en-US" sz="1800" b="0" strike="noStrike" spc="-1" dirty="0">
              <a:solidFill>
                <a:srgbClr val="FFFFFF"/>
              </a:solidFill>
              <a:uFill>
                <a:solidFill>
                  <a:srgbClr val="FFFFFF"/>
                </a:solidFill>
              </a:uFill>
              <a:latin typeface="Arial"/>
            </a:endParaRPr>
          </a:p>
          <a:p>
            <a:r>
              <a:rPr lang="en-US" sz="2800" b="0" strike="noStrike" spc="-1" baseline="33000" dirty="0">
                <a:solidFill>
                  <a:srgbClr val="FFFFFF"/>
                </a:solidFill>
                <a:uFill>
                  <a:solidFill>
                    <a:srgbClr val="FFFFFF"/>
                  </a:solidFill>
                </a:uFill>
                <a:latin typeface="Arial"/>
                <a:ea typeface="Times New Roman"/>
              </a:rPr>
              <a:t>66</a:t>
            </a:r>
            <a:r>
              <a:rPr lang="en-US" sz="2800" b="0" strike="noStrike" spc="-1" dirty="0">
                <a:solidFill>
                  <a:srgbClr val="FFFFFF"/>
                </a:solidFill>
                <a:uFill>
                  <a:solidFill>
                    <a:srgbClr val="FFFFFF"/>
                  </a:solidFill>
                </a:uFill>
                <a:latin typeface="Arial"/>
                <a:ea typeface="Times New Roman"/>
              </a:rPr>
              <a:t> Then the servant told Isaac everything he had done. </a:t>
            </a:r>
            <a:r>
              <a:rPr lang="en-US" sz="2800" b="0" strike="noStrike" spc="-1" baseline="33000" dirty="0">
                <a:solidFill>
                  <a:srgbClr val="FFFFFF"/>
                </a:solidFill>
                <a:uFill>
                  <a:solidFill>
                    <a:srgbClr val="FFFFFF"/>
                  </a:solidFill>
                </a:uFill>
                <a:latin typeface="Arial"/>
                <a:ea typeface="Times New Roman"/>
              </a:rPr>
              <a:t>67</a:t>
            </a:r>
            <a:r>
              <a:rPr lang="en-US" sz="2800" b="0" strike="noStrike" spc="-1" dirty="0">
                <a:solidFill>
                  <a:srgbClr val="FFFFFF"/>
                </a:solidFill>
                <a:uFill>
                  <a:solidFill>
                    <a:srgbClr val="FFFFFF"/>
                  </a:solidFill>
                </a:uFill>
                <a:latin typeface="Arial"/>
                <a:ea typeface="Times New Roman"/>
              </a:rPr>
              <a:t> Isaac brought Rebekah into the tent that had belonged to his mother Sarah. And he married Rebekah. She became his wife, and he loved her. So Isaac was comforted after his mother died.</a:t>
            </a:r>
            <a:endParaRPr lang="en-US" sz="1800" b="0" strike="noStrike" spc="-1" dirty="0">
              <a:solidFill>
                <a:srgbClr val="FFFFFF"/>
              </a:solidFill>
              <a:uFill>
                <a:solidFill>
                  <a:srgbClr val="FFFFFF"/>
                </a:solidFill>
              </a:uFill>
              <a:latin typeface="Arial"/>
            </a:endParaRPr>
          </a:p>
          <a:p>
            <a:endParaRPr lang="en-US" sz="1800" b="0" strike="noStrike" spc="-1" dirty="0">
              <a:solidFill>
                <a:srgbClr val="FFFFFF"/>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CustomShape 1"/>
          <p:cNvSpPr/>
          <p:nvPr/>
        </p:nvSpPr>
        <p:spPr>
          <a:xfrm>
            <a:off x="457200" y="116640"/>
            <a:ext cx="8684640" cy="606060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US" sz="2800" b="0" strike="noStrike" spc="-1">
                <a:solidFill>
                  <a:srgbClr val="FFFFFF"/>
                </a:solidFill>
                <a:uFill>
                  <a:solidFill>
                    <a:srgbClr val="FFFFFF"/>
                  </a:solidFill>
                </a:uFill>
                <a:latin typeface="Arial"/>
                <a:ea typeface="Times New Roman"/>
              </a:rPr>
              <a:t>INTRODUCTION</a:t>
            </a:r>
            <a:endParaRPr lang="en-US" sz="1800" b="0" strike="noStrike" spc="-1">
              <a:solidFill>
                <a:srgbClr val="FFFFFF"/>
              </a:solidFill>
              <a:uFill>
                <a:solidFill>
                  <a:srgbClr val="FFFFFF"/>
                </a:solidFill>
              </a:uFill>
              <a:latin typeface="Arial"/>
            </a:endParaRPr>
          </a:p>
          <a:p>
            <a:r>
              <a:rPr lang="en-US" sz="2800" b="0" strike="noStrike" spc="-1">
                <a:solidFill>
                  <a:srgbClr val="FFFFFF"/>
                </a:solidFill>
                <a:uFill>
                  <a:solidFill>
                    <a:srgbClr val="FFFFFF"/>
                  </a:solidFill>
                </a:uFill>
                <a:latin typeface="Arial"/>
                <a:ea typeface="Times New Roman"/>
              </a:rPr>
              <a:t>   </a:t>
            </a:r>
            <a:endParaRPr lang="en-US" sz="1800" b="0" strike="noStrike" spc="-1">
              <a:solidFill>
                <a:srgbClr val="FFFFFF"/>
              </a:solidFill>
              <a:uFill>
                <a:solidFill>
                  <a:srgbClr val="FFFFFF"/>
                </a:solidFill>
              </a:uFill>
              <a:latin typeface="Arial"/>
            </a:endParaRPr>
          </a:p>
          <a:p>
            <a:r>
              <a:rPr lang="en-US" sz="2800" b="0" strike="noStrike" spc="-1">
                <a:solidFill>
                  <a:srgbClr val="FFFFFF"/>
                </a:solidFill>
                <a:uFill>
                  <a:solidFill>
                    <a:srgbClr val="FFFFFF"/>
                  </a:solidFill>
                </a:uFill>
                <a:latin typeface="Arial"/>
                <a:ea typeface="Times New Roman"/>
              </a:rPr>
              <a:t>God's  program</a:t>
            </a:r>
            <a:endParaRPr lang="en-US" sz="1800" b="0" strike="noStrike" spc="-1">
              <a:solidFill>
                <a:srgbClr val="FFFFFF"/>
              </a:solidFill>
              <a:uFill>
                <a:solidFill>
                  <a:srgbClr val="FFFFFF"/>
                </a:solidFill>
              </a:uFill>
              <a:latin typeface="Arial"/>
            </a:endParaRPr>
          </a:p>
          <a:p>
            <a:endParaRPr lang="en-US" sz="1800" b="0" strike="noStrike" spc="-1">
              <a:solidFill>
                <a:srgbClr val="FFFFFF"/>
              </a:solidFill>
              <a:uFill>
                <a:solidFill>
                  <a:srgbClr val="FFFFFF"/>
                </a:solidFill>
              </a:uFill>
              <a:latin typeface="Arial"/>
            </a:endParaRPr>
          </a:p>
          <a:p>
            <a:r>
              <a:rPr lang="en-US" sz="2800" b="0" strike="noStrike" spc="-1">
                <a:solidFill>
                  <a:srgbClr val="FFFFFF"/>
                </a:solidFill>
                <a:uFill>
                  <a:solidFill>
                    <a:srgbClr val="FFFFFF"/>
                  </a:solidFill>
                </a:uFill>
                <a:latin typeface="Arial"/>
                <a:ea typeface="Times New Roman"/>
              </a:rPr>
              <a:t>Proposition: Believers should rest assured that the Lord will complete the good work He has begun</a:t>
            </a:r>
            <a:endParaRPr lang="en-US" sz="1800" b="0" strike="noStrike" spc="-1">
              <a:solidFill>
                <a:srgbClr val="FFFFFF"/>
              </a:solidFill>
              <a:uFill>
                <a:solidFill>
                  <a:srgbClr val="FFFFFF"/>
                </a:solidFill>
              </a:uFill>
              <a:latin typeface="Arial"/>
            </a:endParaRPr>
          </a:p>
          <a:p>
            <a:endParaRPr lang="en-US" sz="1800" b="0" strike="noStrike" spc="-1">
              <a:solidFill>
                <a:srgbClr val="FFFFFF"/>
              </a:solidFill>
              <a:uFill>
                <a:solidFill>
                  <a:srgbClr val="FFFFFF"/>
                </a:solidFill>
              </a:uFill>
              <a:latin typeface="Arial"/>
            </a:endParaRPr>
          </a:p>
          <a:p>
            <a:r>
              <a:rPr lang="en-US" sz="2800" b="0" strike="noStrike" spc="-1">
                <a:solidFill>
                  <a:srgbClr val="FFFFFF"/>
                </a:solidFill>
                <a:uFill>
                  <a:solidFill>
                    <a:srgbClr val="FFFFFF"/>
                  </a:solidFill>
                </a:uFill>
                <a:latin typeface="Arial"/>
                <a:ea typeface="Times New Roman"/>
              </a:rPr>
              <a:t>Indications</a:t>
            </a:r>
            <a:endParaRPr lang="en-US" sz="1800" b="0" strike="noStrike" spc="-1">
              <a:solidFill>
                <a:srgbClr val="FFFFFF"/>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childTnLst>
                  <p:par>
                    <p:cTn id="3" fill="freeze">
                      <p:stCondLst>
                        <p:cond delay="indefinite"/>
                      </p:stCondLst>
                      <p:childTnLst>
                        <p:par>
                          <p:cTn id="4" fill="freeze">
                            <p:stCondLst>
                              <p:cond delay="0"/>
                            </p:stCondLst>
                            <p:childTnLst>
                              <p:par>
                                <p:cTn id="5" presetID="1" presetClass="entr" fill="hold" nodeType="clickEffect">
                                  <p:stCondLst>
                                    <p:cond delay="0"/>
                                  </p:stCondLst>
                                  <p:childTnLst>
                                    <p:set>
                                      <p:cBhvr>
                                        <p:cTn id="6" dur="1" fill="hold">
                                          <p:stCondLst>
                                            <p:cond delay="0"/>
                                          </p:stCondLst>
                                        </p:cTn>
                                        <p:tgtEl>
                                          <p:spTgt spid="48">
                                            <p:txEl>
                                              <p:pRg st="17" end="32"/>
                                            </p:txEl>
                                          </p:spTgt>
                                        </p:tgtEl>
                                        <p:attrNameLst>
                                          <p:attrName>style.visibility</p:attrName>
                                        </p:attrNameLst>
                                      </p:cBhvr>
                                      <p:to>
                                        <p:strVal val="visible"/>
                                      </p:to>
                                    </p:set>
                                  </p:childTnLst>
                                </p:cTn>
                              </p:par>
                            </p:childTnLst>
                          </p:cTn>
                        </p:par>
                      </p:childTnLst>
                    </p:cTn>
                  </p:par>
                  <p:par>
                    <p:cTn id="7" fill="freeze">
                      <p:stCondLst>
                        <p:cond delay="indefinite"/>
                      </p:stCondLst>
                      <p:childTnLst>
                        <p:par>
                          <p:cTn id="8" fill="freeze">
                            <p:stCondLst>
                              <p:cond delay="0"/>
                            </p:stCondLst>
                            <p:childTnLst>
                              <p:par>
                                <p:cTn id="9" presetID="1" presetClass="entr" fill="hold" nodeType="clickEffect">
                                  <p:stCondLst>
                                    <p:cond delay="0"/>
                                  </p:stCondLst>
                                  <p:childTnLst>
                                    <p:set>
                                      <p:cBhvr>
                                        <p:cTn id="10" dur="1" fill="hold">
                                          <p:stCondLst>
                                            <p:cond delay="0"/>
                                          </p:stCondLst>
                                        </p:cTn>
                                        <p:tgtEl>
                                          <p:spTgt spid="48">
                                            <p:txEl>
                                              <p:pRg st="33" end="131"/>
                                            </p:txEl>
                                          </p:spTgt>
                                        </p:tgtEl>
                                        <p:attrNameLst>
                                          <p:attrName>style.visibility</p:attrName>
                                        </p:attrNameLst>
                                      </p:cBhvr>
                                      <p:to>
                                        <p:strVal val="visible"/>
                                      </p:to>
                                    </p:set>
                                  </p:childTnLst>
                                </p:cTn>
                              </p:par>
                            </p:childTnLst>
                          </p:cTn>
                        </p:par>
                      </p:childTnLst>
                    </p:cTn>
                  </p:par>
                  <p:par>
                    <p:cTn id="11" fill="freeze">
                      <p:stCondLst>
                        <p:cond delay="indefinite"/>
                      </p:stCondLst>
                      <p:childTnLst>
                        <p:par>
                          <p:cTn id="12" fill="freeze">
                            <p:stCondLst>
                              <p:cond delay="0"/>
                            </p:stCondLst>
                            <p:childTnLst>
                              <p:par>
                                <p:cTn id="13" presetID="1" presetClass="entr" fill="hold" nodeType="clickEffect">
                                  <p:stCondLst>
                                    <p:cond delay="0"/>
                                  </p:stCondLst>
                                  <p:childTnLst>
                                    <p:set>
                                      <p:cBhvr>
                                        <p:cTn id="14" dur="1" fill="hold">
                                          <p:stCondLst>
                                            <p:cond delay="0"/>
                                          </p:stCondLst>
                                        </p:cTn>
                                        <p:tgtEl>
                                          <p:spTgt spid="48">
                                            <p:txEl>
                                              <p:pRg st="132" end="14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CustomShape 1"/>
          <p:cNvSpPr/>
          <p:nvPr/>
        </p:nvSpPr>
        <p:spPr>
          <a:xfrm>
            <a:off x="457200" y="779400"/>
            <a:ext cx="8227440" cy="1370880"/>
          </a:xfrm>
          <a:prstGeom prst="rect">
            <a:avLst/>
          </a:prstGeom>
          <a:noFill/>
          <a:ln>
            <a:noFill/>
          </a:ln>
        </p:spPr>
        <p:style>
          <a:lnRef idx="0">
            <a:scrgbClr r="0" g="0" b="0"/>
          </a:lnRef>
          <a:fillRef idx="0">
            <a:scrgbClr r="0" g="0" b="0"/>
          </a:fillRef>
          <a:effectRef idx="0">
            <a:scrgbClr r="0" g="0" b="0"/>
          </a:effectRef>
          <a:fontRef idx="minor"/>
        </p:style>
      </p:sp>
      <p:sp>
        <p:nvSpPr>
          <p:cNvPr id="50" name="CustomShape 2"/>
          <p:cNvSpPr/>
          <p:nvPr/>
        </p:nvSpPr>
        <p:spPr>
          <a:xfrm>
            <a:off x="457200" y="548640"/>
            <a:ext cx="8684640" cy="562860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US" sz="2800" b="1" strike="noStrike" spc="-1">
                <a:solidFill>
                  <a:srgbClr val="FFFFFF"/>
                </a:solidFill>
                <a:uFill>
                  <a:solidFill>
                    <a:srgbClr val="FFFFFF"/>
                  </a:solidFill>
                </a:uFill>
                <a:latin typeface="Arial"/>
                <a:ea typeface="DejaVu Sans"/>
              </a:rPr>
              <a:t>I. The Lord's persuasiveness </a:t>
            </a:r>
            <a:r>
              <a:rPr lang="en-US" sz="2800" b="0" strike="noStrike" spc="-1">
                <a:solidFill>
                  <a:srgbClr val="FFFFFF"/>
                </a:solidFill>
                <a:uFill>
                  <a:solidFill>
                    <a:srgbClr val="FFFFFF"/>
                  </a:solidFill>
                </a:uFill>
                <a:latin typeface="Arial"/>
                <a:ea typeface="DejaVu Sans"/>
              </a:rPr>
              <a:t>(24: 50-51, 58)</a:t>
            </a:r>
            <a:endParaRPr lang="en-US" sz="1800" b="0" strike="noStrike" spc="-1">
              <a:solidFill>
                <a:srgbClr val="FFFFFF"/>
              </a:solidFill>
              <a:uFill>
                <a:solidFill>
                  <a:srgbClr val="FFFFFF"/>
                </a:solidFill>
              </a:uFill>
              <a:latin typeface="Arial"/>
            </a:endParaRPr>
          </a:p>
          <a:p>
            <a:endParaRPr lang="en-US" sz="1800" b="0" strike="noStrike" spc="-1">
              <a:solidFill>
                <a:srgbClr val="FFFFFF"/>
              </a:solidFill>
              <a:uFill>
                <a:solidFill>
                  <a:srgbClr val="FFFFFF"/>
                </a:solidFill>
              </a:uFill>
              <a:latin typeface="Arial"/>
            </a:endParaRPr>
          </a:p>
          <a:p>
            <a:r>
              <a:rPr lang="en-US" sz="2800" b="0" strike="noStrike" spc="-1">
                <a:solidFill>
                  <a:srgbClr val="FFFFFF"/>
                </a:solidFill>
                <a:uFill>
                  <a:solidFill>
                    <a:srgbClr val="FFFFFF"/>
                  </a:solidFill>
                </a:uFill>
                <a:latin typeface="Arial"/>
                <a:ea typeface="DejaVu Sans"/>
              </a:rPr>
              <a:t>1) Laban and Bethuel: “This is from the Lord”</a:t>
            </a:r>
            <a:endParaRPr lang="en-US" sz="1800" b="0" strike="noStrike" spc="-1">
              <a:solidFill>
                <a:srgbClr val="FFFFFF"/>
              </a:solidFill>
              <a:uFill>
                <a:solidFill>
                  <a:srgbClr val="FFFFFF"/>
                </a:solidFill>
              </a:uFill>
              <a:latin typeface="Arial"/>
            </a:endParaRPr>
          </a:p>
          <a:p>
            <a:endParaRPr lang="en-US" sz="1800" b="0" strike="noStrike" spc="-1">
              <a:solidFill>
                <a:srgbClr val="FFFFFF"/>
              </a:solidFill>
              <a:uFill>
                <a:solidFill>
                  <a:srgbClr val="FFFFFF"/>
                </a:solidFill>
              </a:uFill>
              <a:latin typeface="Arial"/>
            </a:endParaRPr>
          </a:p>
          <a:p>
            <a:r>
              <a:rPr lang="en-US" sz="2800" b="0" strike="noStrike" spc="-1">
                <a:solidFill>
                  <a:srgbClr val="FFFFFF"/>
                </a:solidFill>
                <a:uFill>
                  <a:solidFill>
                    <a:srgbClr val="FFFFFF"/>
                  </a:solidFill>
                </a:uFill>
                <a:latin typeface="Arial"/>
                <a:ea typeface="DejaVu Sans"/>
              </a:rPr>
              <a:t>2) Rebekah: “I will go”</a:t>
            </a:r>
            <a:endParaRPr lang="en-US" sz="1800" b="0" strike="noStrike" spc="-1">
              <a:solidFill>
                <a:srgbClr val="FFFFFF"/>
              </a:solidFill>
              <a:uFill>
                <a:solidFill>
                  <a:srgbClr val="FFFFFF"/>
                </a:solidFill>
              </a:uFill>
              <a:latin typeface="Arial"/>
            </a:endParaRPr>
          </a:p>
          <a:p>
            <a:endParaRPr lang="en-US" sz="1800" b="0" strike="noStrike" spc="-1">
              <a:solidFill>
                <a:srgbClr val="FFFFFF"/>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childTnLst>
                  <p:par>
                    <p:cTn id="3" fill="freeze">
                      <p:stCondLst>
                        <p:cond delay="indefinite"/>
                      </p:stCondLst>
                      <p:childTnLst>
                        <p:par>
                          <p:cTn id="4" fill="freeze">
                            <p:stCondLst>
                              <p:cond delay="0"/>
                            </p:stCondLst>
                            <p:childTnLst>
                              <p:par>
                                <p:cTn id="5" presetID="1" presetClass="entr" fill="hold" nodeType="clickEffect">
                                  <p:stCondLst>
                                    <p:cond delay="0"/>
                                  </p:stCondLst>
                                  <p:childTnLst>
                                    <p:set>
                                      <p:cBhvr>
                                        <p:cTn id="6" dur="1" fill="hold">
                                          <p:stCondLst>
                                            <p:cond delay="0"/>
                                          </p:stCondLst>
                                        </p:cTn>
                                        <p:tgtEl>
                                          <p:spTgt spid="50">
                                            <p:txEl>
                                              <p:pRg st="46" end="92"/>
                                            </p:txEl>
                                          </p:spTgt>
                                        </p:tgtEl>
                                        <p:attrNameLst>
                                          <p:attrName>style.visibility</p:attrName>
                                        </p:attrNameLst>
                                      </p:cBhvr>
                                      <p:to>
                                        <p:strVal val="visible"/>
                                      </p:to>
                                    </p:set>
                                  </p:childTnLst>
                                </p:cTn>
                              </p:par>
                            </p:childTnLst>
                          </p:cTn>
                        </p:par>
                      </p:childTnLst>
                    </p:cTn>
                  </p:par>
                  <p:par>
                    <p:cTn id="7" fill="freeze">
                      <p:stCondLst>
                        <p:cond delay="indefinite"/>
                      </p:stCondLst>
                      <p:childTnLst>
                        <p:par>
                          <p:cTn id="8" fill="freeze">
                            <p:stCondLst>
                              <p:cond delay="0"/>
                            </p:stCondLst>
                            <p:childTnLst>
                              <p:par>
                                <p:cTn id="9" presetID="1" presetClass="entr" fill="hold" nodeType="clickEffect">
                                  <p:stCondLst>
                                    <p:cond delay="0"/>
                                  </p:stCondLst>
                                  <p:childTnLst>
                                    <p:set>
                                      <p:cBhvr>
                                        <p:cTn id="10" dur="1" fill="hold">
                                          <p:stCondLst>
                                            <p:cond delay="0"/>
                                          </p:stCondLst>
                                        </p:cTn>
                                        <p:tgtEl>
                                          <p:spTgt spid="50">
                                            <p:txEl>
                                              <p:pRg st="93" end="1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CustomShape 1"/>
          <p:cNvSpPr/>
          <p:nvPr/>
        </p:nvSpPr>
        <p:spPr>
          <a:xfrm>
            <a:off x="251640" y="188640"/>
            <a:ext cx="8676000" cy="59745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US" sz="2800" b="1" strike="noStrike" spc="-1">
                <a:solidFill>
                  <a:srgbClr val="FFFFFF"/>
                </a:solidFill>
                <a:uFill>
                  <a:solidFill>
                    <a:srgbClr val="FFFFFF"/>
                  </a:solidFill>
                </a:uFill>
                <a:latin typeface="Arial"/>
                <a:ea typeface="DejaVu Sans"/>
              </a:rPr>
              <a:t>II. The Succession</a:t>
            </a:r>
            <a:r>
              <a:rPr lang="en-US" sz="2800" b="0" strike="noStrike" spc="-1">
                <a:solidFill>
                  <a:srgbClr val="FFFFFF"/>
                </a:solidFill>
                <a:uFill>
                  <a:solidFill>
                    <a:srgbClr val="FFFFFF"/>
                  </a:solidFill>
                </a:uFill>
                <a:latin typeface="Arial"/>
                <a:ea typeface="DejaVu Sans"/>
              </a:rPr>
              <a:t> (24: 67)</a:t>
            </a:r>
            <a:endParaRPr lang="en-US" sz="1800" b="0" strike="noStrike" spc="-1">
              <a:solidFill>
                <a:srgbClr val="FFFFFF"/>
              </a:solidFill>
              <a:uFill>
                <a:solidFill>
                  <a:srgbClr val="FFFFFF"/>
                </a:solidFill>
              </a:uFill>
              <a:latin typeface="Arial"/>
            </a:endParaRPr>
          </a:p>
          <a:p>
            <a:endParaRPr lang="en-US" sz="1800" b="0" strike="noStrike" spc="-1">
              <a:solidFill>
                <a:srgbClr val="FFFFFF"/>
              </a:solidFill>
              <a:uFill>
                <a:solidFill>
                  <a:srgbClr val="FFFFFF"/>
                </a:solidFill>
              </a:uFill>
              <a:latin typeface="Arial"/>
            </a:endParaRPr>
          </a:p>
          <a:p>
            <a:r>
              <a:rPr lang="en-US" sz="2800" b="0" strike="noStrike" spc="-1">
                <a:solidFill>
                  <a:srgbClr val="FFFFFF"/>
                </a:solidFill>
                <a:uFill>
                  <a:solidFill>
                    <a:srgbClr val="FFFFFF"/>
                  </a:solidFill>
                </a:uFill>
                <a:latin typeface="Arial"/>
                <a:ea typeface="DejaVu Sans"/>
              </a:rPr>
              <a:t>1) Rebekah replaces Sarah by God's own choosing</a:t>
            </a:r>
            <a:endParaRPr lang="en-US" sz="1800" b="0" strike="noStrike" spc="-1">
              <a:solidFill>
                <a:srgbClr val="FFFFFF"/>
              </a:solidFill>
              <a:uFill>
                <a:solidFill>
                  <a:srgbClr val="FFFFFF"/>
                </a:solidFill>
              </a:uFill>
              <a:latin typeface="Arial"/>
            </a:endParaRPr>
          </a:p>
          <a:p>
            <a:endParaRPr lang="en-US" sz="1800" b="0" strike="noStrike" spc="-1">
              <a:solidFill>
                <a:srgbClr val="FFFFFF"/>
              </a:solidFill>
              <a:uFill>
                <a:solidFill>
                  <a:srgbClr val="FFFFFF"/>
                </a:solidFill>
              </a:uFill>
              <a:latin typeface="Arial"/>
            </a:endParaRPr>
          </a:p>
          <a:p>
            <a:r>
              <a:rPr lang="en-US" sz="2800" b="0" strike="noStrike" spc="-1">
                <a:solidFill>
                  <a:srgbClr val="FFFFFF"/>
                </a:solidFill>
                <a:uFill>
                  <a:solidFill>
                    <a:srgbClr val="FFFFFF"/>
                  </a:solidFill>
                </a:uFill>
                <a:latin typeface="Arial"/>
                <a:ea typeface="DejaVu Sans"/>
              </a:rPr>
              <a:t>2) Isaac, the promised child, succeeds his father Abraham</a:t>
            </a:r>
            <a:endParaRPr lang="en-US" sz="1800" b="0" strike="noStrike" spc="-1">
              <a:solidFill>
                <a:srgbClr val="FFFFFF"/>
              </a:solidFill>
              <a:uFill>
                <a:solidFill>
                  <a:srgbClr val="FFFFFF"/>
                </a:solidFill>
              </a:uFill>
              <a:latin typeface="Arial"/>
            </a:endParaRPr>
          </a:p>
          <a:p>
            <a:endParaRPr lang="en-US" sz="1800" b="0" strike="noStrike" spc="-1">
              <a:solidFill>
                <a:srgbClr val="FFFFFF"/>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childTnLst>
                  <p:par>
                    <p:cTn id="3" fill="freeze">
                      <p:stCondLst>
                        <p:cond delay="indefinite"/>
                      </p:stCondLst>
                      <p:childTnLst>
                        <p:par>
                          <p:cTn id="4" fill="freeze">
                            <p:stCondLst>
                              <p:cond delay="0"/>
                            </p:stCondLst>
                            <p:childTnLst>
                              <p:par>
                                <p:cTn id="5" presetID="1" presetClass="entr" fill="hold" nodeType="clickEffect">
                                  <p:stCondLst>
                                    <p:cond delay="0"/>
                                  </p:stCondLst>
                                  <p:childTnLst>
                                    <p:set>
                                      <p:cBhvr>
                                        <p:cTn id="6" dur="1" fill="hold">
                                          <p:stCondLst>
                                            <p:cond delay="0"/>
                                          </p:stCondLst>
                                        </p:cTn>
                                        <p:tgtEl>
                                          <p:spTgt spid="51">
                                            <p:txEl>
                                              <p:pRg st="29" end="77"/>
                                            </p:txEl>
                                          </p:spTgt>
                                        </p:tgtEl>
                                        <p:attrNameLst>
                                          <p:attrName>style.visibility</p:attrName>
                                        </p:attrNameLst>
                                      </p:cBhvr>
                                      <p:to>
                                        <p:strVal val="visible"/>
                                      </p:to>
                                    </p:set>
                                  </p:childTnLst>
                                </p:cTn>
                              </p:par>
                            </p:childTnLst>
                          </p:cTn>
                        </p:par>
                      </p:childTnLst>
                    </p:cTn>
                  </p:par>
                  <p:par>
                    <p:cTn id="7" fill="freeze">
                      <p:stCondLst>
                        <p:cond delay="indefinite"/>
                      </p:stCondLst>
                      <p:childTnLst>
                        <p:par>
                          <p:cTn id="8" fill="freeze">
                            <p:stCondLst>
                              <p:cond delay="0"/>
                            </p:stCondLst>
                            <p:childTnLst>
                              <p:par>
                                <p:cTn id="9" presetID="1" presetClass="entr" fill="hold" nodeType="clickEffect">
                                  <p:stCondLst>
                                    <p:cond delay="0"/>
                                  </p:stCondLst>
                                  <p:childTnLst>
                                    <p:set>
                                      <p:cBhvr>
                                        <p:cTn id="10" dur="1" fill="hold">
                                          <p:stCondLst>
                                            <p:cond delay="0"/>
                                          </p:stCondLst>
                                        </p:cTn>
                                        <p:tgtEl>
                                          <p:spTgt spid="51">
                                            <p:txEl>
                                              <p:pRg st="78" end="13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CustomShape 1"/>
          <p:cNvSpPr/>
          <p:nvPr/>
        </p:nvSpPr>
        <p:spPr>
          <a:xfrm>
            <a:off x="251640" y="188640"/>
            <a:ext cx="8603640" cy="59745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US" sz="2800" b="1" strike="noStrike" spc="-1" dirty="0">
                <a:solidFill>
                  <a:srgbClr val="FFFFFF"/>
                </a:solidFill>
                <a:uFill>
                  <a:solidFill>
                    <a:srgbClr val="FFFFFF"/>
                  </a:solidFill>
                </a:uFill>
                <a:latin typeface="Arial"/>
                <a:ea typeface="DejaVu Sans"/>
              </a:rPr>
              <a:t>III. Hindsight</a:t>
            </a:r>
            <a:endParaRPr lang="en-US" sz="1800" b="1" strike="noStrike" spc="-1" dirty="0">
              <a:solidFill>
                <a:srgbClr val="FFFFFF"/>
              </a:solidFill>
              <a:uFill>
                <a:solidFill>
                  <a:srgbClr val="FFFFFF"/>
                </a:solidFill>
              </a:uFill>
              <a:latin typeface="Arial"/>
            </a:endParaRPr>
          </a:p>
          <a:p>
            <a:endParaRPr lang="en-US" sz="1800" b="0" strike="noStrike" spc="-1" dirty="0">
              <a:solidFill>
                <a:srgbClr val="FFFFFF"/>
              </a:solidFill>
              <a:uFill>
                <a:solidFill>
                  <a:srgbClr val="FFFFFF"/>
                </a:solidFill>
              </a:uFill>
              <a:latin typeface="Arial"/>
            </a:endParaRPr>
          </a:p>
          <a:p>
            <a:r>
              <a:rPr lang="en-US" sz="2800" b="0" strike="noStrike" spc="-1" dirty="0">
                <a:solidFill>
                  <a:srgbClr val="FFFFFF"/>
                </a:solidFill>
                <a:uFill>
                  <a:solidFill>
                    <a:srgbClr val="FFFFFF"/>
                  </a:solidFill>
                </a:uFill>
                <a:latin typeface="Arial"/>
                <a:ea typeface="DejaVu Sans"/>
              </a:rPr>
              <a:t>1) Short genealogy</a:t>
            </a:r>
            <a:endParaRPr lang="en-US" sz="1800" b="0" strike="noStrike" spc="-1" dirty="0">
              <a:solidFill>
                <a:srgbClr val="FFFFFF"/>
              </a:solidFill>
              <a:uFill>
                <a:solidFill>
                  <a:srgbClr val="FFFFFF"/>
                </a:solidFill>
              </a:uFill>
              <a:latin typeface="Arial"/>
            </a:endParaRPr>
          </a:p>
          <a:p>
            <a:endParaRPr lang="en-US" sz="1800" b="0" strike="noStrike" spc="-1" dirty="0">
              <a:solidFill>
                <a:srgbClr val="FFFFFF"/>
              </a:solidFill>
              <a:uFill>
                <a:solidFill>
                  <a:srgbClr val="FFFFFF"/>
                </a:solidFill>
              </a:uFill>
              <a:latin typeface="Arial"/>
            </a:endParaRPr>
          </a:p>
          <a:p>
            <a:r>
              <a:rPr lang="en-US" sz="2800" b="0" strike="noStrike" spc="-1" dirty="0">
                <a:solidFill>
                  <a:srgbClr val="FFFFFF"/>
                </a:solidFill>
                <a:uFill>
                  <a:solidFill>
                    <a:srgbClr val="FFFFFF"/>
                  </a:solidFill>
                </a:uFill>
                <a:latin typeface="Arial"/>
                <a:ea typeface="DejaVu Sans"/>
              </a:rPr>
              <a:t>2) The </a:t>
            </a:r>
            <a:r>
              <a:rPr lang="en-US" sz="2800" b="0" strike="noStrike" spc="-1" dirty="0" err="1">
                <a:solidFill>
                  <a:srgbClr val="FFFFFF"/>
                </a:solidFill>
                <a:uFill>
                  <a:solidFill>
                    <a:srgbClr val="FFFFFF"/>
                  </a:solidFill>
                </a:uFill>
                <a:latin typeface="Arial"/>
                <a:ea typeface="DejaVu Sans"/>
              </a:rPr>
              <a:t>Saviour</a:t>
            </a:r>
            <a:r>
              <a:rPr lang="en-US" sz="2800" b="0" strike="noStrike" spc="-1" dirty="0">
                <a:solidFill>
                  <a:srgbClr val="FFFFFF"/>
                </a:solidFill>
                <a:uFill>
                  <a:solidFill>
                    <a:srgbClr val="FFFFFF"/>
                  </a:solidFill>
                </a:uFill>
                <a:latin typeface="Arial"/>
                <a:ea typeface="DejaVu Sans"/>
              </a:rPr>
              <a:t> (Luke 2:10-11)</a:t>
            </a:r>
            <a:endParaRPr lang="en-US" sz="1800" b="0" strike="noStrike" spc="-1" dirty="0">
              <a:solidFill>
                <a:srgbClr val="FFFFFF"/>
              </a:solidFill>
              <a:uFill>
                <a:solidFill>
                  <a:srgbClr val="FFFFFF"/>
                </a:solidFill>
              </a:uFill>
              <a:latin typeface="Arial"/>
            </a:endParaRPr>
          </a:p>
          <a:p>
            <a:r>
              <a:rPr lang="en-US" sz="2800" b="0" strike="noStrike" spc="-1" dirty="0">
                <a:solidFill>
                  <a:srgbClr val="FFFFFF"/>
                </a:solidFill>
                <a:uFill>
                  <a:solidFill>
                    <a:srgbClr val="FFFFFF"/>
                  </a:solidFill>
                </a:uFill>
                <a:latin typeface="Arial"/>
                <a:ea typeface="DejaVu Sans"/>
              </a:rPr>
              <a:t> </a:t>
            </a:r>
            <a:r>
              <a:rPr lang="en-US" sz="2800" b="0" strike="noStrike" spc="-1" baseline="33000" dirty="0">
                <a:solidFill>
                  <a:srgbClr val="FFFFFF"/>
                </a:solidFill>
                <a:uFill>
                  <a:solidFill>
                    <a:srgbClr val="FFFFFF"/>
                  </a:solidFill>
                </a:uFill>
                <a:latin typeface="Arial"/>
                <a:ea typeface="DejaVu Sans"/>
              </a:rPr>
              <a:t>10</a:t>
            </a:r>
            <a:r>
              <a:rPr lang="en-US" sz="2800" b="0" strike="noStrike" spc="-1" dirty="0">
                <a:solidFill>
                  <a:srgbClr val="FFFFFF"/>
                </a:solidFill>
                <a:uFill>
                  <a:solidFill>
                    <a:srgbClr val="FFFFFF"/>
                  </a:solidFill>
                </a:uFill>
                <a:latin typeface="Arial"/>
                <a:ea typeface="DejaVu Sans"/>
              </a:rPr>
              <a:t> But the angel said to them, “Do not be afraid. I bring you good news. It will bring great joy for all the people. </a:t>
            </a:r>
            <a:r>
              <a:rPr lang="en-US" sz="2800" b="0" strike="noStrike" spc="-1" baseline="33000" dirty="0">
                <a:solidFill>
                  <a:srgbClr val="FFFFFF"/>
                </a:solidFill>
                <a:uFill>
                  <a:solidFill>
                    <a:srgbClr val="FFFFFF"/>
                  </a:solidFill>
                </a:uFill>
                <a:latin typeface="Arial"/>
                <a:ea typeface="DejaVu Sans"/>
              </a:rPr>
              <a:t>11</a:t>
            </a:r>
            <a:r>
              <a:rPr lang="en-US" sz="2800" b="0" strike="noStrike" spc="-1" dirty="0">
                <a:solidFill>
                  <a:srgbClr val="FFFFFF"/>
                </a:solidFill>
                <a:uFill>
                  <a:solidFill>
                    <a:srgbClr val="FFFFFF"/>
                  </a:solidFill>
                </a:uFill>
                <a:latin typeface="Arial"/>
                <a:ea typeface="DejaVu Sans"/>
              </a:rPr>
              <a:t> Today in the town of David a Savior has been born to you. He is the Messiah, the Lord.</a:t>
            </a:r>
            <a:endParaRPr lang="en-US" sz="1800" b="0" strike="noStrike" spc="-1" dirty="0">
              <a:solidFill>
                <a:srgbClr val="FFFFFF"/>
              </a:solidFill>
              <a:uFill>
                <a:solidFill>
                  <a:srgbClr val="FFFFFF"/>
                </a:solidFill>
              </a:uFill>
              <a:latin typeface="Arial"/>
            </a:endParaRPr>
          </a:p>
          <a:p>
            <a:endParaRPr lang="en-US" sz="1800" b="0" strike="noStrike" spc="-1" dirty="0">
              <a:solidFill>
                <a:srgbClr val="FFFFFF"/>
              </a:solidFill>
              <a:uFill>
                <a:solidFill>
                  <a:srgbClr val="FFFFFF"/>
                </a:solidFill>
              </a:uFill>
              <a:latin typeface="Arial"/>
            </a:endParaRPr>
          </a:p>
          <a:p>
            <a:endParaRPr lang="en-US" sz="1800" b="0" strike="noStrike" spc="-1" dirty="0">
              <a:solidFill>
                <a:srgbClr val="FFFFFF"/>
              </a:solidFill>
              <a:uFill>
                <a:solidFill>
                  <a:srgbClr val="FFFFFF"/>
                </a:solidFill>
              </a:uFill>
              <a:latin typeface="Arial"/>
            </a:endParaRPr>
          </a:p>
          <a:p>
            <a:r>
              <a:rPr lang="en-US" sz="2800" b="0" strike="noStrike" spc="-1" dirty="0">
                <a:solidFill>
                  <a:srgbClr val="FFFFFF"/>
                </a:solidFill>
                <a:uFill>
                  <a:solidFill>
                    <a:srgbClr val="FFFFFF"/>
                  </a:solidFill>
                </a:uFill>
                <a:latin typeface="Arial"/>
                <a:ea typeface="DejaVu Sans"/>
              </a:rPr>
              <a:t>3) The ultimate redemption</a:t>
            </a:r>
            <a:endParaRPr lang="en-US" sz="1800" b="0" strike="noStrike" spc="-1" dirty="0">
              <a:solidFill>
                <a:srgbClr val="FFFFFF"/>
              </a:solidFill>
              <a:uFill>
                <a:solidFill>
                  <a:srgbClr val="FFFFFF"/>
                </a:solidFill>
              </a:uFill>
              <a:latin typeface="Arial"/>
            </a:endParaRPr>
          </a:p>
          <a:p>
            <a:endParaRPr lang="en-US" sz="1800" b="0" strike="noStrike" spc="-1" dirty="0">
              <a:solidFill>
                <a:srgbClr val="FFFFFF"/>
              </a:solidFill>
              <a:uFill>
                <a:solidFill>
                  <a:srgbClr val="FFFFFF"/>
                </a:solidFill>
              </a:uFill>
              <a:latin typeface="Arial"/>
            </a:endParaRPr>
          </a:p>
          <a:p>
            <a:r>
              <a:rPr lang="en-US" sz="2800" b="0" strike="noStrike" spc="-1" dirty="0">
                <a:solidFill>
                  <a:srgbClr val="FFFFFF"/>
                </a:solidFill>
                <a:uFill>
                  <a:solidFill>
                    <a:srgbClr val="FFFFFF"/>
                  </a:solidFill>
                </a:uFill>
                <a:latin typeface="Arial"/>
                <a:ea typeface="DejaVu Sans"/>
              </a:rPr>
              <a:t>?	</a:t>
            </a:r>
            <a:endParaRPr lang="en-US" sz="1800" b="0" strike="noStrike" spc="-1" dirty="0">
              <a:solidFill>
                <a:srgbClr val="FFFFFF"/>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childTnLst>
                  <p:par>
                    <p:cTn id="3" fill="freeze">
                      <p:stCondLst>
                        <p:cond delay="indefinite"/>
                      </p:stCondLst>
                      <p:childTnLst>
                        <p:par>
                          <p:cTn id="4" fill="freeze">
                            <p:stCondLst>
                              <p:cond delay="0"/>
                            </p:stCondLst>
                            <p:childTnLst>
                              <p:par>
                                <p:cTn id="5" presetID="1" presetClass="entr" fill="hold" nodeType="clickEffect">
                                  <p:stCondLst>
                                    <p:cond delay="0"/>
                                  </p:stCondLst>
                                  <p:childTnLst>
                                    <p:set>
                                      <p:cBhvr>
                                        <p:cTn id="6" dur="1" fill="hold">
                                          <p:stCondLst>
                                            <p:cond delay="0"/>
                                          </p:stCondLst>
                                        </p:cTn>
                                        <p:tgtEl>
                                          <p:spTgt spid="52">
                                            <p:txEl>
                                              <p:pRg st="16" end="35"/>
                                            </p:txEl>
                                          </p:spTgt>
                                        </p:tgtEl>
                                        <p:attrNameLst>
                                          <p:attrName>style.visibility</p:attrName>
                                        </p:attrNameLst>
                                      </p:cBhvr>
                                      <p:to>
                                        <p:strVal val="visible"/>
                                      </p:to>
                                    </p:set>
                                  </p:childTnLst>
                                </p:cTn>
                              </p:par>
                            </p:childTnLst>
                          </p:cTn>
                        </p:par>
                      </p:childTnLst>
                    </p:cTn>
                  </p:par>
                  <p:par>
                    <p:cTn id="7" fill="freeze">
                      <p:stCondLst>
                        <p:cond delay="indefinite"/>
                      </p:stCondLst>
                      <p:childTnLst>
                        <p:par>
                          <p:cTn id="8" fill="freeze">
                            <p:stCondLst>
                              <p:cond delay="0"/>
                            </p:stCondLst>
                            <p:childTnLst>
                              <p:par>
                                <p:cTn id="9" presetID="1" presetClass="entr" fill="hold" nodeType="clickEffect">
                                  <p:stCondLst>
                                    <p:cond delay="0"/>
                                  </p:stCondLst>
                                  <p:childTnLst>
                                    <p:set>
                                      <p:cBhvr>
                                        <p:cTn id="10" dur="1" fill="hold">
                                          <p:stCondLst>
                                            <p:cond delay="0"/>
                                          </p:stCondLst>
                                        </p:cTn>
                                        <p:tgtEl>
                                          <p:spTgt spid="52">
                                            <p:txEl>
                                              <p:pRg st="36" end="66"/>
                                            </p:txEl>
                                          </p:spTgt>
                                        </p:tgtEl>
                                        <p:attrNameLst>
                                          <p:attrName>style.visibility</p:attrName>
                                        </p:attrNameLst>
                                      </p:cBhvr>
                                      <p:to>
                                        <p:strVal val="visible"/>
                                      </p:to>
                                    </p:set>
                                  </p:childTnLst>
                                </p:cTn>
                              </p:par>
                            </p:childTnLst>
                          </p:cTn>
                        </p:par>
                      </p:childTnLst>
                    </p:cTn>
                  </p:par>
                  <p:par>
                    <p:cTn id="11" fill="freeze">
                      <p:stCondLst>
                        <p:cond delay="indefinite"/>
                      </p:stCondLst>
                      <p:childTnLst>
                        <p:par>
                          <p:cTn id="12" fill="freeze">
                            <p:stCondLst>
                              <p:cond delay="0"/>
                            </p:stCondLst>
                            <p:childTnLst>
                              <p:par>
                                <p:cTn id="13" presetID="1" presetClass="entr" fill="hold" nodeType="clickEffect">
                                  <p:stCondLst>
                                    <p:cond delay="0"/>
                                  </p:stCondLst>
                                  <p:childTnLst>
                                    <p:set>
                                      <p:cBhvr>
                                        <p:cTn id="14" dur="1" fill="hold">
                                          <p:stCondLst>
                                            <p:cond delay="0"/>
                                          </p:stCondLst>
                                        </p:cTn>
                                        <p:tgtEl>
                                          <p:spTgt spid="52">
                                            <p:txEl>
                                              <p:pRg st="66" end="274"/>
                                            </p:txEl>
                                          </p:spTgt>
                                        </p:tgtEl>
                                        <p:attrNameLst>
                                          <p:attrName>style.visibility</p:attrName>
                                        </p:attrNameLst>
                                      </p:cBhvr>
                                      <p:to>
                                        <p:strVal val="visible"/>
                                      </p:to>
                                    </p:set>
                                  </p:childTnLst>
                                </p:cTn>
                              </p:par>
                            </p:childTnLst>
                          </p:cTn>
                        </p:par>
                      </p:childTnLst>
                    </p:cTn>
                  </p:par>
                  <p:par>
                    <p:cTn id="15" fill="freeze">
                      <p:stCondLst>
                        <p:cond delay="indefinite"/>
                      </p:stCondLst>
                      <p:childTnLst>
                        <p:par>
                          <p:cTn id="16" fill="freeze">
                            <p:stCondLst>
                              <p:cond delay="0"/>
                            </p:stCondLst>
                            <p:childTnLst>
                              <p:par>
                                <p:cTn id="17" presetID="1" presetClass="entr" fill="hold" nodeType="clickEffect">
                                  <p:stCondLst>
                                    <p:cond delay="0"/>
                                  </p:stCondLst>
                                  <p:childTnLst>
                                    <p:set>
                                      <p:cBhvr>
                                        <p:cTn id="18" dur="1" fill="hold">
                                          <p:stCondLst>
                                            <p:cond delay="0"/>
                                          </p:stCondLst>
                                        </p:cTn>
                                        <p:tgtEl>
                                          <p:spTgt spid="52">
                                            <p:txEl>
                                              <p:pRg st="276" end="303"/>
                                            </p:txEl>
                                          </p:spTgt>
                                        </p:tgtEl>
                                        <p:attrNameLst>
                                          <p:attrName>style.visibility</p:attrName>
                                        </p:attrNameLst>
                                      </p:cBhvr>
                                      <p:to>
                                        <p:strVal val="visible"/>
                                      </p:to>
                                    </p:set>
                                  </p:childTnLst>
                                </p:cTn>
                              </p:par>
                            </p:childTnLst>
                          </p:cTn>
                        </p:par>
                      </p:childTnLst>
                    </p:cTn>
                  </p:par>
                  <p:par>
                    <p:cTn id="19" fill="freeze">
                      <p:stCondLst>
                        <p:cond delay="indefinite"/>
                      </p:stCondLst>
                      <p:childTnLst>
                        <p:par>
                          <p:cTn id="20" fill="freeze">
                            <p:stCondLst>
                              <p:cond delay="0"/>
                            </p:stCondLst>
                            <p:childTnLst>
                              <p:par>
                                <p:cTn id="21" presetID="1" presetClass="entr" fill="hold" nodeType="clickEffect">
                                  <p:stCondLst>
                                    <p:cond delay="0"/>
                                  </p:stCondLst>
                                  <p:childTnLst>
                                    <p:set>
                                      <p:cBhvr>
                                        <p:cTn id="22" dur="1" fill="hold">
                                          <p:stCondLst>
                                            <p:cond delay="0"/>
                                          </p:stCondLst>
                                        </p:cTn>
                                        <p:tgtEl>
                                          <p:spTgt spid="52">
                                            <p:txEl>
                                              <p:pRg st="304" end="30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p:nvPr/>
        </p:nvSpPr>
        <p:spPr>
          <a:xfrm>
            <a:off x="251640" y="188640"/>
            <a:ext cx="8603640" cy="59745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US" sz="2800" b="1" strike="noStrike" spc="-1" dirty="0">
                <a:solidFill>
                  <a:srgbClr val="FFFFFF"/>
                </a:solidFill>
                <a:uFill>
                  <a:solidFill>
                    <a:srgbClr val="FFFFFF"/>
                  </a:solidFill>
                </a:uFill>
                <a:latin typeface="Arial"/>
                <a:ea typeface="DejaVu Sans"/>
              </a:rPr>
              <a:t>CONCLUSION</a:t>
            </a:r>
            <a:endParaRPr lang="en-US" sz="1800" b="1" strike="noStrike" spc="-1" dirty="0">
              <a:solidFill>
                <a:srgbClr val="FFFFFF"/>
              </a:solidFill>
              <a:uFill>
                <a:solidFill>
                  <a:srgbClr val="FFFFFF"/>
                </a:solidFill>
              </a:uFill>
              <a:latin typeface="Arial"/>
            </a:endParaRPr>
          </a:p>
          <a:p>
            <a:endParaRPr lang="en-US" sz="1800" b="0" strike="noStrike" spc="-1" dirty="0">
              <a:solidFill>
                <a:srgbClr val="FFFFFF"/>
              </a:solidFill>
              <a:uFill>
                <a:solidFill>
                  <a:srgbClr val="FFFFFF"/>
                </a:solidFill>
              </a:uFill>
              <a:latin typeface="Arial"/>
            </a:endParaRPr>
          </a:p>
          <a:p>
            <a:r>
              <a:rPr lang="en-US" sz="2800" b="0" strike="noStrike" spc="-1" dirty="0">
                <a:solidFill>
                  <a:srgbClr val="FFFFFF"/>
                </a:solidFill>
                <a:uFill>
                  <a:solidFill>
                    <a:srgbClr val="FFFFFF"/>
                  </a:solidFill>
                </a:uFill>
                <a:latin typeface="Arial"/>
                <a:ea typeface="DejaVu Sans"/>
              </a:rPr>
              <a:t>Philippians 1: 6</a:t>
            </a:r>
            <a:endParaRPr lang="en-US" sz="1800" b="0" strike="noStrike" spc="-1" dirty="0">
              <a:solidFill>
                <a:srgbClr val="FFFFFF"/>
              </a:solidFill>
              <a:uFill>
                <a:solidFill>
                  <a:srgbClr val="FFFFFF"/>
                </a:solidFill>
              </a:uFill>
              <a:latin typeface="Arial"/>
            </a:endParaRPr>
          </a:p>
          <a:p>
            <a:endParaRPr lang="en-US" sz="1800" b="0" strike="noStrike" spc="-1" dirty="0">
              <a:solidFill>
                <a:srgbClr val="FFFFFF"/>
              </a:solidFill>
              <a:uFill>
                <a:solidFill>
                  <a:srgbClr val="FFFFFF"/>
                </a:solidFill>
              </a:uFill>
              <a:latin typeface="Arial"/>
            </a:endParaRPr>
          </a:p>
          <a:p>
            <a:r>
              <a:rPr lang="en-US" sz="2800" b="0" strike="noStrike" spc="-1" dirty="0">
                <a:solidFill>
                  <a:srgbClr val="FFFFFF"/>
                </a:solidFill>
                <a:uFill>
                  <a:solidFill>
                    <a:srgbClr val="FFFFFF"/>
                  </a:solidFill>
                </a:uFill>
                <a:latin typeface="Arial"/>
                <a:ea typeface="DejaVu Sans"/>
              </a:rPr>
              <a:t>God began a good work in you. And I am sure that he will carry it on until it is completed. That will be on the day Christ Jesus returns.</a:t>
            </a:r>
            <a:endParaRPr lang="en-US" sz="1800" b="0" strike="noStrike" spc="-1" dirty="0">
              <a:solidFill>
                <a:srgbClr val="FFFFFF"/>
              </a:solidFill>
              <a:uFill>
                <a:solidFill>
                  <a:srgbClr val="FFFFFF"/>
                </a:solidFill>
              </a:uFill>
              <a:latin typeface="Arial"/>
            </a:endParaRPr>
          </a:p>
          <a:p>
            <a:endParaRPr lang="en-US" sz="1800" b="0" strike="noStrike" spc="-1" dirty="0">
              <a:solidFill>
                <a:srgbClr val="FFFFFF"/>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ICELBlack</Template>
  <TotalTime>7100</TotalTime>
  <Words>495</Words>
  <Application>Microsoft Office PowerPoint</Application>
  <PresentationFormat>On-screen Show (4:3)</PresentationFormat>
  <Paragraphs>87</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 mertens</dc:creator>
  <cp:lastModifiedBy>christophe mertens</cp:lastModifiedBy>
  <cp:revision>19</cp:revision>
  <dcterms:created xsi:type="dcterms:W3CDTF">2015-09-29T19:50:50Z</dcterms:created>
  <dcterms:modified xsi:type="dcterms:W3CDTF">2017-07-08T11:34:24Z</dcterms:modified>
  <dc:language>en-GB</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6</vt:i4>
  </property>
  <property fmtid="{D5CDD505-2E9C-101B-9397-08002B2CF9AE}" pid="8" name="PresentationFormat">
    <vt:lpwstr>On-screen Show (4:3)</vt:lpwstr>
  </property>
  <property fmtid="{D5CDD505-2E9C-101B-9397-08002B2CF9AE}" pid="9" name="ScaleCrop">
    <vt:bool>false</vt:bool>
  </property>
  <property fmtid="{D5CDD505-2E9C-101B-9397-08002B2CF9AE}" pid="10" name="ShareDoc">
    <vt:bool>false</vt:bool>
  </property>
  <property fmtid="{D5CDD505-2E9C-101B-9397-08002B2CF9AE}" pid="11" name="Slides">
    <vt:i4>6</vt:i4>
  </property>
</Properties>
</file>