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23" r:id="rId2"/>
    <p:sldId id="318" r:id="rId3"/>
    <p:sldId id="319" r:id="rId4"/>
    <p:sldId id="320" r:id="rId5"/>
    <p:sldId id="321" r:id="rId6"/>
    <p:sldId id="322" r:id="rId7"/>
    <p:sldId id="311" r:id="rId8"/>
    <p:sldId id="313" r:id="rId9"/>
    <p:sldId id="315" r:id="rId10"/>
    <p:sldId id="316" r:id="rId11"/>
    <p:sldId id="317" r:id="rId12"/>
    <p:sldId id="314" r:id="rId13"/>
    <p:sldId id="31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9" autoAdjust="0"/>
    <p:restoredTop sz="94660"/>
  </p:normalViewPr>
  <p:slideViewPr>
    <p:cSldViewPr>
      <p:cViewPr>
        <p:scale>
          <a:sx n="50" d="100"/>
          <a:sy n="50" d="100"/>
        </p:scale>
        <p:origin x="-186"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FA340B-5D8A-46D3-AAEF-1D5FB4A705C4}" type="datetimeFigureOut">
              <a:rPr lang="en-GB" smtClean="0"/>
              <a:t>08/05/2016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4576B6-8F0B-4D38-8735-B67721170115}" type="slidenum">
              <a:rPr lang="en-GB" smtClean="0"/>
              <a:t>‹#›</a:t>
            </a:fld>
            <a:endParaRPr lang="en-GB"/>
          </a:p>
        </p:txBody>
      </p:sp>
    </p:spTree>
    <p:extLst>
      <p:ext uri="{BB962C8B-B14F-4D97-AF65-F5344CB8AC3E}">
        <p14:creationId xmlns:p14="http://schemas.microsoft.com/office/powerpoint/2010/main" val="243180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ustomShape 1"/>
          <p:cNvSpPr/>
          <p:nvPr/>
        </p:nvSpPr>
        <p:spPr>
          <a:xfrm>
            <a:off x="3884760" y="8685360"/>
            <a:ext cx="297000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75EABB9F-C3E0-4E9E-8546-0217B0F7AEC9}" type="slidenum">
              <a:rPr lang="en-GB" sz="1200" strike="noStrike" spc="-1">
                <a:solidFill>
                  <a:srgbClr val="000000"/>
                </a:solidFill>
                <a:uFill>
                  <a:solidFill>
                    <a:srgbClr val="FFFFFF"/>
                  </a:solidFill>
                </a:uFill>
                <a:latin typeface="Arial"/>
                <a:ea typeface="Microsoft YaHei"/>
              </a:rPr>
              <a:t>1</a:t>
            </a:fld>
            <a:endParaRPr lang="en-GB" sz="180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685800" y="4343400"/>
            <a:ext cx="5484600" cy="4113000"/>
          </a:xfrm>
          <a:prstGeom prst="rect">
            <a:avLst/>
          </a:prstGeom>
        </p:spPr>
        <p:txBody>
          <a:bodyPr lIns="0" tIns="0" rIns="0" bIns="0" anchor="ctr"/>
          <a:lstStyle/>
          <a:p>
            <a:endParaRPr lang="en-GB" sz="2000" strike="noStrike" spc="-1">
              <a:solidFill>
                <a:srgbClr val="000000"/>
              </a:solidFill>
              <a:uFill>
                <a:solidFill>
                  <a:srgbClr val="FFFFFF"/>
                </a:solidFill>
              </a:uFill>
              <a:latin typeface="Arial"/>
            </a:endParaRPr>
          </a:p>
        </p:txBody>
      </p:sp>
      <p:sp>
        <p:nvSpPr>
          <p:cNvPr id="57" name="CustomShape 3"/>
          <p:cNvSpPr/>
          <p:nvPr/>
        </p:nvSpPr>
        <p:spPr>
          <a:xfrm>
            <a:off x="3884760" y="8685360"/>
            <a:ext cx="2970000" cy="4554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400A76D3-E0B2-41A6-A9BE-02E0E6439B1A}" type="slidenum">
              <a:rPr lang="en-GB" sz="1200" strike="noStrike" spc="-1">
                <a:solidFill>
                  <a:srgbClr val="333333"/>
                </a:solidFill>
                <a:uFill>
                  <a:solidFill>
                    <a:srgbClr val="FFFFFF"/>
                  </a:solidFill>
                </a:uFill>
                <a:latin typeface="Arial"/>
                <a:ea typeface="Microsoft YaHei"/>
              </a:rPr>
              <a:t>1</a:t>
            </a:fld>
            <a:endParaRPr lang="en-GB" sz="1800" strike="noStrike" spc="-1">
              <a:solidFill>
                <a:srgbClr val="000000"/>
              </a:solidFill>
              <a:uFill>
                <a:solidFill>
                  <a:srgbClr val="FFFFFF"/>
                </a:solidFill>
              </a:uFill>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p:nvPr/>
        </p:nvSpPr>
        <p:spPr>
          <a:xfrm>
            <a:off x="3884760" y="8685360"/>
            <a:ext cx="297000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4843D643-A14A-47EE-96C2-3EFFA2EA9175}" type="slidenum">
              <a:rPr lang="en-GB" sz="1200" strike="noStrike" spc="-1">
                <a:solidFill>
                  <a:srgbClr val="000000"/>
                </a:solidFill>
                <a:uFill>
                  <a:solidFill>
                    <a:srgbClr val="FFFFFF"/>
                  </a:solidFill>
                </a:uFill>
                <a:latin typeface="Arial"/>
                <a:ea typeface="Microsoft YaHei"/>
              </a:rPr>
              <a:t>2</a:t>
            </a:fld>
            <a:endParaRPr lang="en-GB" sz="1800" strike="noStrike" spc="-1">
              <a:solidFill>
                <a:srgbClr val="000000"/>
              </a:solidFill>
              <a:uFill>
                <a:solidFill>
                  <a:srgbClr val="FFFFFF"/>
                </a:solidFill>
              </a:uFill>
              <a:latin typeface="Arial"/>
            </a:endParaRPr>
          </a:p>
        </p:txBody>
      </p:sp>
      <p:sp>
        <p:nvSpPr>
          <p:cNvPr id="59" name="PlaceHolder 2"/>
          <p:cNvSpPr>
            <a:spLocks noGrp="1"/>
          </p:cNvSpPr>
          <p:nvPr>
            <p:ph type="body"/>
          </p:nvPr>
        </p:nvSpPr>
        <p:spPr>
          <a:xfrm>
            <a:off x="685800" y="4343400"/>
            <a:ext cx="5484600" cy="4113000"/>
          </a:xfrm>
          <a:prstGeom prst="rect">
            <a:avLst/>
          </a:prstGeom>
        </p:spPr>
        <p:txBody>
          <a:bodyPr lIns="0" tIns="0" rIns="0" bIns="0" anchor="ctr"/>
          <a:lstStyle/>
          <a:p>
            <a:endParaRPr lang="en-GB" sz="2000" strike="noStrike" spc="-1">
              <a:solidFill>
                <a:srgbClr val="000000"/>
              </a:solidFill>
              <a:uFill>
                <a:solidFill>
                  <a:srgbClr val="FFFFFF"/>
                </a:solidFill>
              </a:uFill>
              <a:latin typeface="Arial"/>
            </a:endParaRPr>
          </a:p>
        </p:txBody>
      </p:sp>
      <p:sp>
        <p:nvSpPr>
          <p:cNvPr id="60" name="CustomShape 3"/>
          <p:cNvSpPr/>
          <p:nvPr/>
        </p:nvSpPr>
        <p:spPr>
          <a:xfrm>
            <a:off x="3884760" y="8685360"/>
            <a:ext cx="2970000" cy="4554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7488F0AD-478E-4DF7-A2C9-3263F7408395}" type="slidenum">
              <a:rPr lang="en-GB" sz="1200" strike="noStrike" spc="-1">
                <a:solidFill>
                  <a:srgbClr val="333333"/>
                </a:solidFill>
                <a:uFill>
                  <a:solidFill>
                    <a:srgbClr val="FFFFFF"/>
                  </a:solidFill>
                </a:uFill>
                <a:latin typeface="Arial"/>
                <a:ea typeface="Microsoft YaHei"/>
              </a:rPr>
              <a:t>2</a:t>
            </a:fld>
            <a:endParaRPr lang="en-GB" sz="1800" strike="noStrike" spc="-1">
              <a:solidFill>
                <a:srgbClr val="000000"/>
              </a:solidFill>
              <a:uFill>
                <a:solidFill>
                  <a:srgbClr val="FFFFFF"/>
                </a:solidFill>
              </a:uFill>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p:nvPr/>
        </p:nvSpPr>
        <p:spPr>
          <a:xfrm>
            <a:off x="3884760" y="8685360"/>
            <a:ext cx="297000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139ED56-C6D5-4D27-B38C-E52500E81D46}" type="slidenum">
              <a:rPr lang="en-GB" sz="1200" strike="noStrike" spc="-1">
                <a:solidFill>
                  <a:srgbClr val="000000"/>
                </a:solidFill>
                <a:uFill>
                  <a:solidFill>
                    <a:srgbClr val="FFFFFF"/>
                  </a:solidFill>
                </a:uFill>
                <a:latin typeface="Arial"/>
                <a:ea typeface="Microsoft YaHei"/>
              </a:rPr>
              <a:t>3</a:t>
            </a:fld>
            <a:endParaRPr lang="en-GB" sz="1800" strike="noStrike" spc="-1">
              <a:solidFill>
                <a:srgbClr val="000000"/>
              </a:solidFill>
              <a:uFill>
                <a:solidFill>
                  <a:srgbClr val="FFFFFF"/>
                </a:solidFill>
              </a:uFill>
              <a:latin typeface="Arial"/>
            </a:endParaRPr>
          </a:p>
        </p:txBody>
      </p:sp>
      <p:sp>
        <p:nvSpPr>
          <p:cNvPr id="62" name="PlaceHolder 2"/>
          <p:cNvSpPr>
            <a:spLocks noGrp="1"/>
          </p:cNvSpPr>
          <p:nvPr>
            <p:ph type="body"/>
          </p:nvPr>
        </p:nvSpPr>
        <p:spPr>
          <a:xfrm>
            <a:off x="685800" y="4343400"/>
            <a:ext cx="5484600" cy="4113000"/>
          </a:xfrm>
          <a:prstGeom prst="rect">
            <a:avLst/>
          </a:prstGeom>
        </p:spPr>
        <p:txBody>
          <a:bodyPr lIns="0" tIns="0" rIns="0" bIns="0" anchor="ctr"/>
          <a:lstStyle/>
          <a:p>
            <a:endParaRPr lang="en-GB" sz="2000" strike="noStrike" spc="-1">
              <a:solidFill>
                <a:srgbClr val="000000"/>
              </a:solidFill>
              <a:uFill>
                <a:solidFill>
                  <a:srgbClr val="FFFFFF"/>
                </a:solidFill>
              </a:uFill>
              <a:latin typeface="Arial"/>
            </a:endParaRPr>
          </a:p>
        </p:txBody>
      </p:sp>
      <p:sp>
        <p:nvSpPr>
          <p:cNvPr id="63" name="CustomShape 3"/>
          <p:cNvSpPr/>
          <p:nvPr/>
        </p:nvSpPr>
        <p:spPr>
          <a:xfrm>
            <a:off x="3884760" y="8685360"/>
            <a:ext cx="2970000" cy="4554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4517CDB5-1436-4691-A795-F7705F96D2BF}" type="slidenum">
              <a:rPr lang="en-GB" sz="1200" strike="noStrike" spc="-1">
                <a:solidFill>
                  <a:srgbClr val="333333"/>
                </a:solidFill>
                <a:uFill>
                  <a:solidFill>
                    <a:srgbClr val="FFFFFF"/>
                  </a:solidFill>
                </a:uFill>
                <a:latin typeface="Arial"/>
                <a:ea typeface="Microsoft YaHei"/>
              </a:rPr>
              <a:t>3</a:t>
            </a:fld>
            <a:endParaRPr lang="en-GB" sz="1800" strike="noStrike" spc="-1">
              <a:solidFill>
                <a:srgbClr val="000000"/>
              </a:solidFill>
              <a:uFill>
                <a:solidFill>
                  <a:srgbClr val="FFFFFF"/>
                </a:solidFill>
              </a:uFill>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p:nvPr/>
        </p:nvSpPr>
        <p:spPr>
          <a:xfrm>
            <a:off x="3884760" y="8685360"/>
            <a:ext cx="297000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DB4CB77A-4D11-4231-8517-D03F158A3938}" type="slidenum">
              <a:rPr lang="en-GB" sz="1200" strike="noStrike" spc="-1">
                <a:solidFill>
                  <a:srgbClr val="000000"/>
                </a:solidFill>
                <a:uFill>
                  <a:solidFill>
                    <a:srgbClr val="FFFFFF"/>
                  </a:solidFill>
                </a:uFill>
                <a:latin typeface="Arial"/>
                <a:ea typeface="Microsoft YaHei"/>
              </a:rPr>
              <a:t>4</a:t>
            </a:fld>
            <a:endParaRPr lang="en-GB" sz="1800" strike="noStrike" spc="-1">
              <a:solidFill>
                <a:srgbClr val="000000"/>
              </a:solidFill>
              <a:uFill>
                <a:solidFill>
                  <a:srgbClr val="FFFFFF"/>
                </a:solidFill>
              </a:uFill>
              <a:latin typeface="Arial"/>
            </a:endParaRPr>
          </a:p>
        </p:txBody>
      </p:sp>
      <p:sp>
        <p:nvSpPr>
          <p:cNvPr id="65" name="PlaceHolder 2"/>
          <p:cNvSpPr>
            <a:spLocks noGrp="1"/>
          </p:cNvSpPr>
          <p:nvPr>
            <p:ph type="body"/>
          </p:nvPr>
        </p:nvSpPr>
        <p:spPr>
          <a:xfrm>
            <a:off x="685800" y="4343400"/>
            <a:ext cx="5484600" cy="4113000"/>
          </a:xfrm>
          <a:prstGeom prst="rect">
            <a:avLst/>
          </a:prstGeom>
        </p:spPr>
        <p:txBody>
          <a:bodyPr lIns="0" tIns="0" rIns="0" bIns="0" anchor="ctr"/>
          <a:lstStyle/>
          <a:p>
            <a:endParaRPr lang="en-GB" sz="2000" strike="noStrike" spc="-1">
              <a:solidFill>
                <a:srgbClr val="000000"/>
              </a:solidFill>
              <a:uFill>
                <a:solidFill>
                  <a:srgbClr val="FFFFFF"/>
                </a:solidFill>
              </a:uFill>
              <a:latin typeface="Arial"/>
            </a:endParaRPr>
          </a:p>
        </p:txBody>
      </p:sp>
      <p:sp>
        <p:nvSpPr>
          <p:cNvPr id="66" name="CustomShape 3"/>
          <p:cNvSpPr/>
          <p:nvPr/>
        </p:nvSpPr>
        <p:spPr>
          <a:xfrm>
            <a:off x="3884760" y="8685360"/>
            <a:ext cx="2970000" cy="4554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1F880068-6A78-4B22-B8C8-43F797B1661B}" type="slidenum">
              <a:rPr lang="en-GB" sz="1200" strike="noStrike" spc="-1">
                <a:solidFill>
                  <a:srgbClr val="333333"/>
                </a:solidFill>
                <a:uFill>
                  <a:solidFill>
                    <a:srgbClr val="FFFFFF"/>
                  </a:solidFill>
                </a:uFill>
                <a:latin typeface="Arial"/>
                <a:ea typeface="Microsoft YaHei"/>
              </a:rPr>
              <a:t>4</a:t>
            </a:fld>
            <a:endParaRPr lang="en-GB" sz="1800" strike="noStrike" spc="-1">
              <a:solidFill>
                <a:srgbClr val="000000"/>
              </a:solidFill>
              <a:uFill>
                <a:solidFill>
                  <a:srgbClr val="FFFFFF"/>
                </a:solidFill>
              </a:uFill>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CustomShape 1"/>
          <p:cNvSpPr/>
          <p:nvPr/>
        </p:nvSpPr>
        <p:spPr>
          <a:xfrm>
            <a:off x="3884760" y="8685360"/>
            <a:ext cx="297000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7A2B6999-2F1C-4053-BB78-C20BB63A31FD}" type="slidenum">
              <a:rPr lang="en-GB" sz="1200" strike="noStrike" spc="-1">
                <a:solidFill>
                  <a:srgbClr val="000000"/>
                </a:solidFill>
                <a:uFill>
                  <a:solidFill>
                    <a:srgbClr val="FFFFFF"/>
                  </a:solidFill>
                </a:uFill>
                <a:latin typeface="Arial"/>
                <a:ea typeface="Microsoft YaHei"/>
              </a:rPr>
              <a:t>5</a:t>
            </a:fld>
            <a:endParaRPr lang="en-GB" sz="1800" strike="noStrike" spc="-1">
              <a:solidFill>
                <a:srgbClr val="000000"/>
              </a:solidFill>
              <a:uFill>
                <a:solidFill>
                  <a:srgbClr val="FFFFFF"/>
                </a:solidFill>
              </a:uFill>
              <a:latin typeface="Arial"/>
            </a:endParaRPr>
          </a:p>
        </p:txBody>
      </p:sp>
      <p:sp>
        <p:nvSpPr>
          <p:cNvPr id="68" name="PlaceHolder 2"/>
          <p:cNvSpPr>
            <a:spLocks noGrp="1"/>
          </p:cNvSpPr>
          <p:nvPr>
            <p:ph type="body"/>
          </p:nvPr>
        </p:nvSpPr>
        <p:spPr>
          <a:xfrm>
            <a:off x="685800" y="4343400"/>
            <a:ext cx="5484600" cy="4113000"/>
          </a:xfrm>
          <a:prstGeom prst="rect">
            <a:avLst/>
          </a:prstGeom>
        </p:spPr>
        <p:txBody>
          <a:bodyPr lIns="0" tIns="0" rIns="0" bIns="0" anchor="ctr"/>
          <a:lstStyle/>
          <a:p>
            <a:endParaRPr lang="en-GB" sz="2000" strike="noStrike" spc="-1">
              <a:solidFill>
                <a:srgbClr val="000000"/>
              </a:solidFill>
              <a:uFill>
                <a:solidFill>
                  <a:srgbClr val="FFFFFF"/>
                </a:solidFill>
              </a:uFill>
              <a:latin typeface="Arial"/>
            </a:endParaRPr>
          </a:p>
        </p:txBody>
      </p:sp>
      <p:sp>
        <p:nvSpPr>
          <p:cNvPr id="69" name="CustomShape 3"/>
          <p:cNvSpPr/>
          <p:nvPr/>
        </p:nvSpPr>
        <p:spPr>
          <a:xfrm>
            <a:off x="3884760" y="8685360"/>
            <a:ext cx="2970000" cy="4554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24324210-6029-4309-8702-02F657BC521B}" type="slidenum">
              <a:rPr lang="en-GB" sz="1200" strike="noStrike" spc="-1">
                <a:solidFill>
                  <a:srgbClr val="333333"/>
                </a:solidFill>
                <a:uFill>
                  <a:solidFill>
                    <a:srgbClr val="FFFFFF"/>
                  </a:solidFill>
                </a:uFill>
                <a:latin typeface="Arial"/>
                <a:ea typeface="Microsoft YaHei"/>
              </a:rPr>
              <a:t>5</a:t>
            </a:fld>
            <a:endParaRPr lang="en-GB" sz="1800" strike="noStrike" spc="-1">
              <a:solidFill>
                <a:srgbClr val="000000"/>
              </a:solidFill>
              <a:uFill>
                <a:solidFill>
                  <a:srgbClr val="FFFFFF"/>
                </a:solidFill>
              </a:uFill>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ustomShape 1"/>
          <p:cNvSpPr/>
          <p:nvPr/>
        </p:nvSpPr>
        <p:spPr>
          <a:xfrm>
            <a:off x="3884760" y="8685360"/>
            <a:ext cx="297000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8C7B588-BE1B-4B19-A99D-4435C1902517}" type="slidenum">
              <a:rPr lang="en-GB" sz="1200" strike="noStrike" spc="-1">
                <a:solidFill>
                  <a:srgbClr val="000000"/>
                </a:solidFill>
                <a:uFill>
                  <a:solidFill>
                    <a:srgbClr val="FFFFFF"/>
                  </a:solidFill>
                </a:uFill>
                <a:latin typeface="Arial"/>
                <a:ea typeface="Microsoft YaHei"/>
              </a:rPr>
              <a:t>6</a:t>
            </a:fld>
            <a:endParaRPr lang="en-GB" sz="1800" strike="noStrike" spc="-1">
              <a:solidFill>
                <a:srgbClr val="000000"/>
              </a:solidFill>
              <a:uFill>
                <a:solidFill>
                  <a:srgbClr val="FFFFFF"/>
                </a:solidFill>
              </a:uFill>
              <a:latin typeface="Arial"/>
            </a:endParaRPr>
          </a:p>
        </p:txBody>
      </p:sp>
      <p:sp>
        <p:nvSpPr>
          <p:cNvPr id="71" name="PlaceHolder 2"/>
          <p:cNvSpPr>
            <a:spLocks noGrp="1"/>
          </p:cNvSpPr>
          <p:nvPr>
            <p:ph type="body"/>
          </p:nvPr>
        </p:nvSpPr>
        <p:spPr>
          <a:xfrm>
            <a:off x="685800" y="4343400"/>
            <a:ext cx="5484600" cy="4113000"/>
          </a:xfrm>
          <a:prstGeom prst="rect">
            <a:avLst/>
          </a:prstGeom>
        </p:spPr>
        <p:txBody>
          <a:bodyPr lIns="0" tIns="0" rIns="0" bIns="0" anchor="ctr"/>
          <a:lstStyle/>
          <a:p>
            <a:endParaRPr lang="en-GB" sz="2000" strike="noStrike" spc="-1">
              <a:solidFill>
                <a:srgbClr val="000000"/>
              </a:solidFill>
              <a:uFill>
                <a:solidFill>
                  <a:srgbClr val="FFFFFF"/>
                </a:solidFill>
              </a:uFill>
              <a:latin typeface="Arial"/>
            </a:endParaRPr>
          </a:p>
        </p:txBody>
      </p:sp>
      <p:sp>
        <p:nvSpPr>
          <p:cNvPr id="72" name="CustomShape 3"/>
          <p:cNvSpPr/>
          <p:nvPr/>
        </p:nvSpPr>
        <p:spPr>
          <a:xfrm>
            <a:off x="3884760" y="8685360"/>
            <a:ext cx="2970000" cy="4554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8286E61D-6286-4BC5-985E-FC872BB1D90B}" type="slidenum">
              <a:rPr lang="en-GB" sz="1200" strike="noStrike" spc="-1">
                <a:solidFill>
                  <a:srgbClr val="333333"/>
                </a:solidFill>
                <a:uFill>
                  <a:solidFill>
                    <a:srgbClr val="FFFFFF"/>
                  </a:solidFill>
                </a:uFill>
                <a:latin typeface="Arial"/>
                <a:ea typeface="Microsoft YaHei"/>
              </a:rPr>
              <a:t>6</a:t>
            </a:fld>
            <a:endParaRPr lang="en-GB" sz="1800" strike="noStrike" spc="-1">
              <a:solidFill>
                <a:srgbClr val="000000"/>
              </a:solidFill>
              <a:uFill>
                <a:solidFill>
                  <a:srgbClr val="FFFFFF"/>
                </a:solidFill>
              </a:u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762000" y="1143000"/>
            <a:ext cx="7772400" cy="11430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en-US"/>
              <a:t>Click to edit Master title style</a:t>
            </a:r>
          </a:p>
        </p:txBody>
      </p:sp>
      <p:sp>
        <p:nvSpPr>
          <p:cNvPr id="2051" name="Rectangle 3"/>
          <p:cNvSpPr>
            <a:spLocks noGrp="1" noChangeArrowheads="1"/>
          </p:cNvSpPr>
          <p:nvPr>
            <p:ph type="subTitle" idx="1"/>
          </p:nvPr>
        </p:nvSpPr>
        <p:spPr bwMode="auto">
          <a:xfrm>
            <a:off x="1447800" y="3124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defRPr/>
            </a:lvl1pPr>
          </a:lstStyle>
          <a:p>
            <a:r>
              <a:rPr lang="en-US"/>
              <a:t>Click to edit Master subtitle style</a:t>
            </a:r>
          </a:p>
        </p:txBody>
      </p:sp>
    </p:spTree>
    <p:extLst>
      <p:ext uri="{BB962C8B-B14F-4D97-AF65-F5344CB8AC3E}">
        <p14:creationId xmlns:p14="http://schemas.microsoft.com/office/powerpoint/2010/main" val="2530065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a:t>Click to edit Master title style</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1028328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3688332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051771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a:t>Click to edit Master title style</a:t>
            </a:r>
            <a:endParaRPr lang="nl-NL" dirty="0"/>
          </a:p>
        </p:txBody>
      </p:sp>
      <p:sp>
        <p:nvSpPr>
          <p:cNvPr id="3" name="Tijdelijke aanduiding voor inhoud 2"/>
          <p:cNvSpPr>
            <a:spLocks noGrp="1"/>
          </p:cNvSpPr>
          <p:nvPr>
            <p:ph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Tree>
    <p:extLst>
      <p:ext uri="{BB962C8B-B14F-4D97-AF65-F5344CB8AC3E}">
        <p14:creationId xmlns:p14="http://schemas.microsoft.com/office/powerpoint/2010/main" val="2046644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8194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a:t>Click to edit Master title style</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2846478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3863712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a:t>Click to edit Master title style</a:t>
            </a:r>
            <a:endParaRPr lang="nl-NL"/>
          </a:p>
        </p:txBody>
      </p:sp>
    </p:spTree>
    <p:extLst>
      <p:ext uri="{BB962C8B-B14F-4D97-AF65-F5344CB8AC3E}">
        <p14:creationId xmlns:p14="http://schemas.microsoft.com/office/powerpoint/2010/main" val="518537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056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87781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nl-NL" noProof="0"/>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54390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1026" name="Picture 2" descr="vogel"/>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3"/>
          <p:cNvSpPr txBox="1">
            <a:spLocks noChangeArrowheads="1"/>
          </p:cNvSpPr>
          <p:nvPr/>
        </p:nvSpPr>
        <p:spPr bwMode="auto">
          <a:xfrm>
            <a:off x="8278813" y="6375400"/>
            <a:ext cx="757237" cy="366713"/>
          </a:xfrm>
          <a:prstGeom prst="rect">
            <a:avLst/>
          </a:prstGeom>
          <a:noFill/>
          <a:ln>
            <a:noFill/>
          </a:ln>
          <a:effectLs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fontAlgn="auto">
              <a:spcBef>
                <a:spcPct val="50000"/>
              </a:spcBef>
              <a:spcAft>
                <a:spcPts val="0"/>
              </a:spcAft>
              <a:defRPr/>
            </a:pPr>
            <a:r>
              <a:rPr lang="en-GB" sz="1800" b="1">
                <a:solidFill>
                  <a:srgbClr val="FFFFFF"/>
                </a:solidFill>
                <a:latin typeface="Arial" charset="0"/>
                <a:cs typeface="+mn-cs"/>
              </a:rPr>
              <a:t>ICEL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mj-lt"/>
          <a:ea typeface="+mj-ea"/>
          <a:cs typeface="+mj-cs"/>
        </a:defRPr>
      </a:lvl1pPr>
      <a:lvl2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2pPr>
      <a:lvl3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3pPr>
      <a:lvl4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4pPr>
      <a:lvl5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5pPr>
      <a:lvl6pPr marL="4572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6pPr>
      <a:lvl7pPr marL="9144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7pPr>
      <a:lvl8pPr marL="13716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8pPr>
      <a:lvl9pPr marL="18288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9pPr>
    </p:titleStyle>
    <p:bodyStyle>
      <a:lvl1pPr marL="342900" indent="-342900" algn="l" rtl="0" eaLnBrk="1" fontAlgn="base" hangingPunct="1">
        <a:spcBef>
          <a:spcPct val="20000"/>
        </a:spcBef>
        <a:spcAft>
          <a:spcPct val="0"/>
        </a:spcAft>
        <a:buClr>
          <a:srgbClr val="FFCC66"/>
        </a:buClr>
        <a:buFont typeface="Webdings" charset="2"/>
        <a:defRPr kumimoji="1" sz="2800">
          <a:solidFill>
            <a:srgbClr val="FFFFFF"/>
          </a:solidFill>
          <a:effectLst>
            <a:outerShdw blurRad="38100" dist="38100" dir="2700000" algn="tl">
              <a:srgbClr val="578963"/>
            </a:outerShdw>
          </a:effectLst>
          <a:latin typeface="+mn-lt"/>
          <a:ea typeface="+mn-ea"/>
          <a:cs typeface="+mn-cs"/>
        </a:defRPr>
      </a:lvl1pPr>
      <a:lvl2pPr marL="742950" indent="-285750" algn="l" rtl="0" eaLnBrk="1" fontAlgn="base" hangingPunct="1">
        <a:spcBef>
          <a:spcPct val="20000"/>
        </a:spcBef>
        <a:spcAft>
          <a:spcPct val="0"/>
        </a:spcAft>
        <a:buClr>
          <a:srgbClr val="FFCC66"/>
        </a:buClr>
        <a:buFont typeface="Webdings" charset="2"/>
        <a:defRPr kumimoji="1" sz="2400">
          <a:solidFill>
            <a:srgbClr val="FFFFFF"/>
          </a:solidFill>
          <a:effectLst>
            <a:outerShdw blurRad="38100" dist="38100" dir="2700000" algn="tl">
              <a:srgbClr val="578963"/>
            </a:outerShdw>
          </a:effectLst>
          <a:latin typeface="+mn-lt"/>
        </a:defRPr>
      </a:lvl2pPr>
      <a:lvl3pPr marL="1143000" indent="-228600" algn="l" rtl="0" eaLnBrk="1" fontAlgn="base" hangingPunct="1">
        <a:spcBef>
          <a:spcPct val="20000"/>
        </a:spcBef>
        <a:spcAft>
          <a:spcPct val="0"/>
        </a:spcAft>
        <a:buClr>
          <a:srgbClr val="FFCC66"/>
        </a:buClr>
        <a:buFont typeface="Webdings" charset="2"/>
        <a:defRPr kumimoji="1" sz="2000">
          <a:solidFill>
            <a:srgbClr val="FFFFFF"/>
          </a:solidFill>
          <a:effectLst>
            <a:outerShdw blurRad="38100" dist="38100" dir="2700000" algn="tl">
              <a:srgbClr val="578963"/>
            </a:outerShdw>
          </a:effectLst>
          <a:latin typeface="+mn-lt"/>
        </a:defRPr>
      </a:lvl3pPr>
      <a:lvl4pPr marL="1600200" indent="-228600" algn="l" rtl="0" eaLnBrk="1" fontAlgn="base" hangingPunct="1">
        <a:spcBef>
          <a:spcPct val="20000"/>
        </a:spcBef>
        <a:spcAft>
          <a:spcPct val="0"/>
        </a:spcAft>
        <a:buClr>
          <a:srgbClr val="FFCC66"/>
        </a:buClr>
        <a:buFont typeface="Webdings" charset="2"/>
        <a:defRPr kumimoji="1">
          <a:solidFill>
            <a:srgbClr val="FFFFFF"/>
          </a:solidFill>
          <a:effectLst>
            <a:outerShdw blurRad="38100" dist="38100" dir="2700000" algn="tl">
              <a:srgbClr val="578963"/>
            </a:outerShdw>
          </a:effectLst>
          <a:latin typeface="+mn-lt"/>
        </a:defRPr>
      </a:lvl4pPr>
      <a:lvl5pPr marL="2057400" indent="-228600" algn="l" rtl="0" eaLnBrk="1" fontAlgn="base" hangingPunct="1">
        <a:spcBef>
          <a:spcPct val="20000"/>
        </a:spcBef>
        <a:spcAft>
          <a:spcPct val="0"/>
        </a:spcAft>
        <a:buClr>
          <a:srgbClr val="FFCC66"/>
        </a:buClr>
        <a:buFont typeface="Webdings" charset="2"/>
        <a:defRPr kumimoji="1">
          <a:solidFill>
            <a:srgbClr val="FFFFFF"/>
          </a:solidFill>
          <a:effectLst>
            <a:outerShdw blurRad="38100" dist="38100" dir="2700000" algn="tl">
              <a:srgbClr val="578963"/>
            </a:outerShdw>
          </a:effectLst>
          <a:latin typeface="+mn-lt"/>
        </a:defRPr>
      </a:lvl5pPr>
      <a:lvl6pPr marL="25146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6pPr>
      <a:lvl7pPr marL="29718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7pPr>
      <a:lvl8pPr marL="34290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8pPr>
      <a:lvl9pPr marL="38862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ustomShape 1"/>
          <p:cNvSpPr/>
          <p:nvPr/>
        </p:nvSpPr>
        <p:spPr>
          <a:xfrm>
            <a:off x="457200" y="779400"/>
            <a:ext cx="8227800" cy="1371240"/>
          </a:xfrm>
          <a:prstGeom prst="rect">
            <a:avLst/>
          </a:prstGeom>
          <a:noFill/>
          <a:ln>
            <a:noFill/>
          </a:ln>
        </p:spPr>
        <p:style>
          <a:lnRef idx="0">
            <a:scrgbClr r="0" g="0" b="0"/>
          </a:lnRef>
          <a:fillRef idx="0">
            <a:scrgbClr r="0" g="0" b="0"/>
          </a:fillRef>
          <a:effectRef idx="0">
            <a:scrgbClr r="0" g="0" b="0"/>
          </a:effectRef>
          <a:fontRef idx="minor"/>
        </p:style>
      </p:sp>
      <p:sp>
        <p:nvSpPr>
          <p:cNvPr id="44" name="CustomShape 2"/>
          <p:cNvSpPr/>
          <p:nvPr/>
        </p:nvSpPr>
        <p:spPr>
          <a:xfrm>
            <a:off x="323640" y="1268640"/>
            <a:ext cx="8639280" cy="489492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43080" indent="-338040">
              <a:lnSpc>
                <a:spcPct val="100000"/>
              </a:lnSpc>
            </a:pPr>
            <a:r>
              <a:rPr lang="en-GB" sz="2800" strike="noStrike" spc="-1" dirty="0">
                <a:solidFill>
                  <a:srgbClr val="FFFFFF"/>
                </a:solidFill>
                <a:uFill>
                  <a:solidFill>
                    <a:srgbClr val="FFFFFF"/>
                  </a:solidFill>
                </a:uFill>
                <a:latin typeface="Arial"/>
                <a:ea typeface="DejaVu Sans"/>
              </a:rPr>
              <a:t>Seth </a:t>
            </a:r>
            <a:r>
              <a:rPr lang="en-GB" sz="2800" strike="noStrike" spc="-1" dirty="0" err="1" smtClean="0">
                <a:solidFill>
                  <a:srgbClr val="FFFFFF"/>
                </a:solidFill>
                <a:uFill>
                  <a:solidFill>
                    <a:srgbClr val="FFFFFF"/>
                  </a:solidFill>
                </a:uFill>
                <a:latin typeface="Arial"/>
                <a:ea typeface="DejaVu Sans"/>
              </a:rPr>
              <a:t>Sakyi</a:t>
            </a:r>
            <a:r>
              <a:rPr lang="en-GB" sz="2800" spc="-1" dirty="0" err="1">
                <a:solidFill>
                  <a:srgbClr val="FFFFFF"/>
                </a:solidFill>
                <a:uFill>
                  <a:solidFill>
                    <a:srgbClr val="FFFFFF"/>
                  </a:solidFill>
                </a:uFill>
                <a:latin typeface="Arial"/>
                <a:ea typeface="DejaVu Sans"/>
              </a:rPr>
              <a:t>-</a:t>
            </a:r>
            <a:r>
              <a:rPr lang="en-GB" sz="2800" strike="noStrike" spc="-1" dirty="0" err="1" smtClean="0">
                <a:solidFill>
                  <a:srgbClr val="FFFFFF"/>
                </a:solidFill>
                <a:uFill>
                  <a:solidFill>
                    <a:srgbClr val="FFFFFF"/>
                  </a:solidFill>
                </a:uFill>
                <a:latin typeface="Arial"/>
                <a:ea typeface="DejaVu Sans"/>
              </a:rPr>
              <a:t>Gyinae</a:t>
            </a:r>
            <a:r>
              <a:rPr lang="en-GB" sz="2800" strike="noStrike" spc="-1" dirty="0" smtClean="0">
                <a:solidFill>
                  <a:srgbClr val="FFFFFF"/>
                </a:solidFill>
                <a:uFill>
                  <a:solidFill>
                    <a:srgbClr val="FFFFFF"/>
                  </a:solidFill>
                </a:uFill>
                <a:latin typeface="Arial"/>
                <a:ea typeface="DejaVu Sans"/>
              </a:rPr>
              <a:t>  </a:t>
            </a:r>
            <a:r>
              <a:rPr lang="en-GB" sz="2800" strike="noStrike" spc="-1" dirty="0">
                <a:solidFill>
                  <a:srgbClr val="FFFFFF"/>
                </a:solidFill>
                <a:uFill>
                  <a:solidFill>
                    <a:srgbClr val="FFFFFF"/>
                  </a:solidFill>
                </a:uFill>
                <a:latin typeface="Arial"/>
                <a:ea typeface="DejaVu Sans"/>
              </a:rPr>
              <a:t>				8 May 2016</a:t>
            </a:r>
            <a:endParaRPr lang="en-GB" sz="1800" strike="noStrike" spc="-1" dirty="0">
              <a:solidFill>
                <a:srgbClr val="FFFFFF"/>
              </a:solidFill>
              <a:uFill>
                <a:solidFill>
                  <a:srgbClr val="FFFFFF"/>
                </a:solidFill>
              </a:uFill>
              <a:latin typeface="Arial"/>
            </a:endParaRPr>
          </a:p>
          <a:p>
            <a:pPr marL="343080" indent="-338040">
              <a:lnSpc>
                <a:spcPct val="100000"/>
              </a:lnSpc>
            </a:pPr>
            <a:r>
              <a:rPr lang="en-GB" sz="2800" strike="noStrike" spc="-1" dirty="0">
                <a:solidFill>
                  <a:srgbClr val="FFFFFF"/>
                </a:solidFill>
                <a:uFill>
                  <a:solidFill>
                    <a:srgbClr val="FFFFFF"/>
                  </a:solidFill>
                </a:uFill>
                <a:latin typeface="Arial"/>
                <a:ea typeface="DejaVu Sans"/>
              </a:rPr>
              <a:t>										</a:t>
            </a:r>
            <a:endParaRPr lang="en-GB" sz="1800" strike="noStrike" spc="-1" dirty="0">
              <a:solidFill>
                <a:srgbClr val="FFFFFF"/>
              </a:solidFill>
              <a:uFill>
                <a:solidFill>
                  <a:srgbClr val="FFFFFF"/>
                </a:solidFill>
              </a:uFill>
              <a:latin typeface="Arial"/>
            </a:endParaRPr>
          </a:p>
          <a:p>
            <a:pPr marL="343080" indent="-338040">
              <a:lnSpc>
                <a:spcPct val="100000"/>
              </a:lnSpc>
            </a:pPr>
            <a:endParaRPr lang="en-GB" sz="1800" strike="noStrike" spc="-1" dirty="0">
              <a:solidFill>
                <a:srgbClr val="FFFFFF"/>
              </a:solidFill>
              <a:uFill>
                <a:solidFill>
                  <a:srgbClr val="FFFFFF"/>
                </a:solidFill>
              </a:uFill>
              <a:latin typeface="Arial"/>
            </a:endParaRPr>
          </a:p>
          <a:p>
            <a:pPr marL="343080" indent="-338040">
              <a:lnSpc>
                <a:spcPct val="100000"/>
              </a:lnSpc>
            </a:pPr>
            <a:r>
              <a:rPr lang="en-GB" sz="2800" strike="noStrike" spc="-1" dirty="0">
                <a:solidFill>
                  <a:srgbClr val="FFFFFF"/>
                </a:solidFill>
                <a:uFill>
                  <a:solidFill>
                    <a:srgbClr val="FFFFFF"/>
                  </a:solidFill>
                </a:uFill>
                <a:latin typeface="Arial"/>
                <a:ea typeface="DejaVu Sans"/>
              </a:rPr>
              <a:t> </a:t>
            </a:r>
            <a:endParaRPr lang="en-GB" sz="1800" strike="noStrike" spc="-1" dirty="0">
              <a:solidFill>
                <a:srgbClr val="FFFFFF"/>
              </a:solidFill>
              <a:uFill>
                <a:solidFill>
                  <a:srgbClr val="FFFFFF"/>
                </a:solidFill>
              </a:uFill>
              <a:latin typeface="Arial"/>
            </a:endParaRPr>
          </a:p>
          <a:p>
            <a:pPr marL="343080" indent="-338040">
              <a:lnSpc>
                <a:spcPct val="100000"/>
              </a:lnSpc>
            </a:pPr>
            <a:endParaRPr lang="en-GB" sz="1800" strike="noStrike" spc="-1" dirty="0" smtClean="0">
              <a:solidFill>
                <a:srgbClr val="FFFFFF"/>
              </a:solidFill>
              <a:uFill>
                <a:solidFill>
                  <a:srgbClr val="FFFFFF"/>
                </a:solidFill>
              </a:uFill>
              <a:latin typeface="Arial"/>
            </a:endParaRPr>
          </a:p>
          <a:p>
            <a:r>
              <a:rPr lang="en-GB" sz="3600" strike="noStrike" spc="-1" dirty="0" smtClean="0">
                <a:solidFill>
                  <a:srgbClr val="FFFFFF"/>
                </a:solidFill>
                <a:uFill>
                  <a:solidFill>
                    <a:srgbClr val="FFFFFF"/>
                  </a:solidFill>
                </a:uFill>
                <a:latin typeface="Arial"/>
                <a:ea typeface="DejaVu Sans"/>
              </a:rPr>
              <a:t>The Son Of Man Must Be Lifted Up</a:t>
            </a:r>
          </a:p>
          <a:p>
            <a:r>
              <a:rPr lang="en-GB" sz="2800" spc="-1" dirty="0" smtClean="0">
                <a:solidFill>
                  <a:srgbClr val="FFFFFF"/>
                </a:solidFill>
                <a:uFill>
                  <a:solidFill>
                    <a:srgbClr val="FFFFFF"/>
                  </a:solidFill>
                </a:uFill>
                <a:latin typeface="Arial"/>
                <a:ea typeface="DejaVu Sans"/>
              </a:rPr>
              <a:t>John </a:t>
            </a:r>
            <a:r>
              <a:rPr lang="en-GB" sz="2800" spc="-1" dirty="0">
                <a:solidFill>
                  <a:srgbClr val="FFFFFF"/>
                </a:solidFill>
                <a:uFill>
                  <a:solidFill>
                    <a:srgbClr val="FFFFFF"/>
                  </a:solidFill>
                </a:uFill>
                <a:latin typeface="Arial"/>
                <a:ea typeface="DejaVu Sans"/>
              </a:rPr>
              <a:t>3:1-21</a:t>
            </a:r>
            <a:endParaRPr lang="en-GB" spc="-1" dirty="0">
              <a:solidFill>
                <a:srgbClr val="FFFFFF"/>
              </a:solidFill>
              <a:uFill>
                <a:solidFill>
                  <a:srgbClr val="FFFFFF"/>
                </a:solidFill>
              </a:uFill>
              <a:latin typeface="Arial"/>
            </a:endParaRPr>
          </a:p>
          <a:p>
            <a:endParaRPr lang="en-GB" sz="1800" strike="noStrike" spc="-1" dirty="0" smtClean="0">
              <a:solidFill>
                <a:srgbClr val="FFFFFF"/>
              </a:solidFill>
              <a:uFill>
                <a:solidFill>
                  <a:srgbClr val="FFFFFF"/>
                </a:solidFill>
              </a:uFill>
              <a:latin typeface="Arial"/>
            </a:endParaRPr>
          </a:p>
          <a:p>
            <a:endParaRPr lang="en-GB" sz="1800" strike="noStrike" spc="-1" dirty="0">
              <a:solidFill>
                <a:srgbClr val="FFFFFF"/>
              </a:solidFill>
              <a:uFill>
                <a:solidFill>
                  <a:srgbClr val="FFFFFF"/>
                </a:solidFill>
              </a:uFill>
              <a:latin typeface="Arial"/>
            </a:endParaRPr>
          </a:p>
          <a:p>
            <a:endParaRPr lang="en-GB" sz="1800" strike="noStrike" spc="-1" dirty="0" smtClean="0">
              <a:solidFill>
                <a:srgbClr val="FFFFFF"/>
              </a:solidFill>
              <a:uFill>
                <a:solidFill>
                  <a:srgbClr val="FFFFFF"/>
                </a:solidFill>
              </a:uFill>
              <a:latin typeface="Arial"/>
            </a:endParaRPr>
          </a:p>
          <a:p>
            <a:pPr marL="343080" indent="-338040">
              <a:lnSpc>
                <a:spcPct val="100000"/>
              </a:lnSpc>
            </a:pPr>
            <a:endParaRPr lang="en-GB" sz="1800" strike="noStrike" spc="-1" dirty="0">
              <a:solidFill>
                <a:srgbClr val="FFFFFF"/>
              </a:solidFill>
              <a:uFill>
                <a:solidFill>
                  <a:srgbClr val="FFFFFF"/>
                </a:solidFill>
              </a:uFill>
              <a:latin typeface="Arial"/>
            </a:endParaRPr>
          </a:p>
          <a:p>
            <a:pPr marL="343080" indent="-338040">
              <a:lnSpc>
                <a:spcPct val="100000"/>
              </a:lnSpc>
            </a:pPr>
            <a:endParaRPr lang="en-GB" sz="1800" strike="noStrike" spc="-1" dirty="0">
              <a:solidFill>
                <a:srgbClr val="FFFFFF"/>
              </a:solidFill>
              <a:uFill>
                <a:solidFill>
                  <a:srgbClr val="FFFFFF"/>
                </a:solidFill>
              </a:uFill>
              <a:latin typeface="Arial"/>
            </a:endParaRPr>
          </a:p>
          <a:p>
            <a:pPr marL="343080" indent="-338040">
              <a:lnSpc>
                <a:spcPct val="100000"/>
              </a:lnSpc>
            </a:pPr>
            <a:endParaRPr lang="en-GB" sz="1800" strike="noStrike" spc="-1" dirty="0">
              <a:solidFill>
                <a:srgbClr val="FFFFFF"/>
              </a:solidFill>
              <a:uFill>
                <a:solidFill>
                  <a:srgbClr val="FFFFFF"/>
                </a:solidFill>
              </a:uFill>
              <a:latin typeface="Arial"/>
            </a:endParaRPr>
          </a:p>
          <a:p>
            <a:pPr marL="343080" indent="-338040">
              <a:lnSpc>
                <a:spcPct val="100000"/>
              </a:lnSpc>
            </a:pPr>
            <a:endParaRPr lang="en-GB" sz="1800" strike="noStrike" spc="-1" dirty="0">
              <a:solidFill>
                <a:srgbClr val="FFFFFF"/>
              </a:solidFill>
              <a:uFill>
                <a:solidFill>
                  <a:srgbClr val="FFFFFF"/>
                </a:solidFill>
              </a:uFill>
              <a:latin typeface="Arial"/>
            </a:endParaRPr>
          </a:p>
        </p:txBody>
      </p:sp>
    </p:spTree>
    <p:extLst>
      <p:ext uri="{BB962C8B-B14F-4D97-AF65-F5344CB8AC3E}">
        <p14:creationId xmlns:p14="http://schemas.microsoft.com/office/powerpoint/2010/main" val="137474726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r>
              <a:rPr lang="en-GB" dirty="0">
                <a:effectLst/>
              </a:rPr>
              <a:t>II. EXPLANATION OF STORY</a:t>
            </a:r>
          </a:p>
          <a:p>
            <a:r>
              <a:rPr lang="en-GB" dirty="0">
                <a:effectLst/>
              </a:rPr>
              <a:t>  </a:t>
            </a:r>
          </a:p>
          <a:p>
            <a:r>
              <a:rPr lang="en-GB" dirty="0">
                <a:effectLst/>
              </a:rPr>
              <a:t> </a:t>
            </a:r>
            <a:r>
              <a:rPr lang="en-GB" dirty="0" smtClean="0">
                <a:effectLst/>
              </a:rPr>
              <a:t>A</a:t>
            </a:r>
            <a:r>
              <a:rPr lang="en-GB" dirty="0">
                <a:effectLst/>
              </a:rPr>
              <a:t>. The Kingdom of God</a:t>
            </a:r>
          </a:p>
          <a:p>
            <a:endParaRPr lang="en-GB" dirty="0" smtClean="0"/>
          </a:p>
          <a:p>
            <a:r>
              <a:rPr lang="en-GB" dirty="0">
                <a:effectLst/>
              </a:rPr>
              <a:t> B. To Be Born Again Is A Spiritual Birth (3:4-8).</a:t>
            </a:r>
          </a:p>
          <a:p>
            <a:r>
              <a:rPr lang="en-GB" dirty="0">
                <a:effectLst/>
              </a:rPr>
              <a:t>        </a:t>
            </a:r>
            <a:endParaRPr lang="en-GB" dirty="0" smtClean="0">
              <a:effectLst/>
            </a:endParaRPr>
          </a:p>
          <a:p>
            <a:r>
              <a:rPr lang="en-GB" dirty="0">
                <a:effectLst/>
              </a:rPr>
              <a:t> C. Still Failure to Understand</a:t>
            </a:r>
          </a:p>
          <a:p>
            <a:r>
              <a:rPr lang="en-GB" dirty="0">
                <a:effectLst/>
              </a:rPr>
              <a:t>        “How can this be (happen)?”</a:t>
            </a:r>
            <a:r>
              <a:rPr lang="en-GB" dirty="0" smtClean="0">
                <a:effectLst/>
              </a:rPr>
              <a:t> </a:t>
            </a:r>
            <a:endParaRPr lang="en-GB" dirty="0"/>
          </a:p>
        </p:txBody>
      </p:sp>
    </p:spTree>
    <p:extLst>
      <p:ext uri="{BB962C8B-B14F-4D97-AF65-F5344CB8AC3E}">
        <p14:creationId xmlns:p14="http://schemas.microsoft.com/office/powerpoint/2010/main" val="349258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r>
              <a:rPr lang="en-GB" dirty="0">
                <a:effectLst/>
              </a:rPr>
              <a:t>II. EXPLANATION OF STORY</a:t>
            </a:r>
          </a:p>
          <a:p>
            <a:r>
              <a:rPr lang="en-GB" dirty="0">
                <a:effectLst/>
              </a:rPr>
              <a:t>  </a:t>
            </a:r>
          </a:p>
          <a:p>
            <a:r>
              <a:rPr lang="en-GB" dirty="0">
                <a:effectLst/>
              </a:rPr>
              <a:t> </a:t>
            </a:r>
            <a:r>
              <a:rPr lang="en-GB" dirty="0" smtClean="0">
                <a:effectLst/>
              </a:rPr>
              <a:t>A</a:t>
            </a:r>
            <a:r>
              <a:rPr lang="en-GB" dirty="0">
                <a:effectLst/>
              </a:rPr>
              <a:t>. The Kingdom of God</a:t>
            </a:r>
          </a:p>
          <a:p>
            <a:endParaRPr lang="en-GB" dirty="0" smtClean="0"/>
          </a:p>
          <a:p>
            <a:r>
              <a:rPr lang="en-GB" dirty="0">
                <a:effectLst/>
              </a:rPr>
              <a:t> B. To Be Born Again Is A Spiritual Birth (3:4-8).</a:t>
            </a:r>
          </a:p>
          <a:p>
            <a:r>
              <a:rPr lang="en-GB" dirty="0">
                <a:effectLst/>
              </a:rPr>
              <a:t>        </a:t>
            </a:r>
            <a:endParaRPr lang="en-GB" dirty="0" smtClean="0">
              <a:effectLst/>
            </a:endParaRPr>
          </a:p>
          <a:p>
            <a:r>
              <a:rPr lang="en-GB" dirty="0">
                <a:effectLst/>
              </a:rPr>
              <a:t> C. Still Failure to Understand</a:t>
            </a:r>
          </a:p>
          <a:p>
            <a:r>
              <a:rPr lang="en-GB" dirty="0">
                <a:effectLst/>
              </a:rPr>
              <a:t>     </a:t>
            </a:r>
            <a:endParaRPr lang="en-GB" dirty="0" smtClean="0">
              <a:effectLst/>
            </a:endParaRPr>
          </a:p>
          <a:p>
            <a:r>
              <a:rPr lang="en-GB" dirty="0" smtClean="0">
                <a:effectLst/>
              </a:rPr>
              <a:t> D</a:t>
            </a:r>
            <a:r>
              <a:rPr lang="en-GB" dirty="0">
                <a:effectLst/>
              </a:rPr>
              <a:t>. The Son of Man Must be Lifted Up (3:14)</a:t>
            </a:r>
          </a:p>
          <a:p>
            <a:r>
              <a:rPr lang="en-GB" dirty="0" smtClean="0">
                <a:effectLst/>
              </a:rPr>
              <a:t>   </a:t>
            </a:r>
            <a:endParaRPr lang="en-GB" dirty="0"/>
          </a:p>
        </p:txBody>
      </p:sp>
    </p:spTree>
    <p:extLst>
      <p:ext uri="{BB962C8B-B14F-4D97-AF65-F5344CB8AC3E}">
        <p14:creationId xmlns:p14="http://schemas.microsoft.com/office/powerpoint/2010/main" val="308006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r>
              <a:rPr lang="en-GB" dirty="0">
                <a:effectLst/>
              </a:rPr>
              <a:t> D. The Son of Man Must be Lifted Up (3:14)</a:t>
            </a:r>
          </a:p>
          <a:p>
            <a:r>
              <a:rPr lang="en-GB" dirty="0">
                <a:effectLst/>
              </a:rPr>
              <a:t>        1) Israel escape physical death</a:t>
            </a:r>
          </a:p>
          <a:p>
            <a:r>
              <a:rPr lang="en-GB" dirty="0">
                <a:effectLst/>
              </a:rPr>
              <a:t>        2) Act of being “lifted up”</a:t>
            </a:r>
          </a:p>
          <a:p>
            <a:r>
              <a:rPr lang="en-GB" dirty="0">
                <a:effectLst/>
              </a:rPr>
              <a:t>               The Cross</a:t>
            </a:r>
          </a:p>
          <a:p>
            <a:r>
              <a:rPr lang="en-GB" dirty="0">
                <a:effectLst/>
              </a:rPr>
              <a:t>               Exaltation</a:t>
            </a:r>
          </a:p>
          <a:p>
            <a:r>
              <a:rPr lang="en-GB" dirty="0">
                <a:effectLst/>
              </a:rPr>
              <a:t>               The combination of suffering and exaltation</a:t>
            </a:r>
          </a:p>
          <a:p>
            <a:r>
              <a:rPr lang="en-GB" dirty="0">
                <a:effectLst/>
              </a:rPr>
              <a:t>        3) Objection: Jesus not the only way</a:t>
            </a:r>
          </a:p>
          <a:p>
            <a:r>
              <a:rPr lang="en-GB" dirty="0">
                <a:effectLst/>
              </a:rPr>
              <a:t>                 Illustration: How to get to heaven</a:t>
            </a:r>
            <a:endParaRPr lang="en-GB" dirty="0"/>
          </a:p>
        </p:txBody>
      </p:sp>
    </p:spTree>
    <p:extLst>
      <p:ext uri="{BB962C8B-B14F-4D97-AF65-F5344CB8AC3E}">
        <p14:creationId xmlns:p14="http://schemas.microsoft.com/office/powerpoint/2010/main" val="54588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r>
              <a:rPr lang="en-GB" dirty="0">
                <a:effectLst/>
              </a:rPr>
              <a:t>III. LESSONS FROM THE NEW BIRTH</a:t>
            </a:r>
          </a:p>
          <a:p>
            <a:r>
              <a:rPr lang="en-GB" dirty="0">
                <a:effectLst/>
              </a:rPr>
              <a:t>           1) Key to Evangelism: prayer</a:t>
            </a:r>
          </a:p>
          <a:p>
            <a:r>
              <a:rPr lang="en-GB" dirty="0">
                <a:effectLst/>
              </a:rPr>
              <a:t>           2) Radical difference between believing Christians and non-Christians</a:t>
            </a:r>
          </a:p>
          <a:p>
            <a:r>
              <a:rPr lang="en-GB" dirty="0">
                <a:effectLst/>
              </a:rPr>
              <a:t>           3) Away with impressive human background</a:t>
            </a:r>
          </a:p>
          <a:p>
            <a:r>
              <a:rPr lang="en-GB" dirty="0">
                <a:effectLst/>
              </a:rPr>
              <a:t>           4) When does Christ come back?</a:t>
            </a:r>
            <a:endParaRPr lang="en-GB" dirty="0"/>
          </a:p>
        </p:txBody>
      </p:sp>
    </p:spTree>
    <p:extLst>
      <p:ext uri="{BB962C8B-B14F-4D97-AF65-F5344CB8AC3E}">
        <p14:creationId xmlns:p14="http://schemas.microsoft.com/office/powerpoint/2010/main" val="54588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ustomShape 1"/>
          <p:cNvSpPr/>
          <p:nvPr/>
        </p:nvSpPr>
        <p:spPr>
          <a:xfrm>
            <a:off x="457200" y="116640"/>
            <a:ext cx="8685000" cy="60609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ea typeface="Times New Roman"/>
              </a:rPr>
              <a:t>John 3:1-21 (NIV)</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1 Now there was a Pharisee, a man named Nicodemus who was a member of the Jewish ruling council. </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2 He came to Jesus at night and said, ‘Rabbi, we know that you are a teacher who has come from God. For no one could perform the signs you are doing if God were not with him.’</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3 Jesus replied, ‘Very truly I tell you, no one can see the kingdom of God unless they are born again.’</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4 ‘How can someone be born when they are old?’ Nicodemus asked. ‘Surely they cannot enter a second time into their mother’s womb to be born!’</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p:txBody>
      </p:sp>
    </p:spTree>
    <p:extLst>
      <p:ext uri="{BB962C8B-B14F-4D97-AF65-F5344CB8AC3E}">
        <p14:creationId xmlns:p14="http://schemas.microsoft.com/office/powerpoint/2010/main" val="33133824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1"/>
          <p:cNvSpPr/>
          <p:nvPr/>
        </p:nvSpPr>
        <p:spPr>
          <a:xfrm>
            <a:off x="457200" y="116640"/>
            <a:ext cx="8685000" cy="60609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ea typeface="Times New Roman"/>
              </a:rPr>
              <a:t>John 3:1-21 (NIV)</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5 Jesus answered, ‘Very truly I tell you, no one can enter the kingdom of God unless they are born of water and the Spirit. </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6 Flesh gives birth to flesh, but the Spirit gives birth to spirit. </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7 You should not be surprised at my saying, “You must be born again.” </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8 The wind blows wherever it pleases. You hear its sound, but you cannot tell where it comes from or where it is going. So it is with everyone born of the Spirit.’</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p:txBody>
      </p:sp>
    </p:spTree>
    <p:extLst>
      <p:ext uri="{BB962C8B-B14F-4D97-AF65-F5344CB8AC3E}">
        <p14:creationId xmlns:p14="http://schemas.microsoft.com/office/powerpoint/2010/main" val="180039123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ustomShape 1"/>
          <p:cNvSpPr/>
          <p:nvPr/>
        </p:nvSpPr>
        <p:spPr>
          <a:xfrm>
            <a:off x="457200" y="116640"/>
            <a:ext cx="8685000" cy="60609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ea typeface="Times New Roman"/>
              </a:rPr>
              <a:t>John 3:1-21 (NIV)</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9 ‘How can this be?’ Nicodemus asked.</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10 ‘You are Israel’s teacher,’ said Jesus, ‘and do you not understand these things? </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11 Very truly I tell you, we speak of what we know, and we testify to what we have seen, but still you people do not accept our testimony. </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12 I have spoken to you of earthly things and you do not believe; how then will you believe if I speak of heavenly things? </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13 No one has ever gone into heaven except the one who came from heaven – the Son of Man. </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14 Just as Moses lifted up the snake in the wilderness, so the Son of Man must be lifted up, </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p:txBody>
      </p:sp>
    </p:spTree>
    <p:extLst>
      <p:ext uri="{BB962C8B-B14F-4D97-AF65-F5344CB8AC3E}">
        <p14:creationId xmlns:p14="http://schemas.microsoft.com/office/powerpoint/2010/main" val="324074351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457200" y="116640"/>
            <a:ext cx="8685000" cy="60609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ea typeface="Times New Roman"/>
              </a:rPr>
              <a:t>John 3:1-21 (NIV)</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15 that everyone who believes may have eternal life in him.’</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16 For God so loved the world that he gave his one and only Son, that whoever believes in him shall not perish but have eternal life. </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17 For God did not send his Son into the world to condemn the world, but to save the world through him. </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18 Whoever believes in him is not condemned, but whoever does not believe stands condemned already because they have not believed in the name of God’s one and only Son. </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p:txBody>
      </p:sp>
    </p:spTree>
    <p:extLst>
      <p:ext uri="{BB962C8B-B14F-4D97-AF65-F5344CB8AC3E}">
        <p14:creationId xmlns:p14="http://schemas.microsoft.com/office/powerpoint/2010/main" val="415100792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CustomShape 1"/>
          <p:cNvSpPr/>
          <p:nvPr/>
        </p:nvSpPr>
        <p:spPr>
          <a:xfrm>
            <a:off x="457200" y="116640"/>
            <a:ext cx="8685000" cy="60609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ea typeface="Times New Roman"/>
              </a:rPr>
              <a:t>John 3:1-21 (NIV)</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 </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19 This is the verdict: light has come into the world, but people loved darkness instead of light because their deeds were evil. </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20 Everyone who does evil hates the light, and will not come into the light for fear that their deeds will be exposed. </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21 But whoever lives by the truth comes into the light, so that it may be seen plainly that what they have done has been done in the sight of God.</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p:txBody>
      </p:sp>
    </p:spTree>
    <p:extLst>
      <p:ext uri="{BB962C8B-B14F-4D97-AF65-F5344CB8AC3E}">
        <p14:creationId xmlns:p14="http://schemas.microsoft.com/office/powerpoint/2010/main" val="152511289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r>
              <a:rPr lang="en-GB" dirty="0">
                <a:effectLst/>
              </a:rPr>
              <a:t>I. INTRODUCTION</a:t>
            </a:r>
          </a:p>
          <a:p>
            <a:r>
              <a:rPr lang="en-GB" dirty="0">
                <a:effectLst/>
              </a:rPr>
              <a:t>   Nicodemus' Visit to Jesus</a:t>
            </a:r>
          </a:p>
          <a:p>
            <a:endParaRPr lang="en-GB" dirty="0"/>
          </a:p>
        </p:txBody>
      </p:sp>
    </p:spTree>
    <p:extLst>
      <p:ext uri="{BB962C8B-B14F-4D97-AF65-F5344CB8AC3E}">
        <p14:creationId xmlns:p14="http://schemas.microsoft.com/office/powerpoint/2010/main" val="271812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r>
              <a:rPr lang="en-GB" dirty="0">
                <a:effectLst/>
              </a:rPr>
              <a:t>II. EXPLANATION OF STORY</a:t>
            </a:r>
          </a:p>
          <a:p>
            <a:r>
              <a:rPr lang="en-GB" dirty="0">
                <a:effectLst/>
              </a:rPr>
              <a:t>  </a:t>
            </a:r>
          </a:p>
          <a:p>
            <a:r>
              <a:rPr lang="en-GB" dirty="0">
                <a:effectLst/>
              </a:rPr>
              <a:t> </a:t>
            </a:r>
            <a:r>
              <a:rPr lang="en-GB" dirty="0" smtClean="0">
                <a:effectLst/>
              </a:rPr>
              <a:t>A</a:t>
            </a:r>
            <a:r>
              <a:rPr lang="en-GB" dirty="0">
                <a:effectLst/>
              </a:rPr>
              <a:t>. The Kingdom of God</a:t>
            </a:r>
          </a:p>
          <a:p>
            <a:r>
              <a:rPr lang="en-GB" dirty="0">
                <a:effectLst/>
              </a:rPr>
              <a:t>        I) Universal Sovereignty of God</a:t>
            </a:r>
          </a:p>
          <a:p>
            <a:r>
              <a:rPr lang="en-GB" dirty="0">
                <a:effectLst/>
              </a:rPr>
              <a:t>       </a:t>
            </a:r>
          </a:p>
          <a:p>
            <a:r>
              <a:rPr lang="en-GB" dirty="0">
                <a:effectLst/>
              </a:rPr>
              <a:t>       2) Its Coming at the end of History</a:t>
            </a:r>
          </a:p>
          <a:p>
            <a:r>
              <a:rPr lang="en-GB" dirty="0">
                <a:effectLst/>
              </a:rPr>
              <a:t> </a:t>
            </a:r>
          </a:p>
          <a:p>
            <a:r>
              <a:rPr lang="en-GB" dirty="0">
                <a:effectLst/>
              </a:rPr>
              <a:t>       3) Entry requirement: Now – you must be “born again” (3:3).</a:t>
            </a:r>
          </a:p>
          <a:p>
            <a:endParaRPr lang="en-GB" dirty="0"/>
          </a:p>
        </p:txBody>
      </p:sp>
    </p:spTree>
    <p:extLst>
      <p:ext uri="{BB962C8B-B14F-4D97-AF65-F5344CB8AC3E}">
        <p14:creationId xmlns:p14="http://schemas.microsoft.com/office/powerpoint/2010/main" val="54588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lstStyle/>
          <a:p>
            <a:r>
              <a:rPr lang="en-GB" dirty="0">
                <a:effectLst/>
              </a:rPr>
              <a:t>II. EXPLANATION OF STORY</a:t>
            </a:r>
          </a:p>
          <a:p>
            <a:r>
              <a:rPr lang="en-GB" dirty="0">
                <a:effectLst/>
              </a:rPr>
              <a:t>  </a:t>
            </a:r>
          </a:p>
          <a:p>
            <a:r>
              <a:rPr lang="en-GB" dirty="0">
                <a:effectLst/>
              </a:rPr>
              <a:t> </a:t>
            </a:r>
            <a:r>
              <a:rPr lang="en-GB" dirty="0" smtClean="0">
                <a:effectLst/>
              </a:rPr>
              <a:t>A</a:t>
            </a:r>
            <a:r>
              <a:rPr lang="en-GB" dirty="0">
                <a:effectLst/>
              </a:rPr>
              <a:t>. The Kingdom of God</a:t>
            </a:r>
          </a:p>
          <a:p>
            <a:endParaRPr lang="en-GB" dirty="0" smtClean="0"/>
          </a:p>
          <a:p>
            <a:r>
              <a:rPr lang="en-GB" dirty="0">
                <a:effectLst/>
              </a:rPr>
              <a:t> B. To Be Born Again Is A Spiritual Birth (3:4-8).</a:t>
            </a:r>
          </a:p>
          <a:p>
            <a:r>
              <a:rPr lang="en-GB" dirty="0">
                <a:effectLst/>
              </a:rPr>
              <a:t>        Birth from Above : the work of the Holy Spirit  </a:t>
            </a:r>
            <a:endParaRPr lang="en-GB" dirty="0"/>
          </a:p>
        </p:txBody>
      </p:sp>
    </p:spTree>
    <p:extLst>
      <p:ext uri="{BB962C8B-B14F-4D97-AF65-F5344CB8AC3E}">
        <p14:creationId xmlns:p14="http://schemas.microsoft.com/office/powerpoint/2010/main" val="3223134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CELBlack">
  <a:themeElements>
    <a:clrScheme name="">
      <a:dk1>
        <a:srgbClr val="333333"/>
      </a:dk1>
      <a:lt1>
        <a:srgbClr val="A9BDA9"/>
      </a:lt1>
      <a:dk2>
        <a:srgbClr val="004C2B"/>
      </a:dk2>
      <a:lt2>
        <a:srgbClr val="578963"/>
      </a:lt2>
      <a:accent1>
        <a:srgbClr val="FFCCCC"/>
      </a:accent1>
      <a:accent2>
        <a:srgbClr val="B3E1B3"/>
      </a:accent2>
      <a:accent3>
        <a:srgbClr val="D1DBD1"/>
      </a:accent3>
      <a:accent4>
        <a:srgbClr val="2A2A2A"/>
      </a:accent4>
      <a:accent5>
        <a:srgbClr val="FFE2E2"/>
      </a:accent5>
      <a:accent6>
        <a:srgbClr val="A2CCA2"/>
      </a:accent6>
      <a:hlink>
        <a:srgbClr val="BDD7E5"/>
      </a:hlink>
      <a:folHlink>
        <a:srgbClr val="D2AAD2"/>
      </a:folHlink>
    </a:clrScheme>
    <a:fontScheme name="StormyBlue">
      <a:majorFont>
        <a:latin typeface="Tahoma"/>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ormyBlu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ICELBlack</Template>
  <TotalTime>375</TotalTime>
  <Words>847</Words>
  <Application>Microsoft Office PowerPoint</Application>
  <PresentationFormat>On-screen Show (4:3)</PresentationFormat>
  <Paragraphs>102</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ICELBlack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29</cp:revision>
  <dcterms:created xsi:type="dcterms:W3CDTF">2016-05-04T21:35:03Z</dcterms:created>
  <dcterms:modified xsi:type="dcterms:W3CDTF">2016-05-08T11:18:53Z</dcterms:modified>
</cp:coreProperties>
</file>