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4"/>
  </p:notesMasterIdLst>
  <p:sldIdLst>
    <p:sldId id="256" r:id="rId3"/>
    <p:sldId id="289" r:id="rId4"/>
    <p:sldId id="317" r:id="rId5"/>
    <p:sldId id="318" r:id="rId6"/>
    <p:sldId id="297" r:id="rId7"/>
    <p:sldId id="319" r:id="rId8"/>
    <p:sldId id="320" r:id="rId9"/>
    <p:sldId id="321" r:id="rId10"/>
    <p:sldId id="322" r:id="rId11"/>
    <p:sldId id="323" r:id="rId12"/>
    <p:sldId id="294" r:id="rId13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b="1"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b="1"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b="1"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b="1"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b="1"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84" y="-24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 b="0" smtClean="0">
                <a:solidFill>
                  <a:srgbClr val="000000"/>
                </a:solidFill>
                <a:ea typeface="+mn-ea"/>
                <a:cs typeface="Arial" charset="0"/>
              </a:defRPr>
            </a:lvl1pPr>
          </a:lstStyle>
          <a:p>
            <a:pPr>
              <a:defRPr/>
            </a:pPr>
            <a:fld id="{F2432E51-10E5-47BA-B706-FC1EC1CE7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11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41AD846-357E-43E9-BCC2-02FD112F43BF}" type="slidenum">
              <a:rPr lang="en-US" sz="1200" b="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E9ECE-EB01-4269-8864-AE04B1BAA3CD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1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41AD846-357E-43E9-BCC2-02FD112F43BF}" type="slidenum">
              <a:rPr lang="en-US" sz="1200" b="0">
                <a:solidFill>
                  <a:srgbClr val="000000"/>
                </a:solidFill>
              </a:rPr>
              <a:pPr eaLnBrk="1" hangingPunct="1"/>
              <a:t>10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E9ECE-EB01-4269-8864-AE04B1BAA3CD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10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41AD846-357E-43E9-BCC2-02FD112F43BF}" type="slidenum">
              <a:rPr lang="en-US" sz="1200" b="0">
                <a:solidFill>
                  <a:srgbClr val="000000"/>
                </a:solidFill>
              </a:rPr>
              <a:pPr eaLnBrk="1" hangingPunct="1"/>
              <a:t>11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E9ECE-EB01-4269-8864-AE04B1BAA3CD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11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41AD846-357E-43E9-BCC2-02FD112F43BF}" type="slidenum">
              <a:rPr lang="en-US" sz="1200" b="0">
                <a:solidFill>
                  <a:srgbClr val="000000"/>
                </a:solidFill>
              </a:rPr>
              <a:pPr eaLnBrk="1" hangingPunct="1"/>
              <a:t>2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E9ECE-EB01-4269-8864-AE04B1BAA3CD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2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41AD846-357E-43E9-BCC2-02FD112F43BF}" type="slidenum">
              <a:rPr lang="en-US" sz="1200" b="0">
                <a:solidFill>
                  <a:srgbClr val="000000"/>
                </a:solidFill>
              </a:rPr>
              <a:pPr eaLnBrk="1" hangingPunct="1"/>
              <a:t>3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E9ECE-EB01-4269-8864-AE04B1BAA3CD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3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41AD846-357E-43E9-BCC2-02FD112F43BF}" type="slidenum">
              <a:rPr lang="en-US" sz="1200" b="0">
                <a:solidFill>
                  <a:srgbClr val="000000"/>
                </a:solidFill>
              </a:rPr>
              <a:pPr eaLnBrk="1" hangingPunct="1"/>
              <a:t>4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E9ECE-EB01-4269-8864-AE04B1BAA3CD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4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41AD846-357E-43E9-BCC2-02FD112F43BF}" type="slidenum">
              <a:rPr lang="en-US" sz="1200" b="0">
                <a:solidFill>
                  <a:srgbClr val="000000"/>
                </a:solidFill>
              </a:rPr>
              <a:pPr eaLnBrk="1" hangingPunct="1"/>
              <a:t>5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E9ECE-EB01-4269-8864-AE04B1BAA3CD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5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41AD846-357E-43E9-BCC2-02FD112F43BF}" type="slidenum">
              <a:rPr lang="en-US" sz="1200" b="0">
                <a:solidFill>
                  <a:srgbClr val="000000"/>
                </a:solidFill>
              </a:rPr>
              <a:pPr eaLnBrk="1" hangingPunct="1"/>
              <a:t>6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E9ECE-EB01-4269-8864-AE04B1BAA3CD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6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41AD846-357E-43E9-BCC2-02FD112F43BF}" type="slidenum">
              <a:rPr lang="en-US" sz="1200" b="0">
                <a:solidFill>
                  <a:srgbClr val="000000"/>
                </a:solidFill>
              </a:rPr>
              <a:pPr eaLnBrk="1" hangingPunct="1"/>
              <a:t>7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E9ECE-EB01-4269-8864-AE04B1BAA3CD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7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41AD846-357E-43E9-BCC2-02FD112F43BF}" type="slidenum">
              <a:rPr lang="en-US" sz="1200" b="0">
                <a:solidFill>
                  <a:srgbClr val="000000"/>
                </a:solidFill>
              </a:rPr>
              <a:pPr eaLnBrk="1" hangingPunct="1"/>
              <a:t>8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E9ECE-EB01-4269-8864-AE04B1BAA3CD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8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 hangingPunct="1"/>
            <a:fld id="{141AD846-357E-43E9-BCC2-02FD112F43BF}" type="slidenum">
              <a:rPr lang="en-US" sz="1200" b="0">
                <a:solidFill>
                  <a:srgbClr val="000000"/>
                </a:solidFill>
              </a:rPr>
              <a:pPr eaLnBrk="1" hangingPunct="1"/>
              <a:t>9</a:t>
            </a:fld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E4E9ECE-EB01-4269-8864-AE04B1BAA3CD}" type="slidenum">
              <a:rPr lang="en-US" sz="1200" b="0">
                <a:solidFill>
                  <a:srgbClr val="333333"/>
                </a:solidFill>
              </a:rPr>
              <a:pPr algn="r" eaLnBrk="1" hangingPunct="1">
                <a:buClrTx/>
                <a:buFontTx/>
                <a:buNone/>
              </a:pPr>
              <a:t>9</a:t>
            </a:fld>
            <a:endParaRPr lang="en-US" sz="1200" b="0">
              <a:solidFill>
                <a:srgbClr val="333333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186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97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8562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62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091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8013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355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375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503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87316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195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013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004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4526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415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5510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6844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320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93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173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720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78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43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777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037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345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81750"/>
            <a:ext cx="581025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8278813" y="6375400"/>
            <a:ext cx="757237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1125"/>
              </a:spcBef>
              <a:buClrTx/>
              <a:buFontTx/>
              <a:buNone/>
              <a:defRPr/>
            </a:pPr>
            <a:r>
              <a:rPr lang="en-US" sz="1800" b="0" smtClean="0">
                <a:solidFill>
                  <a:srgbClr val="FFFFFF"/>
                </a:solidFill>
                <a:ea typeface="+mn-ea"/>
              </a:rPr>
              <a:t>ICEL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FFFFFF"/>
          </a:solidFill>
          <a:latin typeface="Tahoma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FFFFFF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FFFFFF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sz="36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23528" y="1268761"/>
            <a:ext cx="8640960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0" dirty="0" smtClean="0">
                <a:solidFill>
                  <a:schemeClr val="bg1"/>
                </a:solidFill>
              </a:rPr>
              <a:t>		 Ron </a:t>
            </a:r>
            <a:r>
              <a:rPr lang="en-US" sz="2800" b="0" dirty="0">
                <a:solidFill>
                  <a:schemeClr val="bg1"/>
                </a:solidFill>
              </a:rPr>
              <a:t>Michener  	</a:t>
            </a:r>
            <a:r>
              <a:rPr lang="en-US" sz="2800" b="0" dirty="0" smtClean="0">
                <a:solidFill>
                  <a:schemeClr val="bg1"/>
                </a:solidFill>
              </a:rPr>
              <a:t>		7 June 2015</a:t>
            </a:r>
            <a:endParaRPr lang="en-GB" sz="2800" b="0" dirty="0">
              <a:solidFill>
                <a:schemeClr val="bg1"/>
              </a:solidFill>
            </a:endParaRPr>
          </a:p>
          <a:p>
            <a:endParaRPr lang="en-US" sz="2800" b="0" dirty="0" smtClean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  <a:p>
            <a:pPr algn="ctr"/>
            <a:r>
              <a:rPr lang="en-US" sz="2800" b="0" dirty="0">
                <a:solidFill>
                  <a:schemeClr val="bg1"/>
                </a:solidFill>
              </a:rPr>
              <a:t>Title:  Crying from chaos, keeping courage for </a:t>
            </a:r>
            <a:r>
              <a:rPr lang="en-US" sz="2800" b="0" dirty="0" smtClean="0">
                <a:solidFill>
                  <a:schemeClr val="bg1"/>
                </a:solidFill>
              </a:rPr>
              <a:t>  redemption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GB" sz="2800" b="0" dirty="0" smtClean="0">
                <a:solidFill>
                  <a:schemeClr val="bg1"/>
                </a:solidFill>
              </a:rPr>
              <a:t>  </a:t>
            </a:r>
          </a:p>
          <a:p>
            <a:r>
              <a:rPr lang="en-GB" sz="2800" b="0" dirty="0">
                <a:solidFill>
                  <a:schemeClr val="bg1"/>
                </a:solidFill>
              </a:rPr>
              <a:t> </a:t>
            </a:r>
            <a:endParaRPr lang="en-GB" sz="2800" b="0" dirty="0" smtClean="0">
              <a:solidFill>
                <a:schemeClr val="bg1"/>
              </a:solidFill>
            </a:endParaRPr>
          </a:p>
          <a:p>
            <a:r>
              <a:rPr lang="en-US" sz="2800" b="0" dirty="0" smtClean="0">
                <a:solidFill>
                  <a:schemeClr val="bg1"/>
                </a:solidFill>
              </a:rPr>
              <a:t>Scripture</a:t>
            </a:r>
            <a:r>
              <a:rPr lang="en-US" sz="2800" b="0" dirty="0">
                <a:solidFill>
                  <a:schemeClr val="bg1"/>
                </a:solidFill>
              </a:rPr>
              <a:t>: </a:t>
            </a:r>
            <a:r>
              <a:rPr lang="en-GB" sz="2800" b="0" dirty="0" smtClean="0">
                <a:solidFill>
                  <a:schemeClr val="bg1"/>
                </a:solidFill>
              </a:rPr>
              <a:t>Psalm 130 </a:t>
            </a:r>
            <a:r>
              <a:rPr lang="en-GB" sz="2800" b="0" dirty="0">
                <a:solidFill>
                  <a:schemeClr val="bg1"/>
                </a:solidFill>
              </a:rPr>
              <a:t>(NIV)</a:t>
            </a:r>
          </a:p>
          <a:p>
            <a:endParaRPr lang="en-GB" sz="2800" b="0" dirty="0">
              <a:solidFill>
                <a:schemeClr val="bg1"/>
              </a:solidFill>
            </a:endParaRPr>
          </a:p>
          <a:p>
            <a:endParaRPr lang="en-GB" sz="2800" b="0" dirty="0">
              <a:solidFill>
                <a:schemeClr val="bg1"/>
              </a:solidFill>
            </a:endParaRPr>
          </a:p>
          <a:p>
            <a:endParaRPr lang="en-GB" sz="2800" b="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buClrTx/>
              <a:buFontTx/>
              <a:buNone/>
              <a:defRPr/>
            </a:pPr>
            <a:endParaRPr lang="en-US" sz="2800" b="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+mn-ea"/>
            </a:endParaRPr>
          </a:p>
          <a:p>
            <a:pPr>
              <a:spcBef>
                <a:spcPts val="600"/>
              </a:spcBef>
              <a:buClrTx/>
              <a:buFontTx/>
              <a:buNone/>
              <a:defRPr/>
            </a:pPr>
            <a:endParaRPr lang="en-US" sz="2800" b="0" dirty="0" smtClean="0">
              <a:solidFill>
                <a:schemeClr val="bg1"/>
              </a:solidFill>
              <a:effectLst>
                <a:outerShdw blurRad="38100" dist="38100" dir="2700000" algn="tl">
                  <a:srgbClr val="808080"/>
                </a:outerShdw>
              </a:effectLst>
              <a:ea typeface="+mn-ea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sz="36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548680"/>
            <a:ext cx="8686799" cy="563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0" dirty="0">
                <a:solidFill>
                  <a:schemeClr val="bg1"/>
                </a:solidFill>
              </a:rPr>
              <a:t>B. Four character themes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1. Forgiveness  </a:t>
            </a:r>
            <a:r>
              <a:rPr lang="en-US" sz="2800" b="0" dirty="0" smtClean="0">
                <a:solidFill>
                  <a:schemeClr val="bg1"/>
                </a:solidFill>
              </a:rPr>
              <a:t>(verses </a:t>
            </a:r>
            <a:r>
              <a:rPr lang="en-US" sz="2800" b="0" dirty="0">
                <a:solidFill>
                  <a:schemeClr val="bg1"/>
                </a:solidFill>
              </a:rPr>
              <a:t>1-4)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2. Hope  (</a:t>
            </a:r>
            <a:r>
              <a:rPr lang="en-US" sz="2800" b="0" dirty="0" smtClean="0">
                <a:solidFill>
                  <a:schemeClr val="bg1"/>
                </a:solidFill>
              </a:rPr>
              <a:t>verses </a:t>
            </a:r>
            <a:r>
              <a:rPr lang="en-US" sz="2800" b="0" dirty="0">
                <a:solidFill>
                  <a:schemeClr val="bg1"/>
                </a:solidFill>
              </a:rPr>
              <a:t>4-7)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3. Waiting  (</a:t>
            </a:r>
            <a:r>
              <a:rPr lang="en-US" sz="2800" b="0" dirty="0" smtClean="0">
                <a:solidFill>
                  <a:schemeClr val="bg1"/>
                </a:solidFill>
              </a:rPr>
              <a:t>verses </a:t>
            </a:r>
            <a:r>
              <a:rPr lang="en-US" sz="2800" b="0" dirty="0">
                <a:solidFill>
                  <a:schemeClr val="bg1"/>
                </a:solidFill>
              </a:rPr>
              <a:t>5-6)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4. Redemption  (</a:t>
            </a:r>
            <a:r>
              <a:rPr lang="en-US" sz="2800" b="0" dirty="0" smtClean="0">
                <a:solidFill>
                  <a:schemeClr val="bg1"/>
                </a:solidFill>
              </a:rPr>
              <a:t>verses </a:t>
            </a:r>
            <a:r>
              <a:rPr lang="en-US" sz="2800" b="0" dirty="0">
                <a:solidFill>
                  <a:schemeClr val="bg1"/>
                </a:solidFill>
              </a:rPr>
              <a:t>7-8)</a:t>
            </a:r>
            <a:endParaRPr lang="en-GB" sz="2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62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51520" y="188641"/>
            <a:ext cx="7992888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dirty="0"/>
              <a:t> </a:t>
            </a:r>
            <a:endParaRPr lang="en-GB" sz="2800" dirty="0" smtClean="0"/>
          </a:p>
          <a:p>
            <a:r>
              <a:rPr lang="en-US" sz="2800" b="0" dirty="0">
                <a:solidFill>
                  <a:schemeClr val="bg1"/>
                </a:solidFill>
              </a:rPr>
              <a:t>Conclusion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dirty="0"/>
              <a:t> </a:t>
            </a:r>
            <a:endParaRPr lang="en-GB" sz="2800" dirty="0"/>
          </a:p>
          <a:p>
            <a:r>
              <a:rPr lang="en-US" sz="2800" b="0" dirty="0">
                <a:solidFill>
                  <a:schemeClr val="bg1"/>
                </a:solidFill>
              </a:rPr>
              <a:t>Let us plead for God’s mercy, understanding our despair, recognizing God’s hand of forgiveness, and maintaining a firm hope in His full redemption.</a:t>
            </a:r>
            <a:endParaRPr lang="en-GB" sz="2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sz="36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188640"/>
            <a:ext cx="8229600" cy="5976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endParaRPr lang="en-GB" sz="2800" dirty="0" smtClean="0"/>
          </a:p>
          <a:p>
            <a:r>
              <a:rPr lang="en-US" sz="2800" b="0" dirty="0">
                <a:solidFill>
                  <a:schemeClr val="bg1"/>
                </a:solidFill>
              </a:rPr>
              <a:t>Introduction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  <a:p>
            <a:pPr marL="460375" lvl="0" indent="-457200">
              <a:buFont typeface="Courier New" panose="02070309020205020404" pitchFamily="49" charset="0"/>
              <a:buChar char="o"/>
            </a:pPr>
            <a:r>
              <a:rPr lang="en-US" sz="2800" b="0" dirty="0" smtClean="0">
                <a:solidFill>
                  <a:schemeClr val="bg1"/>
                </a:solidFill>
              </a:rPr>
              <a:t>- Is </a:t>
            </a:r>
            <a:r>
              <a:rPr lang="en-US" sz="2800" b="0" dirty="0">
                <a:solidFill>
                  <a:schemeClr val="bg1"/>
                </a:solidFill>
              </a:rPr>
              <a:t>your life in chaos?</a:t>
            </a:r>
            <a:endParaRPr lang="en-GB" sz="2800" b="0" dirty="0">
              <a:solidFill>
                <a:schemeClr val="bg1"/>
              </a:solidFill>
            </a:endParaRPr>
          </a:p>
          <a:p>
            <a:pPr marL="460375" lvl="0" indent="-457200">
              <a:buFont typeface="Courier New" panose="02070309020205020404" pitchFamily="49" charset="0"/>
              <a:buChar char="o"/>
            </a:pPr>
            <a:endParaRPr lang="en-US" sz="2800" b="0" dirty="0" smtClean="0">
              <a:solidFill>
                <a:schemeClr val="bg1"/>
              </a:solidFill>
            </a:endParaRPr>
          </a:p>
          <a:p>
            <a:pPr marL="460375" lvl="0" indent="-457200">
              <a:buFont typeface="Courier New" panose="02070309020205020404" pitchFamily="49" charset="0"/>
              <a:buChar char="o"/>
            </a:pPr>
            <a:r>
              <a:rPr lang="en-US" sz="2800" b="0" dirty="0" smtClean="0">
                <a:solidFill>
                  <a:schemeClr val="bg1"/>
                </a:solidFill>
              </a:rPr>
              <a:t>- Feeling </a:t>
            </a:r>
            <a:r>
              <a:rPr lang="en-US" sz="2800" b="0" dirty="0">
                <a:solidFill>
                  <a:schemeClr val="bg1"/>
                </a:solidFill>
              </a:rPr>
              <a:t>despair?</a:t>
            </a:r>
            <a:endParaRPr lang="en-GB" sz="2800" b="0" dirty="0">
              <a:solidFill>
                <a:schemeClr val="bg1"/>
              </a:solidFill>
            </a:endParaRPr>
          </a:p>
          <a:p>
            <a:pPr marL="460375" lvl="0" indent="-457200">
              <a:buFont typeface="Courier New" panose="02070309020205020404" pitchFamily="49" charset="0"/>
              <a:buChar char="o"/>
            </a:pPr>
            <a:endParaRPr lang="en-US" sz="2800" b="0" dirty="0" smtClean="0">
              <a:solidFill>
                <a:schemeClr val="bg1"/>
              </a:solidFill>
            </a:endParaRPr>
          </a:p>
          <a:p>
            <a:pPr marL="460375" lvl="0" indent="-457200">
              <a:buFont typeface="Courier New" panose="02070309020205020404" pitchFamily="49" charset="0"/>
              <a:buChar char="o"/>
            </a:pPr>
            <a:r>
              <a:rPr lang="en-US" sz="2800" b="0" dirty="0" smtClean="0">
                <a:solidFill>
                  <a:schemeClr val="bg1"/>
                </a:solidFill>
              </a:rPr>
              <a:t>- Need </a:t>
            </a:r>
            <a:r>
              <a:rPr lang="en-US" sz="2800" b="0" dirty="0">
                <a:solidFill>
                  <a:schemeClr val="bg1"/>
                </a:solidFill>
              </a:rPr>
              <a:t>hope?</a:t>
            </a:r>
            <a:endParaRPr lang="en-GB" sz="2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873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sz="36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260648"/>
            <a:ext cx="8686799" cy="5918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b="0" dirty="0" smtClean="0">
                <a:solidFill>
                  <a:schemeClr val="bg1"/>
                </a:solidFill>
              </a:rPr>
              <a:t>Psalm 130</a:t>
            </a:r>
            <a:endParaRPr lang="en-GB" sz="2800" b="0" dirty="0">
              <a:solidFill>
                <a:schemeClr val="bg1"/>
              </a:solidFill>
            </a:endParaRPr>
          </a:p>
          <a:p>
            <a:endParaRPr lang="en-GB" sz="2800" b="0" dirty="0" smtClean="0">
              <a:solidFill>
                <a:schemeClr val="bg1"/>
              </a:solidFill>
            </a:endParaRPr>
          </a:p>
          <a:p>
            <a:r>
              <a:rPr lang="en-GB" sz="2800" b="0" baseline="30000" dirty="0">
                <a:solidFill>
                  <a:schemeClr val="bg1"/>
                </a:solidFill>
              </a:rPr>
              <a:t>1 </a:t>
            </a:r>
            <a:r>
              <a:rPr lang="en-GB" sz="2800" b="0" dirty="0">
                <a:solidFill>
                  <a:schemeClr val="bg1"/>
                </a:solidFill>
              </a:rPr>
              <a:t>Out of the depths I cry to you,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 smtClean="0">
                <a:solidFill>
                  <a:schemeClr val="bg1"/>
                </a:solidFill>
              </a:rPr>
              <a:t>;</a:t>
            </a:r>
          </a:p>
          <a:p>
            <a:r>
              <a:rPr lang="en-GB" sz="2800" b="0" baseline="30000" dirty="0" smtClean="0">
                <a:solidFill>
                  <a:schemeClr val="bg1"/>
                </a:solidFill>
              </a:rPr>
              <a:t>2</a:t>
            </a:r>
            <a:r>
              <a:rPr lang="en-GB" sz="2800" b="0" baseline="30000" dirty="0">
                <a:solidFill>
                  <a:schemeClr val="bg1"/>
                </a:solidFill>
              </a:rPr>
              <a:t> </a:t>
            </a:r>
            <a:r>
              <a:rPr lang="en-GB" sz="2800" b="0" dirty="0">
                <a:solidFill>
                  <a:schemeClr val="bg1"/>
                </a:solidFill>
              </a:rPr>
              <a:t>    Lord, hear my voice.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Let your ears be attentive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to my cry for mercy.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3 </a:t>
            </a:r>
            <a:r>
              <a:rPr lang="en-GB" sz="2800" b="0" dirty="0">
                <a:solidFill>
                  <a:schemeClr val="bg1"/>
                </a:solidFill>
              </a:rPr>
              <a:t>If you,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, kept a record of sins,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Lord, who could </a:t>
            </a:r>
            <a:r>
              <a:rPr lang="en-GB" sz="2800" b="0" dirty="0" smtClean="0">
                <a:solidFill>
                  <a:schemeClr val="bg1"/>
                </a:solidFill>
              </a:rPr>
              <a:t>stand?</a:t>
            </a:r>
          </a:p>
          <a:p>
            <a:r>
              <a:rPr lang="en-GB" sz="2800" b="0" baseline="30000" dirty="0" smtClean="0">
                <a:solidFill>
                  <a:schemeClr val="bg1"/>
                </a:solidFill>
              </a:rPr>
              <a:t>4</a:t>
            </a:r>
            <a:r>
              <a:rPr lang="en-GB" sz="2800" b="0" baseline="30000" dirty="0">
                <a:solidFill>
                  <a:schemeClr val="bg1"/>
                </a:solidFill>
              </a:rPr>
              <a:t> </a:t>
            </a:r>
            <a:r>
              <a:rPr lang="en-GB" sz="2800" b="0" dirty="0">
                <a:solidFill>
                  <a:schemeClr val="bg1"/>
                </a:solidFill>
              </a:rPr>
              <a:t>But with you there is forgiveness,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so that we can, with reverence, serve you.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5 </a:t>
            </a:r>
            <a:r>
              <a:rPr lang="en-GB" sz="2800" b="0" dirty="0">
                <a:solidFill>
                  <a:schemeClr val="bg1"/>
                </a:solidFill>
              </a:rPr>
              <a:t>I wait for the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, my whole being waits,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and in his word I put my hope.</a:t>
            </a:r>
            <a:br>
              <a:rPr lang="en-GB" sz="2800" b="0" dirty="0">
                <a:solidFill>
                  <a:schemeClr val="bg1"/>
                </a:solidFill>
              </a:rPr>
            </a:br>
            <a:endParaRPr lang="en-GB" sz="2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177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sz="36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260648"/>
            <a:ext cx="8686799" cy="5918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b="0" dirty="0" smtClean="0">
                <a:solidFill>
                  <a:schemeClr val="bg1"/>
                </a:solidFill>
              </a:rPr>
              <a:t>Psalm 130</a:t>
            </a:r>
            <a:endParaRPr lang="en-GB" sz="2800" b="0" dirty="0">
              <a:solidFill>
                <a:schemeClr val="bg1"/>
              </a:solidFill>
            </a:endParaRPr>
          </a:p>
          <a:p>
            <a:endParaRPr lang="en-GB" sz="2800" b="0" dirty="0" smtClean="0">
              <a:solidFill>
                <a:schemeClr val="bg1"/>
              </a:solidFill>
            </a:endParaRPr>
          </a:p>
          <a:p>
            <a:r>
              <a:rPr lang="en-GB" sz="2800" b="0" baseline="30000" dirty="0">
                <a:solidFill>
                  <a:schemeClr val="bg1"/>
                </a:solidFill>
              </a:rPr>
              <a:t>6 </a:t>
            </a:r>
            <a:r>
              <a:rPr lang="en-GB" sz="2800" b="0" dirty="0">
                <a:solidFill>
                  <a:schemeClr val="bg1"/>
                </a:solidFill>
              </a:rPr>
              <a:t>I wait for the Lord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more than watchmen wait for the morning,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more than watchmen wait for the morning.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7 </a:t>
            </a:r>
            <a:r>
              <a:rPr lang="en-GB" sz="2800" b="0" dirty="0">
                <a:solidFill>
                  <a:schemeClr val="bg1"/>
                </a:solidFill>
              </a:rPr>
              <a:t>Israel, put your hope in the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for with the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 is unfailing love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and with him is full </a:t>
            </a:r>
            <a:r>
              <a:rPr lang="en-GB" sz="2800" b="0" dirty="0" smtClean="0">
                <a:solidFill>
                  <a:schemeClr val="bg1"/>
                </a:solidFill>
              </a:rPr>
              <a:t>redemption.</a:t>
            </a:r>
          </a:p>
          <a:p>
            <a:r>
              <a:rPr lang="en-GB" sz="2800" b="0" baseline="30000" dirty="0" smtClean="0">
                <a:solidFill>
                  <a:schemeClr val="bg1"/>
                </a:solidFill>
              </a:rPr>
              <a:t>8</a:t>
            </a:r>
            <a:r>
              <a:rPr lang="en-GB" sz="2800" b="0" baseline="30000" dirty="0">
                <a:solidFill>
                  <a:schemeClr val="bg1"/>
                </a:solidFill>
              </a:rPr>
              <a:t> </a:t>
            </a:r>
            <a:r>
              <a:rPr lang="en-GB" sz="2800" b="0" dirty="0">
                <a:solidFill>
                  <a:schemeClr val="bg1"/>
                </a:solidFill>
              </a:rPr>
              <a:t>He himself will redeem Israel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from all their sins.</a:t>
            </a:r>
          </a:p>
        </p:txBody>
      </p:sp>
    </p:spTree>
    <p:extLst>
      <p:ext uri="{BB962C8B-B14F-4D97-AF65-F5344CB8AC3E}">
        <p14:creationId xmlns:p14="http://schemas.microsoft.com/office/powerpoint/2010/main" val="41404162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sz="36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548680"/>
            <a:ext cx="8686799" cy="563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GB" sz="2800" b="0" dirty="0" smtClean="0">
                <a:solidFill>
                  <a:schemeClr val="bg1"/>
                </a:solidFill>
              </a:rPr>
              <a:t>A. Background </a:t>
            </a:r>
            <a:r>
              <a:rPr lang="en-GB" sz="2800" b="0" dirty="0">
                <a:solidFill>
                  <a:schemeClr val="bg1"/>
                </a:solidFill>
              </a:rPr>
              <a:t>and context</a:t>
            </a:r>
            <a:r>
              <a:rPr lang="en-GB" sz="2800" b="0" dirty="0" smtClean="0">
                <a:solidFill>
                  <a:schemeClr val="bg1"/>
                </a:solidFill>
              </a:rPr>
              <a:t>:</a:t>
            </a:r>
          </a:p>
          <a:p>
            <a:endParaRPr lang="en-GB" sz="2800" b="0" dirty="0">
              <a:solidFill>
                <a:schemeClr val="bg1"/>
              </a:solidFill>
            </a:endParaRPr>
          </a:p>
          <a:p>
            <a:pPr lvl="0"/>
            <a:r>
              <a:rPr lang="en-US" sz="2800" b="0" dirty="0" smtClean="0">
                <a:solidFill>
                  <a:schemeClr val="bg1"/>
                </a:solidFill>
              </a:rPr>
              <a:t>- Hymn </a:t>
            </a:r>
            <a:r>
              <a:rPr lang="en-US" sz="2800" b="0" dirty="0">
                <a:solidFill>
                  <a:schemeClr val="bg1"/>
                </a:solidFill>
              </a:rPr>
              <a:t>of lament</a:t>
            </a:r>
            <a:endParaRPr lang="en-GB" sz="2800" b="0" dirty="0">
              <a:solidFill>
                <a:schemeClr val="bg1"/>
              </a:solidFill>
            </a:endParaRPr>
          </a:p>
          <a:p>
            <a:pPr lvl="0"/>
            <a:endParaRPr lang="en-US" sz="2800" b="0" dirty="0" smtClean="0">
              <a:solidFill>
                <a:schemeClr val="bg1"/>
              </a:solidFill>
            </a:endParaRPr>
          </a:p>
          <a:p>
            <a:pPr lvl="0"/>
            <a:r>
              <a:rPr lang="en-US" sz="2800" b="0" dirty="0" smtClean="0">
                <a:solidFill>
                  <a:schemeClr val="bg1"/>
                </a:solidFill>
              </a:rPr>
              <a:t>- Song </a:t>
            </a:r>
            <a:r>
              <a:rPr lang="en-US" sz="2800" b="0" dirty="0">
                <a:solidFill>
                  <a:schemeClr val="bg1"/>
                </a:solidFill>
              </a:rPr>
              <a:t>of ascent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45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sz="36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548680"/>
            <a:ext cx="8686799" cy="563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0" dirty="0">
                <a:solidFill>
                  <a:schemeClr val="bg1"/>
                </a:solidFill>
              </a:rPr>
              <a:t>B. Four character themes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1. Forgiveness  </a:t>
            </a:r>
            <a:r>
              <a:rPr lang="en-US" sz="2800" b="0" dirty="0" smtClean="0">
                <a:solidFill>
                  <a:schemeClr val="bg1"/>
                </a:solidFill>
              </a:rPr>
              <a:t>(verses </a:t>
            </a:r>
            <a:r>
              <a:rPr lang="en-US" sz="2800" b="0" dirty="0">
                <a:solidFill>
                  <a:schemeClr val="bg1"/>
                </a:solidFill>
              </a:rPr>
              <a:t>1-4)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GB" sz="2800" b="0" baseline="30000" dirty="0">
                <a:solidFill>
                  <a:schemeClr val="bg1"/>
                </a:solidFill>
              </a:rPr>
              <a:t>1 </a:t>
            </a:r>
            <a:r>
              <a:rPr lang="en-GB" sz="2800" b="0" dirty="0">
                <a:solidFill>
                  <a:schemeClr val="bg1"/>
                </a:solidFill>
              </a:rPr>
              <a:t>Out of the depths I cry to you,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;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2 </a:t>
            </a:r>
            <a:r>
              <a:rPr lang="en-GB" sz="2800" b="0" dirty="0">
                <a:solidFill>
                  <a:schemeClr val="bg1"/>
                </a:solidFill>
              </a:rPr>
              <a:t>    Lord, hear my voice.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Let your ears be attentive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to my cry for mercy.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3 </a:t>
            </a:r>
            <a:r>
              <a:rPr lang="en-GB" sz="2800" b="0" dirty="0">
                <a:solidFill>
                  <a:schemeClr val="bg1"/>
                </a:solidFill>
              </a:rPr>
              <a:t>If you,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, kept a record of sins,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Lord, who could stand?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4 </a:t>
            </a:r>
            <a:r>
              <a:rPr lang="en-GB" sz="2800" b="0" dirty="0">
                <a:solidFill>
                  <a:schemeClr val="bg1"/>
                </a:solidFill>
              </a:rPr>
              <a:t>But with you there is forgiveness,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so that we can, with reverence, serve you.</a:t>
            </a:r>
          </a:p>
        </p:txBody>
      </p:sp>
    </p:spTree>
    <p:extLst>
      <p:ext uri="{BB962C8B-B14F-4D97-AF65-F5344CB8AC3E}">
        <p14:creationId xmlns:p14="http://schemas.microsoft.com/office/powerpoint/2010/main" val="336146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sz="36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548680"/>
            <a:ext cx="8686799" cy="563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0" dirty="0">
                <a:solidFill>
                  <a:schemeClr val="bg1"/>
                </a:solidFill>
              </a:rPr>
              <a:t>B. Four character themes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1. Forgiveness  </a:t>
            </a:r>
            <a:r>
              <a:rPr lang="en-US" sz="2800" b="0" dirty="0" smtClean="0">
                <a:solidFill>
                  <a:schemeClr val="bg1"/>
                </a:solidFill>
              </a:rPr>
              <a:t>(verses </a:t>
            </a:r>
            <a:r>
              <a:rPr lang="en-US" sz="2800" b="0" dirty="0">
                <a:solidFill>
                  <a:schemeClr val="bg1"/>
                </a:solidFill>
              </a:rPr>
              <a:t>1-4)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 smtClean="0">
                <a:solidFill>
                  <a:schemeClr val="bg1"/>
                </a:solidFill>
              </a:rPr>
              <a:t>2</a:t>
            </a:r>
            <a:r>
              <a:rPr lang="en-US" sz="2800" b="0" dirty="0">
                <a:solidFill>
                  <a:schemeClr val="bg1"/>
                </a:solidFill>
              </a:rPr>
              <a:t>. Hope  (</a:t>
            </a:r>
            <a:r>
              <a:rPr lang="en-US" sz="2800" b="0" dirty="0" smtClean="0">
                <a:solidFill>
                  <a:schemeClr val="bg1"/>
                </a:solidFill>
              </a:rPr>
              <a:t>verses </a:t>
            </a:r>
            <a:r>
              <a:rPr lang="en-US" sz="2800" b="0" dirty="0">
                <a:solidFill>
                  <a:schemeClr val="bg1"/>
                </a:solidFill>
              </a:rPr>
              <a:t>4-7)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r>
              <a:rPr lang="en-GB" sz="2800" b="0" baseline="30000" dirty="0" smtClean="0">
                <a:solidFill>
                  <a:schemeClr val="bg1"/>
                </a:solidFill>
              </a:rPr>
              <a:t>4</a:t>
            </a:r>
            <a:r>
              <a:rPr lang="en-GB" sz="2800" b="0" baseline="30000" dirty="0">
                <a:solidFill>
                  <a:schemeClr val="bg1"/>
                </a:solidFill>
              </a:rPr>
              <a:t> </a:t>
            </a:r>
            <a:r>
              <a:rPr lang="en-GB" sz="2800" b="0" dirty="0">
                <a:solidFill>
                  <a:schemeClr val="bg1"/>
                </a:solidFill>
              </a:rPr>
              <a:t>But with you there is forgiveness,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so that we can, with reverence, serve you.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5 </a:t>
            </a:r>
            <a:r>
              <a:rPr lang="en-GB" sz="2800" b="0" dirty="0">
                <a:solidFill>
                  <a:schemeClr val="bg1"/>
                </a:solidFill>
              </a:rPr>
              <a:t>I wait for the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, my whole being waits,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and in his word I put my hope</a:t>
            </a:r>
            <a:r>
              <a:rPr lang="en-GB" sz="2800" b="0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6 </a:t>
            </a:r>
            <a:r>
              <a:rPr lang="en-GB" sz="2800" b="0" dirty="0">
                <a:solidFill>
                  <a:schemeClr val="bg1"/>
                </a:solidFill>
              </a:rPr>
              <a:t>I wait for the Lord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more than watchmen wait for the morning,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more than watchmen wait for the morning.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7 </a:t>
            </a:r>
            <a:r>
              <a:rPr lang="en-GB" sz="2800" b="0" dirty="0">
                <a:solidFill>
                  <a:schemeClr val="bg1"/>
                </a:solidFill>
              </a:rPr>
              <a:t>Israel, put your hope in the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for with the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 is unfailing love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and with him is full redemption.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/>
            </a:r>
            <a:br>
              <a:rPr lang="en-GB" sz="2800" b="0" dirty="0">
                <a:solidFill>
                  <a:schemeClr val="bg1"/>
                </a:solidFill>
              </a:rPr>
            </a:br>
            <a:endParaRPr lang="en-GB" sz="2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46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sz="36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548680"/>
            <a:ext cx="8686799" cy="563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0" dirty="0">
                <a:solidFill>
                  <a:schemeClr val="bg1"/>
                </a:solidFill>
              </a:rPr>
              <a:t>B. Four character themes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1. Forgiveness  </a:t>
            </a:r>
            <a:r>
              <a:rPr lang="en-US" sz="2800" b="0" dirty="0" smtClean="0">
                <a:solidFill>
                  <a:schemeClr val="bg1"/>
                </a:solidFill>
              </a:rPr>
              <a:t>(verses </a:t>
            </a:r>
            <a:r>
              <a:rPr lang="en-US" sz="2800" b="0" dirty="0">
                <a:solidFill>
                  <a:schemeClr val="bg1"/>
                </a:solidFill>
              </a:rPr>
              <a:t>1-4)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 smtClean="0">
                <a:solidFill>
                  <a:schemeClr val="bg1"/>
                </a:solidFill>
              </a:rPr>
              <a:t>2</a:t>
            </a:r>
            <a:r>
              <a:rPr lang="en-US" sz="2800" b="0" dirty="0">
                <a:solidFill>
                  <a:schemeClr val="bg1"/>
                </a:solidFill>
              </a:rPr>
              <a:t>. Hope  (</a:t>
            </a:r>
            <a:r>
              <a:rPr lang="en-US" sz="2800" b="0" dirty="0" smtClean="0">
                <a:solidFill>
                  <a:schemeClr val="bg1"/>
                </a:solidFill>
              </a:rPr>
              <a:t>verses </a:t>
            </a:r>
            <a:r>
              <a:rPr lang="en-US" sz="2800" b="0" dirty="0">
                <a:solidFill>
                  <a:schemeClr val="bg1"/>
                </a:solidFill>
              </a:rPr>
              <a:t>4-7)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 smtClean="0">
                <a:solidFill>
                  <a:schemeClr val="bg1"/>
                </a:solidFill>
              </a:rPr>
              <a:t>3</a:t>
            </a:r>
            <a:r>
              <a:rPr lang="en-US" sz="2800" b="0" dirty="0">
                <a:solidFill>
                  <a:schemeClr val="bg1"/>
                </a:solidFill>
              </a:rPr>
              <a:t>. Waiting  (</a:t>
            </a:r>
            <a:r>
              <a:rPr lang="en-US" sz="2800" b="0" dirty="0" smtClean="0">
                <a:solidFill>
                  <a:schemeClr val="bg1"/>
                </a:solidFill>
              </a:rPr>
              <a:t>verses </a:t>
            </a:r>
            <a:r>
              <a:rPr lang="en-US" sz="2800" b="0" dirty="0">
                <a:solidFill>
                  <a:schemeClr val="bg1"/>
                </a:solidFill>
              </a:rPr>
              <a:t>5-6)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GB" sz="2800" b="0" baseline="30000" dirty="0">
                <a:solidFill>
                  <a:schemeClr val="bg1"/>
                </a:solidFill>
              </a:rPr>
              <a:t>5 </a:t>
            </a:r>
            <a:r>
              <a:rPr lang="en-GB" sz="2800" b="0" dirty="0">
                <a:solidFill>
                  <a:schemeClr val="bg1"/>
                </a:solidFill>
              </a:rPr>
              <a:t>I wait for the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, my whole being waits,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and in his word I put my hope.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6 </a:t>
            </a:r>
            <a:r>
              <a:rPr lang="en-GB" sz="2800" b="0" dirty="0">
                <a:solidFill>
                  <a:schemeClr val="bg1"/>
                </a:solidFill>
              </a:rPr>
              <a:t>I wait for the Lord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more than watchmen wait for the morning,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more than watchmen wait for the morning.</a:t>
            </a:r>
          </a:p>
        </p:txBody>
      </p:sp>
    </p:spTree>
    <p:extLst>
      <p:ext uri="{BB962C8B-B14F-4D97-AF65-F5344CB8AC3E}">
        <p14:creationId xmlns:p14="http://schemas.microsoft.com/office/powerpoint/2010/main" val="113309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57200" y="779463"/>
            <a:ext cx="8229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fr-FR" sz="3600" b="0" dirty="0">
              <a:solidFill>
                <a:schemeClr val="bg1"/>
              </a:solidFill>
              <a:effectLst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57200" y="548680"/>
            <a:ext cx="8686799" cy="5630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 b="1">
                <a:solidFill>
                  <a:srgbClr val="333333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800" b="0" dirty="0">
                <a:solidFill>
                  <a:schemeClr val="bg1"/>
                </a:solidFill>
              </a:rPr>
              <a:t>B. Four character themes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 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>
                <a:solidFill>
                  <a:schemeClr val="bg1"/>
                </a:solidFill>
              </a:rPr>
              <a:t>1. Forgiveness  </a:t>
            </a:r>
            <a:r>
              <a:rPr lang="en-US" sz="2800" b="0" dirty="0" smtClean="0">
                <a:solidFill>
                  <a:schemeClr val="bg1"/>
                </a:solidFill>
              </a:rPr>
              <a:t>(verses </a:t>
            </a:r>
            <a:r>
              <a:rPr lang="en-US" sz="2800" b="0" dirty="0">
                <a:solidFill>
                  <a:schemeClr val="bg1"/>
                </a:solidFill>
              </a:rPr>
              <a:t>1-4)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 smtClean="0">
                <a:solidFill>
                  <a:schemeClr val="bg1"/>
                </a:solidFill>
              </a:rPr>
              <a:t>2</a:t>
            </a:r>
            <a:r>
              <a:rPr lang="en-US" sz="2800" b="0" dirty="0">
                <a:solidFill>
                  <a:schemeClr val="bg1"/>
                </a:solidFill>
              </a:rPr>
              <a:t>. Hope  (</a:t>
            </a:r>
            <a:r>
              <a:rPr lang="en-US" sz="2800" b="0" dirty="0" smtClean="0">
                <a:solidFill>
                  <a:schemeClr val="bg1"/>
                </a:solidFill>
              </a:rPr>
              <a:t>verses </a:t>
            </a:r>
            <a:r>
              <a:rPr lang="en-US" sz="2800" b="0" dirty="0">
                <a:solidFill>
                  <a:schemeClr val="bg1"/>
                </a:solidFill>
              </a:rPr>
              <a:t>4-7)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 smtClean="0">
                <a:solidFill>
                  <a:schemeClr val="bg1"/>
                </a:solidFill>
              </a:rPr>
              <a:t>3</a:t>
            </a:r>
            <a:r>
              <a:rPr lang="en-US" sz="2800" b="0" dirty="0">
                <a:solidFill>
                  <a:schemeClr val="bg1"/>
                </a:solidFill>
              </a:rPr>
              <a:t>. Waiting  (</a:t>
            </a:r>
            <a:r>
              <a:rPr lang="en-US" sz="2800" b="0" dirty="0" smtClean="0">
                <a:solidFill>
                  <a:schemeClr val="bg1"/>
                </a:solidFill>
              </a:rPr>
              <a:t>verses </a:t>
            </a:r>
            <a:r>
              <a:rPr lang="en-US" sz="2800" b="0" dirty="0">
                <a:solidFill>
                  <a:schemeClr val="bg1"/>
                </a:solidFill>
              </a:rPr>
              <a:t>5-6)</a:t>
            </a:r>
            <a:endParaRPr lang="en-GB" sz="2800" b="0" dirty="0">
              <a:solidFill>
                <a:schemeClr val="bg1"/>
              </a:solidFill>
            </a:endParaRPr>
          </a:p>
          <a:p>
            <a:r>
              <a:rPr lang="en-US" sz="2800" b="0" dirty="0" smtClean="0">
                <a:solidFill>
                  <a:schemeClr val="bg1"/>
                </a:solidFill>
              </a:rPr>
              <a:t>4</a:t>
            </a:r>
            <a:r>
              <a:rPr lang="en-US" sz="2800" b="0" dirty="0">
                <a:solidFill>
                  <a:schemeClr val="bg1"/>
                </a:solidFill>
              </a:rPr>
              <a:t>. Redemption  (</a:t>
            </a:r>
            <a:r>
              <a:rPr lang="en-US" sz="2800" b="0" dirty="0" smtClean="0">
                <a:solidFill>
                  <a:schemeClr val="bg1"/>
                </a:solidFill>
              </a:rPr>
              <a:t>verses </a:t>
            </a:r>
            <a:r>
              <a:rPr lang="en-US" sz="2800" b="0" dirty="0">
                <a:solidFill>
                  <a:schemeClr val="bg1"/>
                </a:solidFill>
              </a:rPr>
              <a:t>7-8</a:t>
            </a:r>
            <a:r>
              <a:rPr lang="en-US" sz="2800" b="0" dirty="0" smtClean="0">
                <a:solidFill>
                  <a:schemeClr val="bg1"/>
                </a:solidFill>
              </a:rPr>
              <a:t>)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7 </a:t>
            </a:r>
            <a:r>
              <a:rPr lang="en-GB" sz="2800" b="0" dirty="0">
                <a:solidFill>
                  <a:schemeClr val="bg1"/>
                </a:solidFill>
              </a:rPr>
              <a:t>Israel, put your hope in the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,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for with the </a:t>
            </a:r>
            <a:r>
              <a:rPr lang="en-GB" sz="2800" b="0" cap="small" dirty="0">
                <a:solidFill>
                  <a:schemeClr val="bg1"/>
                </a:solidFill>
              </a:rPr>
              <a:t>Lord</a:t>
            </a:r>
            <a:r>
              <a:rPr lang="en-GB" sz="2800" b="0" dirty="0">
                <a:solidFill>
                  <a:schemeClr val="bg1"/>
                </a:solidFill>
              </a:rPr>
              <a:t> is unfailing love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and with him is full redemption.</a:t>
            </a:r>
          </a:p>
          <a:p>
            <a:r>
              <a:rPr lang="en-GB" sz="2800" b="0" baseline="30000" dirty="0">
                <a:solidFill>
                  <a:schemeClr val="bg1"/>
                </a:solidFill>
              </a:rPr>
              <a:t>8 </a:t>
            </a:r>
            <a:r>
              <a:rPr lang="en-GB" sz="2800" b="0" dirty="0">
                <a:solidFill>
                  <a:schemeClr val="bg1"/>
                </a:solidFill>
              </a:rPr>
              <a:t>He himself will redeem Israel</a:t>
            </a:r>
            <a:br>
              <a:rPr lang="en-GB" sz="2800" b="0" dirty="0">
                <a:solidFill>
                  <a:schemeClr val="bg1"/>
                </a:solidFill>
              </a:rPr>
            </a:br>
            <a:r>
              <a:rPr lang="en-GB" sz="2800" b="0" dirty="0">
                <a:solidFill>
                  <a:schemeClr val="bg1"/>
                </a:solidFill>
              </a:rPr>
              <a:t>    from all their sins.</a:t>
            </a:r>
          </a:p>
          <a:p>
            <a:endParaRPr lang="en-GB" sz="2800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30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Microsoft YaHei"/>
        <a:cs typeface=""/>
      </a:majorFont>
      <a:minorFont>
        <a:latin typeface="Times New Roman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7902</TotalTime>
  <Words>68</Words>
  <Application>Microsoft Office PowerPoint</Application>
  <PresentationFormat>On-screen Show (4:3)</PresentationFormat>
  <Paragraphs>102</Paragraphs>
  <Slides>11</Slides>
  <Notes>11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Rosies</dc:creator>
  <cp:lastModifiedBy>christophe mertens</cp:lastModifiedBy>
  <cp:revision>208</cp:revision>
  <cp:lastPrinted>1601-01-01T00:00:00Z</cp:lastPrinted>
  <dcterms:created xsi:type="dcterms:W3CDTF">2009-04-04T16:04:30Z</dcterms:created>
  <dcterms:modified xsi:type="dcterms:W3CDTF">2015-06-05T20:11:29Z</dcterms:modified>
</cp:coreProperties>
</file>