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4"/>
  </p:notesMasterIdLst>
  <p:sldIdLst>
    <p:sldId id="306" r:id="rId2"/>
    <p:sldId id="307" r:id="rId3"/>
    <p:sldId id="308" r:id="rId4"/>
    <p:sldId id="309" r:id="rId5"/>
    <p:sldId id="310" r:id="rId6"/>
    <p:sldId id="311" r:id="rId7"/>
    <p:sldId id="312" r:id="rId8"/>
    <p:sldId id="313" r:id="rId9"/>
    <p:sldId id="314" r:id="rId10"/>
    <p:sldId id="315" r:id="rId11"/>
    <p:sldId id="316" r:id="rId12"/>
    <p:sldId id="31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1" autoAdjust="0"/>
    <p:restoredTop sz="94670" autoAdjust="0"/>
  </p:normalViewPr>
  <p:slideViewPr>
    <p:cSldViewPr>
      <p:cViewPr varScale="1">
        <p:scale>
          <a:sx n="66" d="100"/>
          <a:sy n="66" d="100"/>
        </p:scale>
        <p:origin x="-79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7D617D-E51C-4FA3-BDA0-C040073E1375}" type="datetimeFigureOut">
              <a:rPr lang="en-GB" smtClean="0"/>
              <a:t>30/04/2018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B9E9FF-B87B-4A6E-BB45-D9C2CE8A1010}" type="slidenum">
              <a:rPr lang="en-GB" smtClean="0"/>
              <a:t>‹#›</a:t>
            </a:fld>
            <a:endParaRPr lang="en-GB"/>
          </a:p>
        </p:txBody>
      </p:sp>
    </p:spTree>
    <p:extLst>
      <p:ext uri="{BB962C8B-B14F-4D97-AF65-F5344CB8AC3E}">
        <p14:creationId xmlns:p14="http://schemas.microsoft.com/office/powerpoint/2010/main" val="2028121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fld id="{93302497-7A7F-4DE0-8F5E-148CAD2C16BB}" type="slidenum">
              <a:rPr lang="en-US" sz="1200" spc="-1">
                <a:solidFill>
                  <a:srgbClr val="000000"/>
                </a:solidFill>
                <a:uFill>
                  <a:solidFill>
                    <a:srgbClr val="FFFFFF"/>
                  </a:solidFill>
                </a:uFill>
                <a:latin typeface="Arial"/>
                <a:ea typeface="Microsoft YaHei"/>
              </a:rPr>
              <a:pPr algn="r"/>
              <a:t>1</a:t>
            </a:fld>
            <a:endParaRPr lang="en-US" spc="-1">
              <a:solidFill>
                <a:srgbClr val="000000"/>
              </a:solidFill>
              <a:uFill>
                <a:solidFill>
                  <a:srgbClr val="FFFFFF"/>
                </a:solidFill>
              </a:uFill>
              <a:latin typeface="Arial"/>
            </a:endParaRPr>
          </a:p>
        </p:txBody>
      </p:sp>
      <p:sp>
        <p:nvSpPr>
          <p:cNvPr id="59"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60"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fld id="{94CFCE4D-90ED-4AD8-8BE3-7C3BD32068BE}" type="slidenum">
              <a:rPr lang="en-US" sz="1200" spc="-1">
                <a:solidFill>
                  <a:srgbClr val="333333"/>
                </a:solidFill>
                <a:uFill>
                  <a:solidFill>
                    <a:srgbClr val="FFFFFF"/>
                  </a:solidFill>
                </a:uFill>
                <a:latin typeface="Arial"/>
                <a:ea typeface="Microsoft YaHei"/>
              </a:rPr>
              <a:pPr algn="r"/>
              <a:t>1</a:t>
            </a:fld>
            <a:endParaRPr lang="en-US" spc="-1">
              <a:solidFill>
                <a:srgbClr val="000000"/>
              </a:solidFill>
              <a:uFill>
                <a:solidFill>
                  <a:srgbClr val="FFFFFF"/>
                </a:solidFill>
              </a:uFill>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fld id="{A01B980E-B87B-43F9-BF2C-BF537DEECB86}" type="slidenum">
              <a:rPr lang="en-US" sz="1200" spc="-1">
                <a:solidFill>
                  <a:srgbClr val="000000"/>
                </a:solidFill>
                <a:uFill>
                  <a:solidFill>
                    <a:srgbClr val="FFFFFF"/>
                  </a:solidFill>
                </a:uFill>
                <a:latin typeface="Arial"/>
                <a:ea typeface="Microsoft YaHei"/>
              </a:rPr>
              <a:pPr algn="r"/>
              <a:t>10</a:t>
            </a:fld>
            <a:endParaRPr lang="en-US" spc="-1">
              <a:solidFill>
                <a:srgbClr val="000000"/>
              </a:solidFill>
              <a:uFill>
                <a:solidFill>
                  <a:srgbClr val="FFFFFF"/>
                </a:solidFill>
              </a:uFill>
              <a:latin typeface="Arial"/>
            </a:endParaRPr>
          </a:p>
        </p:txBody>
      </p:sp>
      <p:sp>
        <p:nvSpPr>
          <p:cNvPr id="86"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87"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fld id="{0B9147AF-C82D-4034-B67F-698F213F1983}" type="slidenum">
              <a:rPr lang="en-US" sz="1200" spc="-1">
                <a:solidFill>
                  <a:srgbClr val="333333"/>
                </a:solidFill>
                <a:uFill>
                  <a:solidFill>
                    <a:srgbClr val="FFFFFF"/>
                  </a:solidFill>
                </a:uFill>
                <a:latin typeface="Arial"/>
                <a:ea typeface="Microsoft YaHei"/>
              </a:rPr>
              <a:pPr algn="r"/>
              <a:t>10</a:t>
            </a:fld>
            <a:endParaRPr lang="en-US" spc="-1">
              <a:solidFill>
                <a:srgbClr val="000000"/>
              </a:solidFill>
              <a:uFill>
                <a:solidFill>
                  <a:srgbClr val="FFFFFF"/>
                </a:solidFill>
              </a:uFill>
              <a:latin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fld id="{4823BEEC-F898-4383-8E2F-75656751B23F}" type="slidenum">
              <a:rPr lang="en-US" sz="1200" spc="-1">
                <a:solidFill>
                  <a:srgbClr val="000000"/>
                </a:solidFill>
                <a:uFill>
                  <a:solidFill>
                    <a:srgbClr val="FFFFFF"/>
                  </a:solidFill>
                </a:uFill>
                <a:latin typeface="Arial"/>
                <a:ea typeface="Microsoft YaHei"/>
              </a:rPr>
              <a:pPr algn="r"/>
              <a:t>11</a:t>
            </a:fld>
            <a:endParaRPr lang="en-US" spc="-1">
              <a:solidFill>
                <a:srgbClr val="000000"/>
              </a:solidFill>
              <a:uFill>
                <a:solidFill>
                  <a:srgbClr val="FFFFFF"/>
                </a:solidFill>
              </a:uFill>
              <a:latin typeface="Arial"/>
            </a:endParaRPr>
          </a:p>
        </p:txBody>
      </p:sp>
      <p:sp>
        <p:nvSpPr>
          <p:cNvPr id="89"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90"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fld id="{65410BAB-660D-4723-9B41-975D00AB643B}" type="slidenum">
              <a:rPr lang="en-US" sz="1200" spc="-1">
                <a:solidFill>
                  <a:srgbClr val="333333"/>
                </a:solidFill>
                <a:uFill>
                  <a:solidFill>
                    <a:srgbClr val="FFFFFF"/>
                  </a:solidFill>
                </a:uFill>
                <a:latin typeface="Arial"/>
                <a:ea typeface="Microsoft YaHei"/>
              </a:rPr>
              <a:pPr algn="r"/>
              <a:t>11</a:t>
            </a:fld>
            <a:endParaRPr lang="en-US" spc="-1">
              <a:solidFill>
                <a:srgbClr val="000000"/>
              </a:solidFill>
              <a:uFill>
                <a:solidFill>
                  <a:srgbClr val="FFFFFF"/>
                </a:solidFill>
              </a:uFill>
              <a:latin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fld id="{5CC1A8BF-B08F-4491-B5D6-2B0939E4CA59}" type="slidenum">
              <a:rPr lang="en-US" sz="1200" spc="-1">
                <a:solidFill>
                  <a:srgbClr val="000000"/>
                </a:solidFill>
                <a:uFill>
                  <a:solidFill>
                    <a:srgbClr val="FFFFFF"/>
                  </a:solidFill>
                </a:uFill>
                <a:latin typeface="Arial"/>
                <a:ea typeface="Microsoft YaHei"/>
              </a:rPr>
              <a:pPr algn="r"/>
              <a:t>12</a:t>
            </a:fld>
            <a:endParaRPr lang="en-US" spc="-1">
              <a:solidFill>
                <a:srgbClr val="000000"/>
              </a:solidFill>
              <a:uFill>
                <a:solidFill>
                  <a:srgbClr val="FFFFFF"/>
                </a:solidFill>
              </a:uFill>
              <a:latin typeface="Arial"/>
            </a:endParaRPr>
          </a:p>
        </p:txBody>
      </p:sp>
      <p:sp>
        <p:nvSpPr>
          <p:cNvPr id="92"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93"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fld id="{7CB5700A-1848-42CC-856B-A15DF676C5B1}" type="slidenum">
              <a:rPr lang="en-US" sz="1200" spc="-1">
                <a:solidFill>
                  <a:srgbClr val="333333"/>
                </a:solidFill>
                <a:uFill>
                  <a:solidFill>
                    <a:srgbClr val="FFFFFF"/>
                  </a:solidFill>
                </a:uFill>
                <a:latin typeface="Arial"/>
                <a:ea typeface="Microsoft YaHei"/>
              </a:rPr>
              <a:pPr algn="r"/>
              <a:t>12</a:t>
            </a:fld>
            <a:endParaRPr lang="en-US" spc="-1">
              <a:solidFill>
                <a:srgbClr val="000000"/>
              </a:solidFill>
              <a:uFill>
                <a:solidFill>
                  <a:srgbClr val="FFFFFF"/>
                </a:solidFill>
              </a:uFill>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fld id="{6B251743-1C37-453B-8392-26CC23510562}" type="slidenum">
              <a:rPr lang="en-US" sz="1200" spc="-1">
                <a:solidFill>
                  <a:srgbClr val="000000"/>
                </a:solidFill>
                <a:uFill>
                  <a:solidFill>
                    <a:srgbClr val="FFFFFF"/>
                  </a:solidFill>
                </a:uFill>
                <a:latin typeface="Arial"/>
                <a:ea typeface="Microsoft YaHei"/>
              </a:rPr>
              <a:pPr algn="r"/>
              <a:t>2</a:t>
            </a:fld>
            <a:endParaRPr lang="en-US" spc="-1">
              <a:solidFill>
                <a:srgbClr val="000000"/>
              </a:solidFill>
              <a:uFill>
                <a:solidFill>
                  <a:srgbClr val="FFFFFF"/>
                </a:solidFill>
              </a:uFill>
              <a:latin typeface="Arial"/>
            </a:endParaRPr>
          </a:p>
        </p:txBody>
      </p:sp>
      <p:sp>
        <p:nvSpPr>
          <p:cNvPr id="62"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63"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fld id="{8CC77063-7261-4CEB-9288-5F4DF09EFBDC}" type="slidenum">
              <a:rPr lang="en-US" sz="1200" spc="-1">
                <a:solidFill>
                  <a:srgbClr val="333333"/>
                </a:solidFill>
                <a:uFill>
                  <a:solidFill>
                    <a:srgbClr val="FFFFFF"/>
                  </a:solidFill>
                </a:uFill>
                <a:latin typeface="Arial"/>
                <a:ea typeface="Microsoft YaHei"/>
              </a:rPr>
              <a:pPr algn="r"/>
              <a:t>2</a:t>
            </a:fld>
            <a:endParaRPr lang="en-US" spc="-1">
              <a:solidFill>
                <a:srgbClr val="000000"/>
              </a:solidFill>
              <a:uFill>
                <a:solidFill>
                  <a:srgbClr val="FFFFFF"/>
                </a:solidFill>
              </a:uFill>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fld id="{73CE7302-2BE4-454E-8F90-7683B35A4CCC}" type="slidenum">
              <a:rPr lang="en-US" sz="1200" spc="-1">
                <a:solidFill>
                  <a:srgbClr val="000000"/>
                </a:solidFill>
                <a:uFill>
                  <a:solidFill>
                    <a:srgbClr val="FFFFFF"/>
                  </a:solidFill>
                </a:uFill>
                <a:latin typeface="Arial"/>
                <a:ea typeface="Microsoft YaHei"/>
              </a:rPr>
              <a:pPr algn="r"/>
              <a:t>3</a:t>
            </a:fld>
            <a:endParaRPr lang="en-US" spc="-1">
              <a:solidFill>
                <a:srgbClr val="000000"/>
              </a:solidFill>
              <a:uFill>
                <a:solidFill>
                  <a:srgbClr val="FFFFFF"/>
                </a:solidFill>
              </a:uFill>
              <a:latin typeface="Arial"/>
            </a:endParaRPr>
          </a:p>
        </p:txBody>
      </p:sp>
      <p:sp>
        <p:nvSpPr>
          <p:cNvPr id="65"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66"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fld id="{6566AB89-0153-4E73-84F4-2C2B68B79F00}" type="slidenum">
              <a:rPr lang="en-US" sz="1200" spc="-1">
                <a:solidFill>
                  <a:srgbClr val="333333"/>
                </a:solidFill>
                <a:uFill>
                  <a:solidFill>
                    <a:srgbClr val="FFFFFF"/>
                  </a:solidFill>
                </a:uFill>
                <a:latin typeface="Arial"/>
                <a:ea typeface="Microsoft YaHei"/>
              </a:rPr>
              <a:pPr algn="r"/>
              <a:t>3</a:t>
            </a:fld>
            <a:endParaRPr lang="en-US" spc="-1">
              <a:solidFill>
                <a:srgbClr val="000000"/>
              </a:solidFill>
              <a:uFill>
                <a:solidFill>
                  <a:srgbClr val="FFFFFF"/>
                </a:solidFill>
              </a:uFill>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fld id="{DAE3DC64-0B3E-440A-B415-47C8B034605E}" type="slidenum">
              <a:rPr lang="en-US" sz="1200" spc="-1">
                <a:solidFill>
                  <a:srgbClr val="000000"/>
                </a:solidFill>
                <a:uFill>
                  <a:solidFill>
                    <a:srgbClr val="FFFFFF"/>
                  </a:solidFill>
                </a:uFill>
                <a:latin typeface="Arial"/>
                <a:ea typeface="Microsoft YaHei"/>
              </a:rPr>
              <a:pPr algn="r"/>
              <a:t>4</a:t>
            </a:fld>
            <a:endParaRPr lang="en-US" spc="-1">
              <a:solidFill>
                <a:srgbClr val="000000"/>
              </a:solidFill>
              <a:uFill>
                <a:solidFill>
                  <a:srgbClr val="FFFFFF"/>
                </a:solidFill>
              </a:uFill>
              <a:latin typeface="Arial"/>
            </a:endParaRPr>
          </a:p>
        </p:txBody>
      </p:sp>
      <p:sp>
        <p:nvSpPr>
          <p:cNvPr id="68"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69"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fld id="{EBC25A5D-AB09-4B25-91D3-9F0B31D3CAF6}" type="slidenum">
              <a:rPr lang="en-US" sz="1200" spc="-1">
                <a:solidFill>
                  <a:srgbClr val="333333"/>
                </a:solidFill>
                <a:uFill>
                  <a:solidFill>
                    <a:srgbClr val="FFFFFF"/>
                  </a:solidFill>
                </a:uFill>
                <a:latin typeface="Arial"/>
                <a:ea typeface="Microsoft YaHei"/>
              </a:rPr>
              <a:pPr algn="r"/>
              <a:t>4</a:t>
            </a:fld>
            <a:endParaRPr lang="en-US" spc="-1">
              <a:solidFill>
                <a:srgbClr val="000000"/>
              </a:solidFill>
              <a:uFill>
                <a:solidFill>
                  <a:srgbClr val="FFFFFF"/>
                </a:solidFill>
              </a:uFill>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fld id="{96BB9C23-EC79-4505-AC1D-321E4F60F111}" type="slidenum">
              <a:rPr lang="en-US" sz="1200" spc="-1">
                <a:solidFill>
                  <a:srgbClr val="000000"/>
                </a:solidFill>
                <a:uFill>
                  <a:solidFill>
                    <a:srgbClr val="FFFFFF"/>
                  </a:solidFill>
                </a:uFill>
                <a:latin typeface="Arial"/>
                <a:ea typeface="Microsoft YaHei"/>
              </a:rPr>
              <a:pPr algn="r"/>
              <a:t>5</a:t>
            </a:fld>
            <a:endParaRPr lang="en-US" spc="-1">
              <a:solidFill>
                <a:srgbClr val="000000"/>
              </a:solidFill>
              <a:uFill>
                <a:solidFill>
                  <a:srgbClr val="FFFFFF"/>
                </a:solidFill>
              </a:uFill>
              <a:latin typeface="Arial"/>
            </a:endParaRPr>
          </a:p>
        </p:txBody>
      </p:sp>
      <p:sp>
        <p:nvSpPr>
          <p:cNvPr id="71"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72"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fld id="{4EFA116B-8965-491A-BC97-A57F90FC7C25}" type="slidenum">
              <a:rPr lang="en-US" sz="1200" spc="-1">
                <a:solidFill>
                  <a:srgbClr val="333333"/>
                </a:solidFill>
                <a:uFill>
                  <a:solidFill>
                    <a:srgbClr val="FFFFFF"/>
                  </a:solidFill>
                </a:uFill>
                <a:latin typeface="Arial"/>
                <a:ea typeface="Microsoft YaHei"/>
              </a:rPr>
              <a:pPr algn="r"/>
              <a:t>5</a:t>
            </a:fld>
            <a:endParaRPr lang="en-US" spc="-1">
              <a:solidFill>
                <a:srgbClr val="000000"/>
              </a:solidFill>
              <a:uFill>
                <a:solidFill>
                  <a:srgbClr val="FFFFFF"/>
                </a:solidFill>
              </a:uFill>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fld id="{3C7E6071-D49C-4E58-AC36-9DAE75AA3CA9}" type="slidenum">
              <a:rPr lang="en-US" sz="1200" spc="-1">
                <a:solidFill>
                  <a:srgbClr val="000000"/>
                </a:solidFill>
                <a:uFill>
                  <a:solidFill>
                    <a:srgbClr val="FFFFFF"/>
                  </a:solidFill>
                </a:uFill>
                <a:latin typeface="Arial"/>
                <a:ea typeface="Microsoft YaHei"/>
              </a:rPr>
              <a:pPr algn="r"/>
              <a:t>6</a:t>
            </a:fld>
            <a:endParaRPr lang="en-US" spc="-1">
              <a:solidFill>
                <a:srgbClr val="000000"/>
              </a:solidFill>
              <a:uFill>
                <a:solidFill>
                  <a:srgbClr val="FFFFFF"/>
                </a:solidFill>
              </a:uFill>
              <a:latin typeface="Arial"/>
            </a:endParaRPr>
          </a:p>
        </p:txBody>
      </p:sp>
      <p:sp>
        <p:nvSpPr>
          <p:cNvPr id="74"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75"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fld id="{DF5541AA-2F4D-4BF4-BE29-FA0707D7FC2D}" type="slidenum">
              <a:rPr lang="en-US" sz="1200" spc="-1">
                <a:solidFill>
                  <a:srgbClr val="333333"/>
                </a:solidFill>
                <a:uFill>
                  <a:solidFill>
                    <a:srgbClr val="FFFFFF"/>
                  </a:solidFill>
                </a:uFill>
                <a:latin typeface="Arial"/>
                <a:ea typeface="Microsoft YaHei"/>
              </a:rPr>
              <a:pPr algn="r"/>
              <a:t>6</a:t>
            </a:fld>
            <a:endParaRPr lang="en-US" spc="-1">
              <a:solidFill>
                <a:srgbClr val="000000"/>
              </a:solidFill>
              <a:uFill>
                <a:solidFill>
                  <a:srgbClr val="FFFFFF"/>
                </a:solidFill>
              </a:uFill>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fld id="{2A77C571-A85D-4430-8D34-F165E72171A2}" type="slidenum">
              <a:rPr lang="en-US" sz="1200" spc="-1">
                <a:solidFill>
                  <a:srgbClr val="000000"/>
                </a:solidFill>
                <a:uFill>
                  <a:solidFill>
                    <a:srgbClr val="FFFFFF"/>
                  </a:solidFill>
                </a:uFill>
                <a:latin typeface="Arial"/>
                <a:ea typeface="Microsoft YaHei"/>
              </a:rPr>
              <a:pPr algn="r"/>
              <a:t>7</a:t>
            </a:fld>
            <a:endParaRPr lang="en-US" spc="-1">
              <a:solidFill>
                <a:srgbClr val="000000"/>
              </a:solidFill>
              <a:uFill>
                <a:solidFill>
                  <a:srgbClr val="FFFFFF"/>
                </a:solidFill>
              </a:uFill>
              <a:latin typeface="Arial"/>
            </a:endParaRPr>
          </a:p>
        </p:txBody>
      </p:sp>
      <p:sp>
        <p:nvSpPr>
          <p:cNvPr id="77"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78"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fld id="{B206F7F8-7A13-4D8B-9F1C-7D088046938C}" type="slidenum">
              <a:rPr lang="en-US" sz="1200" spc="-1">
                <a:solidFill>
                  <a:srgbClr val="333333"/>
                </a:solidFill>
                <a:uFill>
                  <a:solidFill>
                    <a:srgbClr val="FFFFFF"/>
                  </a:solidFill>
                </a:uFill>
                <a:latin typeface="Arial"/>
                <a:ea typeface="Microsoft YaHei"/>
              </a:rPr>
              <a:pPr algn="r"/>
              <a:t>7</a:t>
            </a:fld>
            <a:endParaRPr lang="en-US" spc="-1">
              <a:solidFill>
                <a:srgbClr val="000000"/>
              </a:solidFill>
              <a:uFill>
                <a:solidFill>
                  <a:srgbClr val="FFFFFF"/>
                </a:solidFill>
              </a:uFill>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fld id="{F13E85B2-FD59-4DAE-9B89-FBCFE6F33255}" type="slidenum">
              <a:rPr lang="en-US" sz="1200" spc="-1">
                <a:solidFill>
                  <a:srgbClr val="000000"/>
                </a:solidFill>
                <a:uFill>
                  <a:solidFill>
                    <a:srgbClr val="FFFFFF"/>
                  </a:solidFill>
                </a:uFill>
                <a:latin typeface="Arial"/>
                <a:ea typeface="Microsoft YaHei"/>
              </a:rPr>
              <a:pPr algn="r"/>
              <a:t>8</a:t>
            </a:fld>
            <a:endParaRPr lang="en-US" spc="-1">
              <a:solidFill>
                <a:srgbClr val="000000"/>
              </a:solidFill>
              <a:uFill>
                <a:solidFill>
                  <a:srgbClr val="FFFFFF"/>
                </a:solidFill>
              </a:uFill>
              <a:latin typeface="Arial"/>
            </a:endParaRPr>
          </a:p>
        </p:txBody>
      </p:sp>
      <p:sp>
        <p:nvSpPr>
          <p:cNvPr id="80"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81"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fld id="{5CBB7874-FBF8-4E68-9C03-0B031D402959}" type="slidenum">
              <a:rPr lang="en-US" sz="1200" spc="-1">
                <a:solidFill>
                  <a:srgbClr val="333333"/>
                </a:solidFill>
                <a:uFill>
                  <a:solidFill>
                    <a:srgbClr val="FFFFFF"/>
                  </a:solidFill>
                </a:uFill>
                <a:latin typeface="Arial"/>
                <a:ea typeface="Microsoft YaHei"/>
              </a:rPr>
              <a:pPr algn="r"/>
              <a:t>8</a:t>
            </a:fld>
            <a:endParaRPr lang="en-US" spc="-1">
              <a:solidFill>
                <a:srgbClr val="000000"/>
              </a:solidFill>
              <a:uFill>
                <a:solidFill>
                  <a:srgbClr val="FFFFFF"/>
                </a:solidFill>
              </a:uFill>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fld id="{D15B5B6C-1791-4F03-A8FC-61CCF1D7AB82}" type="slidenum">
              <a:rPr lang="en-US" sz="1200" spc="-1">
                <a:solidFill>
                  <a:srgbClr val="000000"/>
                </a:solidFill>
                <a:uFill>
                  <a:solidFill>
                    <a:srgbClr val="FFFFFF"/>
                  </a:solidFill>
                </a:uFill>
                <a:latin typeface="Arial"/>
                <a:ea typeface="Microsoft YaHei"/>
              </a:rPr>
              <a:pPr algn="r"/>
              <a:t>9</a:t>
            </a:fld>
            <a:endParaRPr lang="en-US" spc="-1">
              <a:solidFill>
                <a:srgbClr val="000000"/>
              </a:solidFill>
              <a:uFill>
                <a:solidFill>
                  <a:srgbClr val="FFFFFF"/>
                </a:solidFill>
              </a:uFill>
              <a:latin typeface="Arial"/>
            </a:endParaRPr>
          </a:p>
        </p:txBody>
      </p:sp>
      <p:sp>
        <p:nvSpPr>
          <p:cNvPr id="83" name="PlaceHolder 2"/>
          <p:cNvSpPr>
            <a:spLocks noGrp="1"/>
          </p:cNvSpPr>
          <p:nvPr>
            <p:ph type="body"/>
          </p:nvPr>
        </p:nvSpPr>
        <p:spPr>
          <a:xfrm>
            <a:off x="685800" y="4343400"/>
            <a:ext cx="5484240" cy="411264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
        <p:nvSpPr>
          <p:cNvPr id="84" name="CustomShape 3"/>
          <p:cNvSpPr/>
          <p:nvPr/>
        </p:nvSpPr>
        <p:spPr>
          <a:xfrm>
            <a:off x="3884760" y="8685360"/>
            <a:ext cx="2969640" cy="4550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fld id="{28F868F2-E1AE-40D9-A724-D62C8F671035}" type="slidenum">
              <a:rPr lang="en-US" sz="1200" spc="-1">
                <a:solidFill>
                  <a:srgbClr val="333333"/>
                </a:solidFill>
                <a:uFill>
                  <a:solidFill>
                    <a:srgbClr val="FFFFFF"/>
                  </a:solidFill>
                </a:uFill>
                <a:latin typeface="Arial"/>
                <a:ea typeface="Microsoft YaHei"/>
              </a:rPr>
              <a:pPr algn="r"/>
              <a:t>9</a:t>
            </a:fld>
            <a:endParaRPr lang="en-US" spc="-1">
              <a:solidFill>
                <a:srgbClr val="000000"/>
              </a:solidFill>
              <a:uFill>
                <a:solidFill>
                  <a:srgbClr val="FFFFFF"/>
                </a:solidFill>
              </a:uFill>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202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26" name="PlaceHolder 2"/>
          <p:cNvSpPr>
            <a:spLocks noGrp="1"/>
          </p:cNvSpPr>
          <p:nvPr>
            <p:ph type="body"/>
          </p:nvPr>
        </p:nvSpPr>
        <p:spPr>
          <a:xfrm>
            <a:off x="457200" y="1604520"/>
            <a:ext cx="822924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27" name="PlaceHolder 3"/>
          <p:cNvSpPr>
            <a:spLocks noGrp="1"/>
          </p:cNvSpPr>
          <p:nvPr>
            <p:ph type="body"/>
          </p:nvPr>
        </p:nvSpPr>
        <p:spPr>
          <a:xfrm>
            <a:off x="457200" y="3682080"/>
            <a:ext cx="822924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Tree>
    <p:extLst>
      <p:ext uri="{BB962C8B-B14F-4D97-AF65-F5344CB8AC3E}">
        <p14:creationId xmlns:p14="http://schemas.microsoft.com/office/powerpoint/2010/main" val="4187218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29"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30"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31" name="PlaceHolder 4"/>
          <p:cNvSpPr>
            <a:spLocks noGrp="1"/>
          </p:cNvSpPr>
          <p:nvPr>
            <p:ph type="body"/>
          </p:nvPr>
        </p:nvSpPr>
        <p:spPr>
          <a:xfrm>
            <a:off x="4674240" y="3682080"/>
            <a:ext cx="401580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32" name="PlaceHolder 5"/>
          <p:cNvSpPr>
            <a:spLocks noGrp="1"/>
          </p:cNvSpPr>
          <p:nvPr>
            <p:ph type="body"/>
          </p:nvPr>
        </p:nvSpPr>
        <p:spPr>
          <a:xfrm>
            <a:off x="457200" y="3682080"/>
            <a:ext cx="401580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Tree>
    <p:extLst>
      <p:ext uri="{BB962C8B-B14F-4D97-AF65-F5344CB8AC3E}">
        <p14:creationId xmlns:p14="http://schemas.microsoft.com/office/powerpoint/2010/main" val="2415638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34" name="PlaceHolder 2"/>
          <p:cNvSpPr>
            <a:spLocks noGrp="1"/>
          </p:cNvSpPr>
          <p:nvPr>
            <p:ph type="body"/>
          </p:nvPr>
        </p:nvSpPr>
        <p:spPr>
          <a:xfrm>
            <a:off x="457200" y="1604520"/>
            <a:ext cx="8229240" cy="397692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35" name="PlaceHolder 3"/>
          <p:cNvSpPr>
            <a:spLocks noGrp="1"/>
          </p:cNvSpPr>
          <p:nvPr>
            <p:ph type="body"/>
          </p:nvPr>
        </p:nvSpPr>
        <p:spPr>
          <a:xfrm>
            <a:off x="457200" y="1604520"/>
            <a:ext cx="8229240" cy="397692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pic>
        <p:nvPicPr>
          <p:cNvPr id="36" name="Picture 35"/>
          <p:cNvPicPr/>
          <p:nvPr/>
        </p:nvPicPr>
        <p:blipFill>
          <a:blip r:embed="rId2"/>
          <a:stretch/>
        </p:blipFill>
        <p:spPr>
          <a:xfrm>
            <a:off x="2079360" y="1604160"/>
            <a:ext cx="4984200" cy="3976920"/>
          </a:xfrm>
          <a:prstGeom prst="rect">
            <a:avLst/>
          </a:prstGeom>
          <a:ln>
            <a:noFill/>
          </a:ln>
        </p:spPr>
      </p:pic>
      <p:pic>
        <p:nvPicPr>
          <p:cNvPr id="37" name="Picture 36"/>
          <p:cNvPicPr/>
          <p:nvPr/>
        </p:nvPicPr>
        <p:blipFill>
          <a:blip r:embed="rId2"/>
          <a:stretch/>
        </p:blipFill>
        <p:spPr>
          <a:xfrm>
            <a:off x="2079360" y="1604160"/>
            <a:ext cx="4984200" cy="3976920"/>
          </a:xfrm>
          <a:prstGeom prst="rect">
            <a:avLst/>
          </a:prstGeom>
          <a:ln>
            <a:noFill/>
          </a:ln>
        </p:spPr>
      </p:pic>
    </p:spTree>
    <p:extLst>
      <p:ext uri="{BB962C8B-B14F-4D97-AF65-F5344CB8AC3E}">
        <p14:creationId xmlns:p14="http://schemas.microsoft.com/office/powerpoint/2010/main" val="81833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5" name="PlaceHolder 2"/>
          <p:cNvSpPr>
            <a:spLocks noGrp="1"/>
          </p:cNvSpPr>
          <p:nvPr>
            <p:ph type="subTitle"/>
          </p:nvPr>
        </p:nvSpPr>
        <p:spPr>
          <a:xfrm>
            <a:off x="457200" y="1604520"/>
            <a:ext cx="8229240" cy="3976920"/>
          </a:xfrm>
          <a:prstGeom prst="rect">
            <a:avLst/>
          </a:prstGeom>
        </p:spPr>
        <p:txBody>
          <a:bodyPr lIns="0" tIns="0" rIns="0" bIns="0" anchor="ctr"/>
          <a:lstStyle/>
          <a:p>
            <a:pPr algn="ctr"/>
            <a:endParaRPr lang="en-US" sz="3200" b="0" strike="noStrike" spc="-1">
              <a:solidFill>
                <a:srgbClr val="FFFFFF"/>
              </a:solidFill>
              <a:uFill>
                <a:solidFill>
                  <a:srgbClr val="FFFFFF"/>
                </a:solidFill>
              </a:uFill>
              <a:latin typeface="Arial"/>
            </a:endParaRPr>
          </a:p>
        </p:txBody>
      </p:sp>
    </p:spTree>
    <p:extLst>
      <p:ext uri="{BB962C8B-B14F-4D97-AF65-F5344CB8AC3E}">
        <p14:creationId xmlns:p14="http://schemas.microsoft.com/office/powerpoint/2010/main" val="2056075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7" name="PlaceHolder 2"/>
          <p:cNvSpPr>
            <a:spLocks noGrp="1"/>
          </p:cNvSpPr>
          <p:nvPr>
            <p:ph type="body"/>
          </p:nvPr>
        </p:nvSpPr>
        <p:spPr>
          <a:xfrm>
            <a:off x="457200" y="1604520"/>
            <a:ext cx="8229240" cy="397692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Tree>
    <p:extLst>
      <p:ext uri="{BB962C8B-B14F-4D97-AF65-F5344CB8AC3E}">
        <p14:creationId xmlns:p14="http://schemas.microsoft.com/office/powerpoint/2010/main" val="97390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9" name="PlaceHolder 2"/>
          <p:cNvSpPr>
            <a:spLocks noGrp="1"/>
          </p:cNvSpPr>
          <p:nvPr>
            <p:ph type="body"/>
          </p:nvPr>
        </p:nvSpPr>
        <p:spPr>
          <a:xfrm>
            <a:off x="457200" y="1604520"/>
            <a:ext cx="4015800" cy="397692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10" name="PlaceHolder 3"/>
          <p:cNvSpPr>
            <a:spLocks noGrp="1"/>
          </p:cNvSpPr>
          <p:nvPr>
            <p:ph type="body"/>
          </p:nvPr>
        </p:nvSpPr>
        <p:spPr>
          <a:xfrm>
            <a:off x="4674240" y="1604520"/>
            <a:ext cx="4015800" cy="397692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Tree>
    <p:extLst>
      <p:ext uri="{BB962C8B-B14F-4D97-AF65-F5344CB8AC3E}">
        <p14:creationId xmlns:p14="http://schemas.microsoft.com/office/powerpoint/2010/main" val="633812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Tree>
    <p:extLst>
      <p:ext uri="{BB962C8B-B14F-4D97-AF65-F5344CB8AC3E}">
        <p14:creationId xmlns:p14="http://schemas.microsoft.com/office/powerpoint/2010/main" val="4188533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solidFill>
                <a:srgbClr val="FFFFFF"/>
              </a:solidFill>
              <a:uFill>
                <a:solidFill>
                  <a:srgbClr val="FFFFFF"/>
                </a:solidFill>
              </a:uFill>
              <a:latin typeface="Arial"/>
            </a:endParaRPr>
          </a:p>
        </p:txBody>
      </p:sp>
    </p:spTree>
    <p:extLst>
      <p:ext uri="{BB962C8B-B14F-4D97-AF65-F5344CB8AC3E}">
        <p14:creationId xmlns:p14="http://schemas.microsoft.com/office/powerpoint/2010/main" val="3509424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14"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15" name="PlaceHolder 3"/>
          <p:cNvSpPr>
            <a:spLocks noGrp="1"/>
          </p:cNvSpPr>
          <p:nvPr>
            <p:ph type="body"/>
          </p:nvPr>
        </p:nvSpPr>
        <p:spPr>
          <a:xfrm>
            <a:off x="457200" y="3682080"/>
            <a:ext cx="401580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16" name="PlaceHolder 4"/>
          <p:cNvSpPr>
            <a:spLocks noGrp="1"/>
          </p:cNvSpPr>
          <p:nvPr>
            <p:ph type="body"/>
          </p:nvPr>
        </p:nvSpPr>
        <p:spPr>
          <a:xfrm>
            <a:off x="4674240" y="1604520"/>
            <a:ext cx="4015800" cy="397692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Tree>
    <p:extLst>
      <p:ext uri="{BB962C8B-B14F-4D97-AF65-F5344CB8AC3E}">
        <p14:creationId xmlns:p14="http://schemas.microsoft.com/office/powerpoint/2010/main" val="4269090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18" name="PlaceHolder 2"/>
          <p:cNvSpPr>
            <a:spLocks noGrp="1"/>
          </p:cNvSpPr>
          <p:nvPr>
            <p:ph type="body"/>
          </p:nvPr>
        </p:nvSpPr>
        <p:spPr>
          <a:xfrm>
            <a:off x="457200" y="1604520"/>
            <a:ext cx="4015800" cy="397692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19"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20" name="PlaceHolder 4"/>
          <p:cNvSpPr>
            <a:spLocks noGrp="1"/>
          </p:cNvSpPr>
          <p:nvPr>
            <p:ph type="body"/>
          </p:nvPr>
        </p:nvSpPr>
        <p:spPr>
          <a:xfrm>
            <a:off x="4674240" y="3682080"/>
            <a:ext cx="401580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Tree>
    <p:extLst>
      <p:ext uri="{BB962C8B-B14F-4D97-AF65-F5344CB8AC3E}">
        <p14:creationId xmlns:p14="http://schemas.microsoft.com/office/powerpoint/2010/main" val="154107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22"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23"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
        <p:nvSpPr>
          <p:cNvPr id="24" name="PlaceHolder 4"/>
          <p:cNvSpPr>
            <a:spLocks noGrp="1"/>
          </p:cNvSpPr>
          <p:nvPr>
            <p:ph type="body"/>
          </p:nvPr>
        </p:nvSpPr>
        <p:spPr>
          <a:xfrm>
            <a:off x="457200" y="3682080"/>
            <a:ext cx="8229240" cy="1896840"/>
          </a:xfrm>
          <a:prstGeom prst="rect">
            <a:avLst/>
          </a:prstGeom>
        </p:spPr>
        <p:txBody>
          <a:bodyPr lIns="0" tIns="0" rIns="0" bIns="0"/>
          <a:lstStyle/>
          <a:p>
            <a:endParaRPr lang="en-US" sz="3200" b="0" strike="noStrike" spc="-1">
              <a:solidFill>
                <a:srgbClr val="FFFFFF"/>
              </a:solidFill>
              <a:uFill>
                <a:solidFill>
                  <a:srgbClr val="FFFFFF"/>
                </a:solidFill>
              </a:uFill>
              <a:latin typeface="Arial"/>
            </a:endParaRPr>
          </a:p>
        </p:txBody>
      </p:sp>
    </p:spTree>
    <p:extLst>
      <p:ext uri="{BB962C8B-B14F-4D97-AF65-F5344CB8AC3E}">
        <p14:creationId xmlns:p14="http://schemas.microsoft.com/office/powerpoint/2010/main" val="988766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4" name="Picture 2"/>
          <p:cNvPicPr/>
          <p:nvPr/>
        </p:nvPicPr>
        <p:blipFill>
          <a:blip r:embed="rId14"/>
          <a:stretch/>
        </p:blipFill>
        <p:spPr>
          <a:xfrm>
            <a:off x="7740720" y="6381720"/>
            <a:ext cx="578880" cy="399600"/>
          </a:xfrm>
          <a:prstGeom prst="rect">
            <a:avLst/>
          </a:prstGeom>
          <a:ln>
            <a:noFill/>
          </a:ln>
        </p:spPr>
      </p:pic>
      <p:sp>
        <p:nvSpPr>
          <p:cNvPr id="5" name="CustomShape 1"/>
          <p:cNvSpPr/>
          <p:nvPr/>
        </p:nvSpPr>
        <p:spPr>
          <a:xfrm>
            <a:off x="8278920" y="6375240"/>
            <a:ext cx="754920" cy="36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b="1" spc="-1">
                <a:solidFill>
                  <a:srgbClr val="FFFFFF"/>
                </a:solidFill>
                <a:uFill>
                  <a:solidFill>
                    <a:srgbClr val="FFFFFF"/>
                  </a:solidFill>
                </a:uFill>
              </a:rPr>
              <a:t>ICEL</a:t>
            </a:r>
            <a:endParaRPr lang="en-US" spc="-1">
              <a:solidFill>
                <a:srgbClr val="FFFFFF"/>
              </a:solidFill>
              <a:uFill>
                <a:solidFill>
                  <a:srgbClr val="FFFFFF"/>
                </a:solidFill>
              </a:uFill>
            </a:endParaRPr>
          </a:p>
        </p:txBody>
      </p:sp>
      <p:sp>
        <p:nvSpPr>
          <p:cNvPr id="2" name="PlaceHolder 2"/>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solidFill>
                  <a:srgbClr val="FFFFFF"/>
                </a:solidFill>
                <a:uFill>
                  <a:solidFill>
                    <a:srgbClr val="FFFFFF"/>
                  </a:solidFill>
                </a:uFill>
                <a:latin typeface="Arial"/>
              </a:rPr>
              <a:t>Click to edit the title text format</a:t>
            </a:r>
          </a:p>
        </p:txBody>
      </p:sp>
      <p:sp>
        <p:nvSpPr>
          <p:cNvPr id="3" name="PlaceHolder 3"/>
          <p:cNvSpPr>
            <a:spLocks noGrp="1"/>
          </p:cNvSpPr>
          <p:nvPr>
            <p:ph type="body"/>
          </p:nvPr>
        </p:nvSpPr>
        <p:spPr>
          <a:xfrm>
            <a:off x="457200" y="1604520"/>
            <a:ext cx="8229240" cy="3976920"/>
          </a:xfrm>
          <a:prstGeom prst="rect">
            <a:avLst/>
          </a:prstGeom>
        </p:spPr>
        <p:txBody>
          <a:bodyPr lIns="0" tIns="0" rIns="0" bIns="0"/>
          <a:lstStyle/>
          <a:p>
            <a:pPr marL="432000" indent="-324000">
              <a:buClr>
                <a:srgbClr val="FFFFFF"/>
              </a:buClr>
              <a:buSzPct val="45000"/>
              <a:buFont typeface="Wingdings" charset="2"/>
              <a:buChar char=""/>
            </a:pPr>
            <a:r>
              <a:rPr lang="en-US" sz="3200" b="0" strike="noStrike" spc="-1">
                <a:solidFill>
                  <a:srgbClr val="FFFFFF"/>
                </a:solidFill>
                <a:uFill>
                  <a:solidFill>
                    <a:srgbClr val="FFFFFF"/>
                  </a:solidFill>
                </a:uFill>
                <a:latin typeface="Arial"/>
              </a:rPr>
              <a:t>Click to edit the outline text format</a:t>
            </a:r>
          </a:p>
          <a:p>
            <a:pPr marL="864000" lvl="1" indent="-324000">
              <a:buClr>
                <a:srgbClr val="FFFFFF"/>
              </a:buClr>
              <a:buSzPct val="75000"/>
              <a:buFont typeface="Symbol" charset="2"/>
              <a:buChar char=""/>
            </a:pPr>
            <a:r>
              <a:rPr lang="en-US" sz="2800" b="0" strike="noStrike" spc="-1">
                <a:solidFill>
                  <a:srgbClr val="FFFFFF"/>
                </a:solidFill>
                <a:uFill>
                  <a:solidFill>
                    <a:srgbClr val="FFFFFF"/>
                  </a:solidFill>
                </a:uFill>
                <a:latin typeface="Arial"/>
              </a:rPr>
              <a:t>Second Outline Level</a:t>
            </a:r>
          </a:p>
          <a:p>
            <a:pPr marL="1296000" lvl="2" indent="-288000">
              <a:buClr>
                <a:srgbClr val="FFFFFF"/>
              </a:buClr>
              <a:buSzPct val="45000"/>
              <a:buFont typeface="Wingdings" charset="2"/>
              <a:buChar char=""/>
            </a:pPr>
            <a:r>
              <a:rPr lang="en-US" sz="2400" b="0" strike="noStrike" spc="-1">
                <a:solidFill>
                  <a:srgbClr val="FFFFFF"/>
                </a:solidFill>
                <a:uFill>
                  <a:solidFill>
                    <a:srgbClr val="FFFFFF"/>
                  </a:solidFill>
                </a:uFill>
                <a:latin typeface="Arial"/>
              </a:rPr>
              <a:t>Third Outline Level</a:t>
            </a:r>
          </a:p>
          <a:p>
            <a:pPr marL="1728000" lvl="3" indent="-216000">
              <a:buClr>
                <a:srgbClr val="FFFFFF"/>
              </a:buClr>
              <a:buSzPct val="75000"/>
              <a:buFont typeface="Symbol" charset="2"/>
              <a:buChar char=""/>
            </a:pPr>
            <a:r>
              <a:rPr lang="en-US" sz="2000" b="0" strike="noStrike" spc="-1">
                <a:solidFill>
                  <a:srgbClr val="FFFFFF"/>
                </a:solidFill>
                <a:uFill>
                  <a:solidFill>
                    <a:srgbClr val="FFFFFF"/>
                  </a:solidFill>
                </a:uFill>
                <a:latin typeface="Arial"/>
              </a:rPr>
              <a:t>Fourth Outline Level</a:t>
            </a:r>
          </a:p>
          <a:p>
            <a:pPr marL="2160000" lvl="4" indent="-216000">
              <a:buClr>
                <a:srgbClr val="FFFFFF"/>
              </a:buClr>
              <a:buSzPct val="45000"/>
              <a:buFont typeface="Wingdings" charset="2"/>
              <a:buChar char=""/>
            </a:pPr>
            <a:r>
              <a:rPr lang="en-US" sz="2000" b="0" strike="noStrike" spc="-1">
                <a:solidFill>
                  <a:srgbClr val="FFFFFF"/>
                </a:solidFill>
                <a:uFill>
                  <a:solidFill>
                    <a:srgbClr val="FFFFFF"/>
                  </a:solidFill>
                </a:uFill>
                <a:latin typeface="Arial"/>
              </a:rPr>
              <a:t>Fifth Outline Level</a:t>
            </a:r>
          </a:p>
          <a:p>
            <a:pPr marL="2592000" lvl="5" indent="-216000">
              <a:buClr>
                <a:srgbClr val="FFFFFF"/>
              </a:buClr>
              <a:buSzPct val="45000"/>
              <a:buFont typeface="Wingdings" charset="2"/>
              <a:buChar char=""/>
            </a:pPr>
            <a:r>
              <a:rPr lang="en-US" sz="2000" b="0" strike="noStrike" spc="-1">
                <a:solidFill>
                  <a:srgbClr val="FFFFFF"/>
                </a:solidFill>
                <a:uFill>
                  <a:solidFill>
                    <a:srgbClr val="FFFFFF"/>
                  </a:solidFill>
                </a:uFill>
                <a:latin typeface="Arial"/>
              </a:rPr>
              <a:t>Sixth Outline Level</a:t>
            </a:r>
          </a:p>
          <a:p>
            <a:pPr marL="3024000" lvl="6" indent="-216000">
              <a:buClr>
                <a:srgbClr val="FFFFFF"/>
              </a:buClr>
              <a:buSzPct val="45000"/>
              <a:buFont typeface="Wingdings" charset="2"/>
              <a:buChar char=""/>
            </a:pPr>
            <a:r>
              <a:rPr lang="en-US" sz="2000" b="0" strike="noStrike" spc="-1">
                <a:solidFill>
                  <a:srgbClr val="FFFFFF"/>
                </a:solidFill>
                <a:uFill>
                  <a:solidFill>
                    <a:srgbClr val="FFFFFF"/>
                  </a:solidFill>
                </a:uFill>
                <a:latin typeface="Arial"/>
              </a:rPr>
              <a:t>Seventh Outline Level</a:t>
            </a:r>
          </a:p>
        </p:txBody>
      </p:sp>
    </p:spTree>
    <p:extLst>
      <p:ext uri="{BB962C8B-B14F-4D97-AF65-F5344CB8AC3E}">
        <p14:creationId xmlns:p14="http://schemas.microsoft.com/office/powerpoint/2010/main" val="20522028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ustomShape 1"/>
          <p:cNvSpPr/>
          <p:nvPr/>
        </p:nvSpPr>
        <p:spPr>
          <a:xfrm>
            <a:off x="457200" y="779400"/>
            <a:ext cx="8227440" cy="1370880"/>
          </a:xfrm>
          <a:prstGeom prst="rect">
            <a:avLst/>
          </a:prstGeom>
          <a:noFill/>
          <a:ln>
            <a:noFill/>
          </a:ln>
        </p:spPr>
        <p:style>
          <a:lnRef idx="0">
            <a:scrgbClr r="0" g="0" b="0"/>
          </a:lnRef>
          <a:fillRef idx="0">
            <a:scrgbClr r="0" g="0" b="0"/>
          </a:fillRef>
          <a:effectRef idx="0">
            <a:scrgbClr r="0" g="0" b="0"/>
          </a:effectRef>
          <a:fontRef idx="minor"/>
        </p:style>
      </p:sp>
      <p:sp>
        <p:nvSpPr>
          <p:cNvPr id="44" name="CustomShape 2"/>
          <p:cNvSpPr/>
          <p:nvPr/>
        </p:nvSpPr>
        <p:spPr>
          <a:xfrm>
            <a:off x="683568" y="1052736"/>
            <a:ext cx="8134976" cy="48945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43080" indent="-337680"/>
            <a:r>
              <a:rPr lang="en-US" sz="2800" spc="-1" dirty="0">
                <a:solidFill>
                  <a:srgbClr val="FFFFFF"/>
                </a:solidFill>
                <a:uFill>
                  <a:solidFill>
                    <a:srgbClr val="FFFFFF"/>
                  </a:solidFill>
                </a:uFill>
              </a:rPr>
              <a:t>Ron Michener  				29 April 2018</a:t>
            </a:r>
            <a:endParaRPr lang="en-US" spc="-1" dirty="0">
              <a:solidFill>
                <a:srgbClr val="FFFFFF"/>
              </a:solidFill>
              <a:uFill>
                <a:solidFill>
                  <a:srgbClr val="FFFFFF"/>
                </a:solidFill>
              </a:uFill>
            </a:endParaRPr>
          </a:p>
          <a:p>
            <a:pPr marL="343080" indent="-337680"/>
            <a:r>
              <a:rPr lang="en-US" sz="2800" spc="-1" dirty="0">
                <a:solidFill>
                  <a:srgbClr val="FFFFFF"/>
                </a:solidFill>
                <a:uFill>
                  <a:solidFill>
                    <a:srgbClr val="FFFFFF"/>
                  </a:solidFill>
                </a:uFill>
              </a:rPr>
              <a:t>										</a:t>
            </a:r>
            <a:endParaRPr lang="en-US" spc="-1" dirty="0">
              <a:solidFill>
                <a:srgbClr val="FFFFFF"/>
              </a:solidFill>
              <a:uFill>
                <a:solidFill>
                  <a:srgbClr val="FFFFFF"/>
                </a:solidFill>
              </a:uFill>
            </a:endParaRPr>
          </a:p>
          <a:p>
            <a:pPr marL="343080" indent="-337680"/>
            <a:endParaRPr lang="en-US" spc="-1" dirty="0">
              <a:solidFill>
                <a:srgbClr val="FFFFFF"/>
              </a:solidFill>
              <a:uFill>
                <a:solidFill>
                  <a:srgbClr val="FFFFFF"/>
                </a:solidFill>
              </a:uFill>
            </a:endParaRPr>
          </a:p>
          <a:p>
            <a:pPr marL="343080" indent="-337680"/>
            <a:r>
              <a:rPr lang="en-US" sz="2800" spc="-1" dirty="0">
                <a:solidFill>
                  <a:srgbClr val="FFFFFF"/>
                </a:solidFill>
                <a:uFill>
                  <a:solidFill>
                    <a:srgbClr val="FFFFFF"/>
                  </a:solidFill>
                </a:uFill>
              </a:rPr>
              <a:t> </a:t>
            </a:r>
            <a:endParaRPr lang="en-US" spc="-1" dirty="0">
              <a:solidFill>
                <a:srgbClr val="FFFFFF"/>
              </a:solidFill>
              <a:uFill>
                <a:solidFill>
                  <a:srgbClr val="FFFFFF"/>
                </a:solidFill>
              </a:uFill>
            </a:endParaRPr>
          </a:p>
          <a:p>
            <a:pPr marL="343080" indent="-337680"/>
            <a:endParaRPr lang="en-US" spc="-1" dirty="0">
              <a:solidFill>
                <a:srgbClr val="FFFFFF"/>
              </a:solidFill>
              <a:uFill>
                <a:solidFill>
                  <a:srgbClr val="FFFFFF"/>
                </a:solidFill>
              </a:uFill>
            </a:endParaRPr>
          </a:p>
          <a:p>
            <a:pPr marL="343080" indent="-337680"/>
            <a:r>
              <a:rPr lang="en-US" sz="2800" spc="-1" dirty="0">
                <a:solidFill>
                  <a:srgbClr val="FFFFFF"/>
                </a:solidFill>
                <a:uFill>
                  <a:solidFill>
                    <a:srgbClr val="FFFFFF"/>
                  </a:solidFill>
                </a:uFill>
              </a:rPr>
              <a:t>Title: The Incarnate Love of God</a:t>
            </a:r>
            <a:endParaRPr lang="en-US" spc="-1" dirty="0">
              <a:solidFill>
                <a:srgbClr val="FFFFFF"/>
              </a:solidFill>
              <a:uFill>
                <a:solidFill>
                  <a:srgbClr val="FFFFFF"/>
                </a:solidFill>
              </a:uFill>
            </a:endParaRPr>
          </a:p>
          <a:p>
            <a:pPr marL="343080" indent="-337680"/>
            <a:endParaRPr lang="en-US" spc="-1" dirty="0">
              <a:solidFill>
                <a:srgbClr val="FFFFFF"/>
              </a:solidFill>
              <a:uFill>
                <a:solidFill>
                  <a:srgbClr val="FFFFFF"/>
                </a:solidFill>
              </a:uFill>
            </a:endParaRPr>
          </a:p>
          <a:p>
            <a:pPr marL="343080" indent="-337680"/>
            <a:r>
              <a:rPr lang="en-US" sz="2800" spc="-1" dirty="0">
                <a:solidFill>
                  <a:srgbClr val="FFFFFF"/>
                </a:solidFill>
                <a:uFill>
                  <a:solidFill>
                    <a:srgbClr val="FFFFFF"/>
                  </a:solidFill>
                </a:uFill>
              </a:rPr>
              <a:t>1John 4:7-12, 19-21 (ESV)</a:t>
            </a:r>
            <a:endParaRPr lang="en-US" spc="-1" dirty="0">
              <a:solidFill>
                <a:srgbClr val="FFFFFF"/>
              </a:solidFill>
              <a:uFill>
                <a:solidFill>
                  <a:srgbClr val="FFFFFF"/>
                </a:solidFill>
              </a:uFill>
            </a:endParaRPr>
          </a:p>
          <a:p>
            <a:pPr marL="343080" indent="-337680"/>
            <a:endParaRPr lang="en-US" spc="-1" dirty="0">
              <a:solidFill>
                <a:srgbClr val="FFFFFF"/>
              </a:solidFill>
              <a:uFill>
                <a:solidFill>
                  <a:srgbClr val="FFFFFF"/>
                </a:solidFill>
              </a:uFill>
            </a:endParaRPr>
          </a:p>
          <a:p>
            <a:pPr marL="343080" indent="-337680"/>
            <a:endParaRPr lang="en-US" spc="-1" dirty="0">
              <a:solidFill>
                <a:srgbClr val="FFFFFF"/>
              </a:solidFill>
              <a:uFill>
                <a:solidFill>
                  <a:srgbClr val="FFFFFF"/>
                </a:solidFill>
              </a:uFill>
            </a:endParaRPr>
          </a:p>
          <a:p>
            <a:pPr marL="343080" indent="-337680"/>
            <a:endParaRPr lang="en-US" spc="-1" dirty="0">
              <a:solidFill>
                <a:srgbClr val="FFFFFF"/>
              </a:solidFill>
              <a:uFill>
                <a:solidFill>
                  <a:srgbClr val="FFFFFF"/>
                </a:solidFill>
              </a:uFill>
            </a:endParaRPr>
          </a:p>
          <a:p>
            <a:pPr marL="343080" indent="-337680"/>
            <a:endParaRPr lang="en-US" spc="-1" dirty="0">
              <a:solidFill>
                <a:srgbClr val="FFFFFF"/>
              </a:solidFill>
              <a:uFill>
                <a:solidFill>
                  <a:srgbClr val="FFFFFF"/>
                </a:solidFill>
              </a:uFill>
            </a:endParaRPr>
          </a:p>
          <a:p>
            <a:pPr marL="343080" indent="-337680"/>
            <a:endParaRPr lang="en-US" spc="-1" dirty="0">
              <a:solidFill>
                <a:srgbClr val="FFFFFF"/>
              </a:solidFill>
              <a:uFill>
                <a:solidFill>
                  <a:srgbClr val="FFFFFF"/>
                </a:solidFill>
              </a:uFill>
            </a:endParaRPr>
          </a:p>
        </p:txBody>
      </p:sp>
    </p:spTree>
    <p:extLst>
      <p:ext uri="{BB962C8B-B14F-4D97-AF65-F5344CB8AC3E}">
        <p14:creationId xmlns:p14="http://schemas.microsoft.com/office/powerpoint/2010/main" val="428907488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CustomShape 1"/>
          <p:cNvSpPr/>
          <p:nvPr/>
        </p:nvSpPr>
        <p:spPr>
          <a:xfrm>
            <a:off x="457200" y="764704"/>
            <a:ext cx="8363272" cy="5412536"/>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US" sz="2800" b="1" spc="-1" dirty="0">
                <a:solidFill>
                  <a:srgbClr val="FFFFFF"/>
                </a:solidFill>
                <a:uFill>
                  <a:solidFill>
                    <a:srgbClr val="FFFFFF"/>
                  </a:solidFill>
                </a:uFill>
                <a:ea typeface="Times New Roman"/>
              </a:rPr>
              <a:t>3. Our Love for God is embodied towards others</a:t>
            </a:r>
            <a:endParaRPr lang="en-US" b="1" spc="-1" dirty="0">
              <a:solidFill>
                <a:srgbClr val="FFFFFF"/>
              </a:solidFill>
              <a:uFill>
                <a:solidFill>
                  <a:srgbClr val="FFFFFF"/>
                </a:solidFill>
              </a:uFill>
            </a:endParaRPr>
          </a:p>
          <a:p>
            <a:endParaRPr lang="en-US" spc="-1" dirty="0">
              <a:solidFill>
                <a:srgbClr val="FFFFFF"/>
              </a:solidFill>
              <a:uFill>
                <a:solidFill>
                  <a:srgbClr val="FFFFFF"/>
                </a:solidFill>
              </a:uFill>
            </a:endParaRPr>
          </a:p>
          <a:p>
            <a:endParaRPr lang="en-US" sz="2800" spc="-1" dirty="0">
              <a:solidFill>
                <a:srgbClr val="FFFFFF"/>
              </a:solidFill>
              <a:uFill>
                <a:solidFill>
                  <a:srgbClr val="FFFFFF"/>
                </a:solidFill>
              </a:uFill>
              <a:ea typeface="Times New Roman"/>
            </a:endParaRPr>
          </a:p>
          <a:p>
            <a:r>
              <a:rPr lang="en-US" sz="2800" spc="-1" dirty="0">
                <a:solidFill>
                  <a:srgbClr val="FFFFFF"/>
                </a:solidFill>
                <a:uFill>
                  <a:solidFill>
                    <a:srgbClr val="FFFFFF"/>
                  </a:solidFill>
                </a:uFill>
                <a:ea typeface="Times New Roman"/>
              </a:rPr>
              <a:t>1 John 4:11-12, 19-21</a:t>
            </a:r>
            <a:endParaRPr lang="en-US" spc="-1" dirty="0">
              <a:solidFill>
                <a:srgbClr val="FFFFFF"/>
              </a:solidFill>
              <a:uFill>
                <a:solidFill>
                  <a:srgbClr val="FFFFFF"/>
                </a:solidFill>
              </a:uFill>
            </a:endParaRPr>
          </a:p>
          <a:p>
            <a:endParaRPr lang="en-US" sz="2800" spc="-1" dirty="0">
              <a:solidFill>
                <a:srgbClr val="FFFFFF"/>
              </a:solidFill>
              <a:uFill>
                <a:solidFill>
                  <a:srgbClr val="FFFFFF"/>
                </a:solidFill>
              </a:uFill>
              <a:ea typeface="Times New Roman"/>
            </a:endParaRPr>
          </a:p>
          <a:p>
            <a:r>
              <a:rPr lang="en-US" sz="2800" spc="-1" baseline="33000" dirty="0">
                <a:solidFill>
                  <a:srgbClr val="FFFFFF"/>
                </a:solidFill>
                <a:uFill>
                  <a:solidFill>
                    <a:srgbClr val="FFFFFF"/>
                  </a:solidFill>
                </a:uFill>
                <a:ea typeface="Times New Roman"/>
              </a:rPr>
              <a:t> 11</a:t>
            </a:r>
            <a:r>
              <a:rPr lang="en-US" sz="2800" spc="-1" dirty="0">
                <a:solidFill>
                  <a:srgbClr val="FFFFFF"/>
                </a:solidFill>
                <a:uFill>
                  <a:solidFill>
                    <a:srgbClr val="FFFFFF"/>
                  </a:solidFill>
                </a:uFill>
                <a:ea typeface="Times New Roman"/>
              </a:rPr>
              <a:t> Beloved, if God so loved us, we also ought to love one another. </a:t>
            </a:r>
            <a:r>
              <a:rPr lang="en-US" sz="2800" spc="-1" baseline="33000" dirty="0">
                <a:solidFill>
                  <a:srgbClr val="FFFFFF"/>
                </a:solidFill>
                <a:uFill>
                  <a:solidFill>
                    <a:srgbClr val="FFFFFF"/>
                  </a:solidFill>
                </a:uFill>
                <a:ea typeface="Times New Roman"/>
              </a:rPr>
              <a:t>12</a:t>
            </a:r>
            <a:r>
              <a:rPr lang="en-US" sz="2800" spc="-1" dirty="0">
                <a:solidFill>
                  <a:srgbClr val="FFFFFF"/>
                </a:solidFill>
                <a:uFill>
                  <a:solidFill>
                    <a:srgbClr val="FFFFFF"/>
                  </a:solidFill>
                </a:uFill>
                <a:ea typeface="Times New Roman"/>
              </a:rPr>
              <a:t> No one has ever seen God; if we love one another, God abides in us and his love is perfected in us.</a:t>
            </a:r>
            <a:endParaRPr lang="en-US" spc="-1" dirty="0">
              <a:solidFill>
                <a:srgbClr val="FFFFFF"/>
              </a:solidFill>
              <a:uFill>
                <a:solidFill>
                  <a:srgbClr val="FFFFFF"/>
                </a:solidFill>
              </a:uFill>
            </a:endParaRPr>
          </a:p>
          <a:p>
            <a:endParaRPr lang="en-US" spc="-1" dirty="0">
              <a:solidFill>
                <a:srgbClr val="FFFFFF"/>
              </a:solidFill>
              <a:uFill>
                <a:solidFill>
                  <a:srgbClr val="FFFFFF"/>
                </a:solidFill>
              </a:uFill>
            </a:endParaRPr>
          </a:p>
          <a:p>
            <a:endParaRPr lang="en-US" spc="-1" dirty="0">
              <a:solidFill>
                <a:srgbClr val="FFFFFF"/>
              </a:solidFill>
              <a:uFill>
                <a:solidFill>
                  <a:srgbClr val="FFFFFF"/>
                </a:solidFill>
              </a:uFill>
            </a:endParaRPr>
          </a:p>
        </p:txBody>
      </p:sp>
    </p:spTree>
    <p:extLst>
      <p:ext uri="{BB962C8B-B14F-4D97-AF65-F5344CB8AC3E}">
        <p14:creationId xmlns:p14="http://schemas.microsoft.com/office/powerpoint/2010/main" val="363744603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CustomShape 1"/>
          <p:cNvSpPr/>
          <p:nvPr/>
        </p:nvSpPr>
        <p:spPr>
          <a:xfrm>
            <a:off x="457200" y="764704"/>
            <a:ext cx="8684640" cy="5412536"/>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US" sz="2800" b="1" spc="-1" dirty="0">
                <a:solidFill>
                  <a:srgbClr val="FFFFFF"/>
                </a:solidFill>
                <a:uFill>
                  <a:solidFill>
                    <a:srgbClr val="FFFFFF"/>
                  </a:solidFill>
                </a:uFill>
                <a:ea typeface="Times New Roman"/>
              </a:rPr>
              <a:t>3. Our Love for God is embodied towards others</a:t>
            </a:r>
            <a:endParaRPr lang="en-US" b="1" spc="-1" dirty="0">
              <a:solidFill>
                <a:srgbClr val="FFFFFF"/>
              </a:solidFill>
              <a:uFill>
                <a:solidFill>
                  <a:srgbClr val="FFFFFF"/>
                </a:solidFill>
              </a:uFill>
            </a:endParaRPr>
          </a:p>
          <a:p>
            <a:endParaRPr lang="en-US" spc="-1" dirty="0">
              <a:solidFill>
                <a:srgbClr val="FFFFFF"/>
              </a:solidFill>
              <a:uFill>
                <a:solidFill>
                  <a:srgbClr val="FFFFFF"/>
                </a:solidFill>
              </a:uFill>
            </a:endParaRPr>
          </a:p>
          <a:p>
            <a:endParaRPr lang="en-US" sz="2800" spc="-1" dirty="0">
              <a:solidFill>
                <a:srgbClr val="FFFFFF"/>
              </a:solidFill>
              <a:uFill>
                <a:solidFill>
                  <a:srgbClr val="FFFFFF"/>
                </a:solidFill>
              </a:uFill>
              <a:ea typeface="Times New Roman"/>
            </a:endParaRPr>
          </a:p>
          <a:p>
            <a:r>
              <a:rPr lang="en-US" sz="2800" spc="-1" dirty="0">
                <a:solidFill>
                  <a:srgbClr val="FFFFFF"/>
                </a:solidFill>
                <a:uFill>
                  <a:solidFill>
                    <a:srgbClr val="FFFFFF"/>
                  </a:solidFill>
                </a:uFill>
                <a:ea typeface="Times New Roman"/>
              </a:rPr>
              <a:t>1 John 4:19-21</a:t>
            </a:r>
            <a:endParaRPr lang="en-US" spc="-1" dirty="0">
              <a:solidFill>
                <a:srgbClr val="FFFFFF"/>
              </a:solidFill>
              <a:uFill>
                <a:solidFill>
                  <a:srgbClr val="FFFFFF"/>
                </a:solidFill>
              </a:uFill>
            </a:endParaRPr>
          </a:p>
          <a:p>
            <a:r>
              <a:rPr lang="en-US" sz="2800" spc="-1" dirty="0">
                <a:solidFill>
                  <a:srgbClr val="FFFFFF"/>
                </a:solidFill>
                <a:uFill>
                  <a:solidFill>
                    <a:srgbClr val="FFFFFF"/>
                  </a:solidFill>
                </a:uFill>
                <a:ea typeface="Times New Roman"/>
              </a:rPr>
              <a:t> </a:t>
            </a:r>
            <a:endParaRPr lang="en-US" spc="-1" dirty="0">
              <a:solidFill>
                <a:srgbClr val="FFFFFF"/>
              </a:solidFill>
              <a:uFill>
                <a:solidFill>
                  <a:srgbClr val="FFFFFF"/>
                </a:solidFill>
              </a:uFill>
            </a:endParaRPr>
          </a:p>
          <a:p>
            <a:r>
              <a:rPr lang="en-US" sz="2800" spc="-1" dirty="0">
                <a:solidFill>
                  <a:srgbClr val="FFFFFF"/>
                </a:solidFill>
                <a:uFill>
                  <a:solidFill>
                    <a:srgbClr val="FFFFFF"/>
                  </a:solidFill>
                </a:uFill>
                <a:ea typeface="Times New Roman"/>
              </a:rPr>
              <a:t> </a:t>
            </a:r>
            <a:r>
              <a:rPr lang="en-US" sz="2800" spc="-1" baseline="33000" dirty="0">
                <a:solidFill>
                  <a:srgbClr val="FFFFFF"/>
                </a:solidFill>
                <a:uFill>
                  <a:solidFill>
                    <a:srgbClr val="FFFFFF"/>
                  </a:solidFill>
                </a:uFill>
                <a:ea typeface="Times New Roman"/>
              </a:rPr>
              <a:t>19</a:t>
            </a:r>
            <a:r>
              <a:rPr lang="en-US" sz="2800" spc="-1" dirty="0">
                <a:solidFill>
                  <a:srgbClr val="FFFFFF"/>
                </a:solidFill>
                <a:uFill>
                  <a:solidFill>
                    <a:srgbClr val="FFFFFF"/>
                  </a:solidFill>
                </a:uFill>
                <a:ea typeface="Times New Roman"/>
              </a:rPr>
              <a:t> We love because he first loved us. </a:t>
            </a:r>
            <a:r>
              <a:rPr lang="en-US" sz="2800" spc="-1" baseline="33000" dirty="0">
                <a:solidFill>
                  <a:srgbClr val="FFFFFF"/>
                </a:solidFill>
                <a:uFill>
                  <a:solidFill>
                    <a:srgbClr val="FFFFFF"/>
                  </a:solidFill>
                </a:uFill>
                <a:ea typeface="Times New Roman"/>
              </a:rPr>
              <a:t>20</a:t>
            </a:r>
            <a:r>
              <a:rPr lang="en-US" sz="2800" spc="-1" dirty="0">
                <a:solidFill>
                  <a:srgbClr val="FFFFFF"/>
                </a:solidFill>
                <a:uFill>
                  <a:solidFill>
                    <a:srgbClr val="FFFFFF"/>
                  </a:solidFill>
                </a:uFill>
                <a:ea typeface="Times New Roman"/>
              </a:rPr>
              <a:t> If anyone says, “I love God”, and hates his brother, he is a liar; for he who does not love his brother whom he has seen cannot[a] love God whom he has not seen. </a:t>
            </a:r>
            <a:r>
              <a:rPr lang="en-US" sz="2800" spc="-1" baseline="33000" dirty="0">
                <a:solidFill>
                  <a:srgbClr val="FFFFFF"/>
                </a:solidFill>
                <a:uFill>
                  <a:solidFill>
                    <a:srgbClr val="FFFFFF"/>
                  </a:solidFill>
                </a:uFill>
                <a:ea typeface="Times New Roman"/>
              </a:rPr>
              <a:t>21</a:t>
            </a:r>
            <a:r>
              <a:rPr lang="en-US" sz="2800" spc="-1" dirty="0">
                <a:solidFill>
                  <a:srgbClr val="FFFFFF"/>
                </a:solidFill>
                <a:uFill>
                  <a:solidFill>
                    <a:srgbClr val="FFFFFF"/>
                  </a:solidFill>
                </a:uFill>
                <a:ea typeface="Times New Roman"/>
              </a:rPr>
              <a:t> And this commandment we have from him: whoever loves God must also love his brother.</a:t>
            </a:r>
            <a:endParaRPr lang="en-US" spc="-1" dirty="0">
              <a:solidFill>
                <a:srgbClr val="FFFFFF"/>
              </a:solidFill>
              <a:uFill>
                <a:solidFill>
                  <a:srgbClr val="FFFFFF"/>
                </a:solidFill>
              </a:uFill>
            </a:endParaRPr>
          </a:p>
          <a:p>
            <a:endParaRPr lang="en-US" spc="-1" dirty="0">
              <a:solidFill>
                <a:srgbClr val="FFFFFF"/>
              </a:solidFill>
              <a:uFill>
                <a:solidFill>
                  <a:srgbClr val="FFFFFF"/>
                </a:solidFill>
              </a:uFill>
            </a:endParaRPr>
          </a:p>
          <a:p>
            <a:endParaRPr lang="en-US" spc="-1" dirty="0">
              <a:solidFill>
                <a:srgbClr val="FFFFFF"/>
              </a:solidFill>
              <a:uFill>
                <a:solidFill>
                  <a:srgbClr val="FFFFFF"/>
                </a:solidFill>
              </a:uFill>
            </a:endParaRPr>
          </a:p>
        </p:txBody>
      </p:sp>
    </p:spTree>
    <p:extLst>
      <p:ext uri="{BB962C8B-B14F-4D97-AF65-F5344CB8AC3E}">
        <p14:creationId xmlns:p14="http://schemas.microsoft.com/office/powerpoint/2010/main" val="135384537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CustomShape 1"/>
          <p:cNvSpPr/>
          <p:nvPr/>
        </p:nvSpPr>
        <p:spPr>
          <a:xfrm>
            <a:off x="457200" y="116640"/>
            <a:ext cx="8684640" cy="606060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endParaRPr lang="en-US" sz="2800" spc="-1" dirty="0">
              <a:solidFill>
                <a:srgbClr val="FFFFFF"/>
              </a:solidFill>
              <a:uFill>
                <a:solidFill>
                  <a:srgbClr val="FFFFFF"/>
                </a:solidFill>
              </a:uFill>
              <a:ea typeface="Times New Roman"/>
            </a:endParaRPr>
          </a:p>
          <a:p>
            <a:endParaRPr lang="en-US" sz="2800" spc="-1" dirty="0">
              <a:solidFill>
                <a:srgbClr val="FFFFFF"/>
              </a:solidFill>
              <a:uFill>
                <a:solidFill>
                  <a:srgbClr val="FFFFFF"/>
                </a:solidFill>
              </a:uFill>
              <a:ea typeface="Times New Roman"/>
            </a:endParaRPr>
          </a:p>
          <a:p>
            <a:endParaRPr lang="en-US" sz="2800" spc="-1" dirty="0">
              <a:solidFill>
                <a:srgbClr val="FFFFFF"/>
              </a:solidFill>
              <a:uFill>
                <a:solidFill>
                  <a:srgbClr val="FFFFFF"/>
                </a:solidFill>
              </a:uFill>
              <a:ea typeface="Times New Roman"/>
            </a:endParaRPr>
          </a:p>
          <a:p>
            <a:r>
              <a:rPr lang="en-US" sz="2800" b="1" spc="-1" dirty="0">
                <a:solidFill>
                  <a:srgbClr val="FFFFFF"/>
                </a:solidFill>
                <a:uFill>
                  <a:solidFill>
                    <a:srgbClr val="FFFFFF"/>
                  </a:solidFill>
                </a:uFill>
                <a:ea typeface="Times New Roman"/>
              </a:rPr>
              <a:t>Conclusion and </a:t>
            </a:r>
            <a:r>
              <a:rPr lang="en-US" sz="2800" b="1" spc="-1">
                <a:solidFill>
                  <a:srgbClr val="FFFFFF"/>
                </a:solidFill>
                <a:uFill>
                  <a:solidFill>
                    <a:srgbClr val="FFFFFF"/>
                  </a:solidFill>
                </a:uFill>
                <a:ea typeface="Times New Roman"/>
              </a:rPr>
              <a:t>Key idea</a:t>
            </a:r>
            <a:endParaRPr lang="en-US" b="1" spc="-1" dirty="0">
              <a:solidFill>
                <a:srgbClr val="FFFFFF"/>
              </a:solidFill>
              <a:uFill>
                <a:solidFill>
                  <a:srgbClr val="FFFFFF"/>
                </a:solidFill>
              </a:uFill>
            </a:endParaRPr>
          </a:p>
          <a:p>
            <a:endParaRPr lang="en-US" spc="-1" dirty="0">
              <a:solidFill>
                <a:srgbClr val="FFFFFF"/>
              </a:solidFill>
              <a:uFill>
                <a:solidFill>
                  <a:srgbClr val="FFFFFF"/>
                </a:solidFill>
              </a:uFill>
            </a:endParaRPr>
          </a:p>
          <a:p>
            <a:endParaRPr lang="en-US" sz="2800" spc="-1" dirty="0">
              <a:solidFill>
                <a:srgbClr val="FFFFFF"/>
              </a:solidFill>
              <a:uFill>
                <a:solidFill>
                  <a:srgbClr val="FFFFFF"/>
                </a:solidFill>
              </a:uFill>
              <a:ea typeface="Times New Roman"/>
            </a:endParaRPr>
          </a:p>
          <a:p>
            <a:r>
              <a:rPr lang="en-US" sz="2800" spc="-1" dirty="0">
                <a:solidFill>
                  <a:srgbClr val="FFFFFF"/>
                </a:solidFill>
                <a:uFill>
                  <a:solidFill>
                    <a:srgbClr val="FFFFFF"/>
                  </a:solidFill>
                </a:uFill>
                <a:ea typeface="Times New Roman"/>
              </a:rPr>
              <a:t>God’s embodied love through Jesus animates our embodied love for others.</a:t>
            </a:r>
            <a:endParaRPr lang="en-US" spc="-1" dirty="0">
              <a:solidFill>
                <a:srgbClr val="FFFFFF"/>
              </a:solidFill>
              <a:uFill>
                <a:solidFill>
                  <a:srgbClr val="FFFFFF"/>
                </a:solidFill>
              </a:uFill>
            </a:endParaRPr>
          </a:p>
        </p:txBody>
      </p:sp>
    </p:spTree>
    <p:extLst>
      <p:ext uri="{BB962C8B-B14F-4D97-AF65-F5344CB8AC3E}">
        <p14:creationId xmlns:p14="http://schemas.microsoft.com/office/powerpoint/2010/main" val="92629033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CustomShape 1"/>
          <p:cNvSpPr/>
          <p:nvPr/>
        </p:nvSpPr>
        <p:spPr>
          <a:xfrm>
            <a:off x="457200" y="116640"/>
            <a:ext cx="8684640" cy="606060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US" sz="2800" spc="-1" dirty="0">
                <a:solidFill>
                  <a:srgbClr val="FFFFFF"/>
                </a:solidFill>
                <a:uFill>
                  <a:solidFill>
                    <a:srgbClr val="FFFFFF"/>
                  </a:solidFill>
                </a:uFill>
                <a:ea typeface="Times New Roman"/>
              </a:rPr>
              <a:t>Introduction:  Love?</a:t>
            </a:r>
            <a:endParaRPr lang="en-US" spc="-1" dirty="0">
              <a:solidFill>
                <a:srgbClr val="FFFFFF"/>
              </a:solidFill>
              <a:uFill>
                <a:solidFill>
                  <a:srgbClr val="FFFFFF"/>
                </a:solidFill>
              </a:uFill>
            </a:endParaRPr>
          </a:p>
        </p:txBody>
      </p:sp>
    </p:spTree>
    <p:extLst>
      <p:ext uri="{BB962C8B-B14F-4D97-AF65-F5344CB8AC3E}">
        <p14:creationId xmlns:p14="http://schemas.microsoft.com/office/powerpoint/2010/main" val="100086617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ustomShape 1"/>
          <p:cNvSpPr/>
          <p:nvPr/>
        </p:nvSpPr>
        <p:spPr>
          <a:xfrm>
            <a:off x="457200" y="116640"/>
            <a:ext cx="8684640" cy="606060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US" sz="2800" spc="-1">
                <a:solidFill>
                  <a:srgbClr val="FFFFFF"/>
                </a:solidFill>
                <a:uFill>
                  <a:solidFill>
                    <a:srgbClr val="FFFFFF"/>
                  </a:solidFill>
                </a:uFill>
                <a:ea typeface="Times New Roman"/>
              </a:rPr>
              <a:t>Introduction:  Love?</a:t>
            </a:r>
            <a:endParaRPr lang="en-US" spc="-1">
              <a:solidFill>
                <a:srgbClr val="FFFFFF"/>
              </a:solidFill>
              <a:uFill>
                <a:solidFill>
                  <a:srgbClr val="FFFFFF"/>
                </a:solidFill>
              </a:uFill>
            </a:endParaRPr>
          </a:p>
        </p:txBody>
      </p:sp>
      <p:pic>
        <p:nvPicPr>
          <p:cNvPr id="47" name="Picture 46"/>
          <p:cNvPicPr/>
          <p:nvPr/>
        </p:nvPicPr>
        <p:blipFill>
          <a:blip r:embed="rId3"/>
          <a:stretch/>
        </p:blipFill>
        <p:spPr>
          <a:xfrm>
            <a:off x="2339752" y="620688"/>
            <a:ext cx="4844768" cy="6236952"/>
          </a:xfrm>
          <a:prstGeom prst="rect">
            <a:avLst/>
          </a:prstGeom>
          <a:ln>
            <a:noFill/>
          </a:ln>
        </p:spPr>
      </p:pic>
    </p:spTree>
    <p:extLst>
      <p:ext uri="{BB962C8B-B14F-4D97-AF65-F5344CB8AC3E}">
        <p14:creationId xmlns:p14="http://schemas.microsoft.com/office/powerpoint/2010/main" val="275498441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ustomShape 1"/>
          <p:cNvSpPr/>
          <p:nvPr/>
        </p:nvSpPr>
        <p:spPr>
          <a:xfrm>
            <a:off x="457200" y="116640"/>
            <a:ext cx="8684640" cy="606060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US" sz="2800" spc="-1">
                <a:solidFill>
                  <a:srgbClr val="FFFFFF"/>
                </a:solidFill>
                <a:uFill>
                  <a:solidFill>
                    <a:srgbClr val="FFFFFF"/>
                  </a:solidFill>
                </a:uFill>
                <a:ea typeface="Times New Roman"/>
              </a:rPr>
              <a:t>Introduction:  Love?</a:t>
            </a:r>
            <a:endParaRPr lang="en-US" spc="-1">
              <a:solidFill>
                <a:srgbClr val="FFFFFF"/>
              </a:solidFill>
              <a:uFill>
                <a:solidFill>
                  <a:srgbClr val="FFFFFF"/>
                </a:solidFill>
              </a:uFill>
            </a:endParaRPr>
          </a:p>
        </p:txBody>
      </p:sp>
      <p:pic>
        <p:nvPicPr>
          <p:cNvPr id="49" name="Picture 48"/>
          <p:cNvPicPr/>
          <p:nvPr/>
        </p:nvPicPr>
        <p:blipFill>
          <a:blip r:embed="rId3"/>
          <a:stretch/>
        </p:blipFill>
        <p:spPr>
          <a:xfrm>
            <a:off x="1757091" y="764704"/>
            <a:ext cx="5628960" cy="5686200"/>
          </a:xfrm>
          <a:prstGeom prst="rect">
            <a:avLst/>
          </a:prstGeom>
          <a:ln>
            <a:noFill/>
          </a:ln>
        </p:spPr>
      </p:pic>
    </p:spTree>
    <p:extLst>
      <p:ext uri="{BB962C8B-B14F-4D97-AF65-F5344CB8AC3E}">
        <p14:creationId xmlns:p14="http://schemas.microsoft.com/office/powerpoint/2010/main" val="2145062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CustomShape 1"/>
          <p:cNvSpPr/>
          <p:nvPr/>
        </p:nvSpPr>
        <p:spPr>
          <a:xfrm>
            <a:off x="457200" y="764704"/>
            <a:ext cx="8684640" cy="5412536"/>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US" sz="2800" b="1" spc="-1" dirty="0">
                <a:solidFill>
                  <a:srgbClr val="FFFFFF"/>
                </a:solidFill>
                <a:uFill>
                  <a:solidFill>
                    <a:srgbClr val="FFFFFF"/>
                  </a:solidFill>
                </a:uFill>
                <a:ea typeface="Times New Roman"/>
              </a:rPr>
              <a:t>1. Background: Opposition to embodiment</a:t>
            </a:r>
            <a:endParaRPr lang="en-US" b="1" spc="-1" dirty="0">
              <a:solidFill>
                <a:srgbClr val="FFFFFF"/>
              </a:solidFill>
              <a:uFill>
                <a:solidFill>
                  <a:srgbClr val="FFFFFF"/>
                </a:solidFill>
              </a:uFill>
            </a:endParaRPr>
          </a:p>
        </p:txBody>
      </p:sp>
    </p:spTree>
    <p:extLst>
      <p:ext uri="{BB962C8B-B14F-4D97-AF65-F5344CB8AC3E}">
        <p14:creationId xmlns:p14="http://schemas.microsoft.com/office/powerpoint/2010/main" val="131189987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ustomShape 1"/>
          <p:cNvSpPr/>
          <p:nvPr/>
        </p:nvSpPr>
        <p:spPr>
          <a:xfrm>
            <a:off x="457200" y="764704"/>
            <a:ext cx="8684640" cy="5412536"/>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US" sz="2800" b="1" spc="-1" dirty="0">
                <a:solidFill>
                  <a:srgbClr val="FFFFFF"/>
                </a:solidFill>
                <a:uFill>
                  <a:solidFill>
                    <a:srgbClr val="FFFFFF"/>
                  </a:solidFill>
                </a:uFill>
                <a:ea typeface="Times New Roman"/>
              </a:rPr>
              <a:t>2. God’s love is embodied</a:t>
            </a:r>
            <a:endParaRPr lang="en-US" b="1" spc="-1" dirty="0">
              <a:solidFill>
                <a:srgbClr val="FFFFFF"/>
              </a:solidFill>
              <a:uFill>
                <a:solidFill>
                  <a:srgbClr val="FFFFFF"/>
                </a:solidFill>
              </a:uFill>
            </a:endParaRPr>
          </a:p>
          <a:p>
            <a:endParaRPr lang="en-US" spc="-1" dirty="0">
              <a:solidFill>
                <a:srgbClr val="FFFFFF"/>
              </a:solidFill>
              <a:uFill>
                <a:solidFill>
                  <a:srgbClr val="FFFFFF"/>
                </a:solidFill>
              </a:uFill>
            </a:endParaRPr>
          </a:p>
          <a:p>
            <a:endParaRPr lang="en-US" sz="2800" spc="-1" dirty="0">
              <a:solidFill>
                <a:srgbClr val="FFFFFF"/>
              </a:solidFill>
              <a:uFill>
                <a:solidFill>
                  <a:srgbClr val="FFFFFF"/>
                </a:solidFill>
              </a:uFill>
              <a:ea typeface="Times New Roman"/>
            </a:endParaRPr>
          </a:p>
          <a:p>
            <a:r>
              <a:rPr lang="en-US" sz="2800" spc="-1" dirty="0">
                <a:solidFill>
                  <a:srgbClr val="FFFFFF"/>
                </a:solidFill>
                <a:uFill>
                  <a:solidFill>
                    <a:srgbClr val="FFFFFF"/>
                  </a:solidFill>
                </a:uFill>
                <a:ea typeface="Times New Roman"/>
              </a:rPr>
              <a:t>1 John 1:1</a:t>
            </a:r>
          </a:p>
          <a:p>
            <a:endParaRPr lang="en-US" spc="-1" dirty="0">
              <a:solidFill>
                <a:srgbClr val="FFFFFF"/>
              </a:solidFill>
              <a:uFill>
                <a:solidFill>
                  <a:srgbClr val="FFFFFF"/>
                </a:solidFill>
              </a:uFill>
            </a:endParaRPr>
          </a:p>
          <a:p>
            <a:r>
              <a:rPr lang="en-US" sz="2800" spc="-1" dirty="0">
                <a:solidFill>
                  <a:srgbClr val="FFFFFF"/>
                </a:solidFill>
                <a:uFill>
                  <a:solidFill>
                    <a:srgbClr val="FFFFFF"/>
                  </a:solidFill>
                </a:uFill>
                <a:ea typeface="Times New Roman"/>
              </a:rPr>
              <a:t>That which was from the beginning, which we have heard, which we have seen with our eyes, which we looked upon and have touched with our hands, concerning the word of life—</a:t>
            </a:r>
            <a:endParaRPr lang="en-US" spc="-1" dirty="0">
              <a:solidFill>
                <a:srgbClr val="FFFFFF"/>
              </a:solidFill>
              <a:uFill>
                <a:solidFill>
                  <a:srgbClr val="FFFFFF"/>
                </a:solidFill>
              </a:uFill>
            </a:endParaRPr>
          </a:p>
          <a:p>
            <a:endParaRPr lang="en-US" spc="-1" dirty="0">
              <a:solidFill>
                <a:srgbClr val="FFFFFF"/>
              </a:solidFill>
              <a:uFill>
                <a:solidFill>
                  <a:srgbClr val="FFFFFF"/>
                </a:solidFill>
              </a:uFill>
            </a:endParaRPr>
          </a:p>
        </p:txBody>
      </p:sp>
    </p:spTree>
    <p:extLst>
      <p:ext uri="{BB962C8B-B14F-4D97-AF65-F5344CB8AC3E}">
        <p14:creationId xmlns:p14="http://schemas.microsoft.com/office/powerpoint/2010/main" val="165542019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CustomShape 1"/>
          <p:cNvSpPr/>
          <p:nvPr/>
        </p:nvSpPr>
        <p:spPr>
          <a:xfrm>
            <a:off x="457200" y="764704"/>
            <a:ext cx="8684640" cy="5412536"/>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US" sz="2800" b="1" spc="-1" dirty="0">
                <a:solidFill>
                  <a:srgbClr val="FFFFFF"/>
                </a:solidFill>
                <a:uFill>
                  <a:solidFill>
                    <a:srgbClr val="FFFFFF"/>
                  </a:solidFill>
                </a:uFill>
                <a:ea typeface="Times New Roman"/>
              </a:rPr>
              <a:t>2. God’s love is embodied</a:t>
            </a:r>
          </a:p>
          <a:p>
            <a:endParaRPr lang="en-US" spc="-1" dirty="0">
              <a:solidFill>
                <a:srgbClr val="FFFFFF"/>
              </a:solidFill>
              <a:uFill>
                <a:solidFill>
                  <a:srgbClr val="FFFFFF"/>
                </a:solidFill>
              </a:uFill>
            </a:endParaRPr>
          </a:p>
          <a:p>
            <a:endParaRPr lang="en-US" sz="2800" spc="-1" dirty="0">
              <a:solidFill>
                <a:srgbClr val="FFFFFF"/>
              </a:solidFill>
              <a:uFill>
                <a:solidFill>
                  <a:srgbClr val="FFFFFF"/>
                </a:solidFill>
              </a:uFill>
            </a:endParaRPr>
          </a:p>
          <a:p>
            <a:r>
              <a:rPr lang="en-US" sz="2800" spc="-1" dirty="0">
                <a:solidFill>
                  <a:srgbClr val="FFFFFF"/>
                </a:solidFill>
                <a:uFill>
                  <a:solidFill>
                    <a:srgbClr val="FFFFFF"/>
                  </a:solidFill>
                </a:uFill>
                <a:ea typeface="Times New Roman"/>
              </a:rPr>
              <a:t>John 1:14</a:t>
            </a:r>
          </a:p>
          <a:p>
            <a:endParaRPr lang="en-US" spc="-1" dirty="0">
              <a:solidFill>
                <a:srgbClr val="FFFFFF"/>
              </a:solidFill>
              <a:uFill>
                <a:solidFill>
                  <a:srgbClr val="FFFFFF"/>
                </a:solidFill>
              </a:uFill>
            </a:endParaRPr>
          </a:p>
          <a:p>
            <a:r>
              <a:rPr lang="en-US" sz="2800" spc="-1" dirty="0">
                <a:solidFill>
                  <a:srgbClr val="FFFFFF"/>
                </a:solidFill>
                <a:uFill>
                  <a:solidFill>
                    <a:srgbClr val="FFFFFF"/>
                  </a:solidFill>
                </a:uFill>
                <a:ea typeface="Times New Roman"/>
              </a:rPr>
              <a:t>And the Word became flesh and dwelt among us, and we have seen his glory, glory as of the only Son from the Father, full of grace and truth.</a:t>
            </a:r>
            <a:endParaRPr lang="en-US" spc="-1" dirty="0">
              <a:solidFill>
                <a:srgbClr val="FFFFFF"/>
              </a:solidFill>
              <a:uFill>
                <a:solidFill>
                  <a:srgbClr val="FFFFFF"/>
                </a:solidFill>
              </a:uFill>
            </a:endParaRPr>
          </a:p>
          <a:p>
            <a:endParaRPr lang="en-US" spc="-1" dirty="0">
              <a:solidFill>
                <a:srgbClr val="FFFFFF"/>
              </a:solidFill>
              <a:uFill>
                <a:solidFill>
                  <a:srgbClr val="FFFFFF"/>
                </a:solidFill>
              </a:uFill>
            </a:endParaRPr>
          </a:p>
        </p:txBody>
      </p:sp>
    </p:spTree>
    <p:extLst>
      <p:ext uri="{BB962C8B-B14F-4D97-AF65-F5344CB8AC3E}">
        <p14:creationId xmlns:p14="http://schemas.microsoft.com/office/powerpoint/2010/main" val="78950119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p:nvPr/>
        </p:nvSpPr>
        <p:spPr>
          <a:xfrm>
            <a:off x="457200" y="764704"/>
            <a:ext cx="8684640" cy="5412536"/>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US" sz="2800" b="1" spc="-1" dirty="0">
                <a:solidFill>
                  <a:srgbClr val="FFFFFF"/>
                </a:solidFill>
                <a:uFill>
                  <a:solidFill>
                    <a:srgbClr val="FFFFFF"/>
                  </a:solidFill>
                </a:uFill>
                <a:ea typeface="Times New Roman"/>
              </a:rPr>
              <a:t>2. God’s love is embodied</a:t>
            </a:r>
            <a:endParaRPr lang="en-US" b="1" spc="-1" dirty="0">
              <a:solidFill>
                <a:srgbClr val="FFFFFF"/>
              </a:solidFill>
              <a:uFill>
                <a:solidFill>
                  <a:srgbClr val="FFFFFF"/>
                </a:solidFill>
              </a:uFill>
            </a:endParaRPr>
          </a:p>
          <a:p>
            <a:endParaRPr lang="en-US" spc="-1" dirty="0">
              <a:solidFill>
                <a:srgbClr val="FFFFFF"/>
              </a:solidFill>
              <a:uFill>
                <a:solidFill>
                  <a:srgbClr val="FFFFFF"/>
                </a:solidFill>
              </a:uFill>
            </a:endParaRPr>
          </a:p>
          <a:p>
            <a:endParaRPr lang="en-US" sz="2800" spc="-1" dirty="0">
              <a:solidFill>
                <a:srgbClr val="FFFFFF"/>
              </a:solidFill>
              <a:uFill>
                <a:solidFill>
                  <a:srgbClr val="FFFFFF"/>
                </a:solidFill>
              </a:uFill>
            </a:endParaRPr>
          </a:p>
          <a:p>
            <a:r>
              <a:rPr lang="en-US" sz="2800" spc="-1" dirty="0">
                <a:solidFill>
                  <a:srgbClr val="FFFFFF"/>
                </a:solidFill>
                <a:uFill>
                  <a:solidFill>
                    <a:srgbClr val="FFFFFF"/>
                  </a:solidFill>
                </a:uFill>
                <a:ea typeface="Times New Roman"/>
              </a:rPr>
              <a:t>1 John 4:7-10</a:t>
            </a:r>
          </a:p>
          <a:p>
            <a:endParaRPr lang="en-US" spc="-1" dirty="0">
              <a:solidFill>
                <a:srgbClr val="FFFFFF"/>
              </a:solidFill>
              <a:uFill>
                <a:solidFill>
                  <a:srgbClr val="FFFFFF"/>
                </a:solidFill>
              </a:uFill>
            </a:endParaRPr>
          </a:p>
          <a:p>
            <a:r>
              <a:rPr lang="en-US" sz="2800" spc="-1" baseline="33000" dirty="0">
                <a:solidFill>
                  <a:srgbClr val="FFFFFF"/>
                </a:solidFill>
                <a:uFill>
                  <a:solidFill>
                    <a:srgbClr val="FFFFFF"/>
                  </a:solidFill>
                </a:uFill>
                <a:ea typeface="Times New Roman"/>
              </a:rPr>
              <a:t>7</a:t>
            </a:r>
            <a:r>
              <a:rPr lang="en-US" sz="2800" spc="-1" dirty="0">
                <a:solidFill>
                  <a:srgbClr val="FFFFFF"/>
                </a:solidFill>
                <a:uFill>
                  <a:solidFill>
                    <a:srgbClr val="FFFFFF"/>
                  </a:solidFill>
                </a:uFill>
                <a:ea typeface="Times New Roman"/>
              </a:rPr>
              <a:t> Beloved, let us love one another, for love is from God, and whoever loves has been born of God and knows God. </a:t>
            </a:r>
            <a:r>
              <a:rPr lang="en-US" sz="2800" spc="-1" baseline="33000" dirty="0">
                <a:solidFill>
                  <a:srgbClr val="FFFFFF"/>
                </a:solidFill>
                <a:uFill>
                  <a:solidFill>
                    <a:srgbClr val="FFFFFF"/>
                  </a:solidFill>
                </a:uFill>
                <a:ea typeface="Times New Roman"/>
              </a:rPr>
              <a:t>8</a:t>
            </a:r>
            <a:r>
              <a:rPr lang="en-US" sz="2800" spc="-1" dirty="0">
                <a:solidFill>
                  <a:srgbClr val="FFFFFF"/>
                </a:solidFill>
                <a:uFill>
                  <a:solidFill>
                    <a:srgbClr val="FFFFFF"/>
                  </a:solidFill>
                </a:uFill>
                <a:ea typeface="Times New Roman"/>
              </a:rPr>
              <a:t> Anyone who does not love does not know God, because God is love. </a:t>
            </a:r>
            <a:r>
              <a:rPr lang="en-US" sz="2800" spc="-1" baseline="33000" dirty="0">
                <a:solidFill>
                  <a:srgbClr val="FFFFFF"/>
                </a:solidFill>
                <a:uFill>
                  <a:solidFill>
                    <a:srgbClr val="FFFFFF"/>
                  </a:solidFill>
                </a:uFill>
                <a:ea typeface="Times New Roman"/>
              </a:rPr>
              <a:t>9</a:t>
            </a:r>
            <a:r>
              <a:rPr lang="en-US" sz="2800" spc="-1" dirty="0">
                <a:solidFill>
                  <a:srgbClr val="FFFFFF"/>
                </a:solidFill>
                <a:uFill>
                  <a:solidFill>
                    <a:srgbClr val="FFFFFF"/>
                  </a:solidFill>
                </a:uFill>
                <a:ea typeface="Times New Roman"/>
              </a:rPr>
              <a:t> In this the love of God was made manifest among us, that God sent his only Son into the world, so that we might live through him. </a:t>
            </a:r>
            <a:r>
              <a:rPr lang="en-US" sz="2800" spc="-1" baseline="33000" dirty="0">
                <a:solidFill>
                  <a:srgbClr val="FFFFFF"/>
                </a:solidFill>
                <a:uFill>
                  <a:solidFill>
                    <a:srgbClr val="FFFFFF"/>
                  </a:solidFill>
                </a:uFill>
                <a:ea typeface="Times New Roman"/>
              </a:rPr>
              <a:t>10</a:t>
            </a:r>
            <a:r>
              <a:rPr lang="en-US" sz="2800" spc="-1" dirty="0">
                <a:solidFill>
                  <a:srgbClr val="FFFFFF"/>
                </a:solidFill>
                <a:uFill>
                  <a:solidFill>
                    <a:srgbClr val="FFFFFF"/>
                  </a:solidFill>
                </a:uFill>
                <a:ea typeface="Times New Roman"/>
              </a:rPr>
              <a:t> In this is love, not that we have loved God but that he loved us and sent his Son to be the propitiation for our sins. </a:t>
            </a:r>
            <a:endParaRPr lang="en-US" spc="-1" dirty="0">
              <a:solidFill>
                <a:srgbClr val="FFFFFF"/>
              </a:solidFill>
              <a:uFill>
                <a:solidFill>
                  <a:srgbClr val="FFFFFF"/>
                </a:solidFill>
              </a:uFill>
            </a:endParaRPr>
          </a:p>
        </p:txBody>
      </p:sp>
    </p:spTree>
    <p:extLst>
      <p:ext uri="{BB962C8B-B14F-4D97-AF65-F5344CB8AC3E}">
        <p14:creationId xmlns:p14="http://schemas.microsoft.com/office/powerpoint/2010/main" val="48625385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CustomShape 1"/>
          <p:cNvSpPr/>
          <p:nvPr/>
        </p:nvSpPr>
        <p:spPr>
          <a:xfrm>
            <a:off x="457200" y="764704"/>
            <a:ext cx="8579296" cy="5412536"/>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US" sz="2800" b="1" spc="-1" dirty="0">
                <a:solidFill>
                  <a:srgbClr val="FFFFFF"/>
                </a:solidFill>
                <a:uFill>
                  <a:solidFill>
                    <a:srgbClr val="FFFFFF"/>
                  </a:solidFill>
                </a:uFill>
                <a:ea typeface="Times New Roman"/>
              </a:rPr>
              <a:t>3. Our Love for God is embodied towards others</a:t>
            </a:r>
            <a:endParaRPr lang="en-US" b="1" spc="-1" dirty="0">
              <a:solidFill>
                <a:srgbClr val="FFFFFF"/>
              </a:solidFill>
              <a:uFill>
                <a:solidFill>
                  <a:srgbClr val="FFFFFF"/>
                </a:solidFill>
              </a:uFill>
            </a:endParaRPr>
          </a:p>
          <a:p>
            <a:endParaRPr lang="en-US" spc="-1" dirty="0">
              <a:solidFill>
                <a:srgbClr val="FFFFFF"/>
              </a:solidFill>
              <a:uFill>
                <a:solidFill>
                  <a:srgbClr val="FFFFFF"/>
                </a:solidFill>
              </a:uFill>
            </a:endParaRPr>
          </a:p>
          <a:p>
            <a:endParaRPr lang="en-US" sz="2800" spc="-1" dirty="0">
              <a:solidFill>
                <a:srgbClr val="FFFFFF"/>
              </a:solidFill>
              <a:uFill>
                <a:solidFill>
                  <a:srgbClr val="FFFFFF"/>
                </a:solidFill>
              </a:uFill>
            </a:endParaRPr>
          </a:p>
          <a:p>
            <a:r>
              <a:rPr lang="en-US" sz="2800" spc="-1" dirty="0">
                <a:solidFill>
                  <a:srgbClr val="FFFFFF"/>
                </a:solidFill>
                <a:uFill>
                  <a:solidFill>
                    <a:srgbClr val="FFFFFF"/>
                  </a:solidFill>
                </a:uFill>
                <a:ea typeface="Times New Roman"/>
              </a:rPr>
              <a:t>1 John 3:16-18</a:t>
            </a:r>
          </a:p>
          <a:p>
            <a:endParaRPr lang="en-US" spc="-1" dirty="0">
              <a:solidFill>
                <a:srgbClr val="FFFFFF"/>
              </a:solidFill>
              <a:uFill>
                <a:solidFill>
                  <a:srgbClr val="FFFFFF"/>
                </a:solidFill>
              </a:uFill>
            </a:endParaRPr>
          </a:p>
          <a:p>
            <a:r>
              <a:rPr lang="en-US" sz="2800" spc="-1" baseline="33000" dirty="0">
                <a:solidFill>
                  <a:srgbClr val="FFFFFF"/>
                </a:solidFill>
                <a:uFill>
                  <a:solidFill>
                    <a:srgbClr val="FFFFFF"/>
                  </a:solidFill>
                </a:uFill>
                <a:ea typeface="Times New Roman"/>
              </a:rPr>
              <a:t>16</a:t>
            </a:r>
            <a:r>
              <a:rPr lang="en-US" sz="2800" spc="-1" dirty="0">
                <a:solidFill>
                  <a:srgbClr val="FFFFFF"/>
                </a:solidFill>
                <a:uFill>
                  <a:solidFill>
                    <a:srgbClr val="FFFFFF"/>
                  </a:solidFill>
                </a:uFill>
                <a:ea typeface="Times New Roman"/>
              </a:rPr>
              <a:t> By this we know love, that he laid down his life for us, and we ought to lay down our lives for the brothers. </a:t>
            </a:r>
          </a:p>
          <a:p>
            <a:r>
              <a:rPr lang="en-US" sz="2800" spc="-1" baseline="33000" dirty="0">
                <a:solidFill>
                  <a:srgbClr val="FFFFFF"/>
                </a:solidFill>
                <a:uFill>
                  <a:solidFill>
                    <a:srgbClr val="FFFFFF"/>
                  </a:solidFill>
                </a:uFill>
                <a:ea typeface="Times New Roman"/>
              </a:rPr>
              <a:t>17</a:t>
            </a:r>
            <a:r>
              <a:rPr lang="en-US" sz="2800" spc="-1" dirty="0">
                <a:solidFill>
                  <a:srgbClr val="FFFFFF"/>
                </a:solidFill>
                <a:uFill>
                  <a:solidFill>
                    <a:srgbClr val="FFFFFF"/>
                  </a:solidFill>
                </a:uFill>
                <a:ea typeface="Times New Roman"/>
              </a:rPr>
              <a:t> But if anyone has the world's goods and sees his brother in need, yet closes his heart against him, how does God's love abide in him? </a:t>
            </a:r>
          </a:p>
          <a:p>
            <a:r>
              <a:rPr lang="en-US" sz="2800" spc="-1" baseline="33000" dirty="0">
                <a:solidFill>
                  <a:srgbClr val="FFFFFF"/>
                </a:solidFill>
                <a:uFill>
                  <a:solidFill>
                    <a:srgbClr val="FFFFFF"/>
                  </a:solidFill>
                </a:uFill>
                <a:ea typeface="Times New Roman"/>
              </a:rPr>
              <a:t>18</a:t>
            </a:r>
            <a:r>
              <a:rPr lang="en-US" sz="2800" spc="-1" dirty="0">
                <a:solidFill>
                  <a:srgbClr val="FFFFFF"/>
                </a:solidFill>
                <a:uFill>
                  <a:solidFill>
                    <a:srgbClr val="FFFFFF"/>
                  </a:solidFill>
                </a:uFill>
                <a:ea typeface="Times New Roman"/>
              </a:rPr>
              <a:t> Little children, let us not love in word or talk but in deed and in truth.</a:t>
            </a:r>
            <a:endParaRPr lang="en-US" spc="-1" dirty="0">
              <a:solidFill>
                <a:srgbClr val="FFFFFF"/>
              </a:solidFill>
              <a:uFill>
                <a:solidFill>
                  <a:srgbClr val="FFFFFF"/>
                </a:solidFill>
              </a:uFill>
            </a:endParaRPr>
          </a:p>
          <a:p>
            <a:endParaRPr lang="en-US" spc="-1" dirty="0">
              <a:solidFill>
                <a:srgbClr val="FFFFFF"/>
              </a:solidFill>
              <a:uFill>
                <a:solidFill>
                  <a:srgbClr val="FFFFFF"/>
                </a:solidFill>
              </a:uFill>
            </a:endParaRPr>
          </a:p>
          <a:p>
            <a:endParaRPr lang="en-US" spc="-1" dirty="0">
              <a:solidFill>
                <a:srgbClr val="FFFFFF"/>
              </a:solidFill>
              <a:uFill>
                <a:solidFill>
                  <a:srgbClr val="FFFFFF"/>
                </a:solidFill>
              </a:uFill>
            </a:endParaRPr>
          </a:p>
          <a:p>
            <a:endParaRPr lang="en-US" spc="-1" dirty="0">
              <a:solidFill>
                <a:srgbClr val="FFFFFF"/>
              </a:solidFill>
              <a:uFill>
                <a:solidFill>
                  <a:srgbClr val="FFFFFF"/>
                </a:solidFill>
              </a:uFill>
            </a:endParaRPr>
          </a:p>
        </p:txBody>
      </p:sp>
    </p:spTree>
    <p:extLst>
      <p:ext uri="{BB962C8B-B14F-4D97-AF65-F5344CB8AC3E}">
        <p14:creationId xmlns:p14="http://schemas.microsoft.com/office/powerpoint/2010/main" val="174845814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ICELBlack</Template>
  <TotalTime>218</TotalTime>
  <Words>493</Words>
  <Application>Microsoft Office PowerPoint</Application>
  <PresentationFormat>On-screen Show (4:3)</PresentationFormat>
  <Paragraphs>85</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 mertens</dc:creator>
  <cp:lastModifiedBy>christophe mertens</cp:lastModifiedBy>
  <cp:revision>17</cp:revision>
  <dcterms:created xsi:type="dcterms:W3CDTF">2018-04-27T21:18:57Z</dcterms:created>
  <dcterms:modified xsi:type="dcterms:W3CDTF">2018-04-30T09:11:19Z</dcterms:modified>
</cp:coreProperties>
</file>