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335" r:id="rId2"/>
    <p:sldId id="334" r:id="rId3"/>
    <p:sldId id="336" r:id="rId4"/>
    <p:sldId id="337" r:id="rId5"/>
    <p:sldId id="338" r:id="rId6"/>
    <p:sldId id="33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96" y="-3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320131-3540-4286-9BA5-B8D76DACAE2B}" type="datetimeFigureOut">
              <a:rPr lang="en-GB" smtClean="0"/>
              <a:t>04/10/2015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25525D-A357-4475-9B75-73843A93C2C8}" type="slidenum">
              <a:rPr lang="en-GB" smtClean="0"/>
              <a:t>‹#›</a:t>
            </a:fld>
            <a:endParaRPr lang="en-GB"/>
          </a:p>
        </p:txBody>
      </p:sp>
    </p:spTree>
    <p:extLst>
      <p:ext uri="{BB962C8B-B14F-4D97-AF65-F5344CB8AC3E}">
        <p14:creationId xmlns:p14="http://schemas.microsoft.com/office/powerpoint/2010/main" val="2294354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8"/>
          <p:cNvSpPr>
            <a:spLocks noGrp="1" noChangeArrowheads="1"/>
          </p:cNvSpPr>
          <p:nvPr>
            <p:ph type="sldNum" sz="quarter"/>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eaLnBrk="1" hangingPunct="1"/>
            <a:fld id="{141AD846-357E-43E9-BCC2-02FD112F43BF}" type="slidenum">
              <a:rPr lang="en-US" sz="1200" b="0">
                <a:solidFill>
                  <a:srgbClr val="000000"/>
                </a:solidFill>
              </a:rPr>
              <a:pPr eaLnBrk="1" hangingPunct="1"/>
              <a:t>1</a:t>
            </a:fld>
            <a:endParaRPr lang="en-US" sz="1200" b="0">
              <a:solidFill>
                <a:srgbClr val="000000"/>
              </a:solidFill>
            </a:endParaRPr>
          </a:p>
        </p:txBody>
      </p:sp>
      <p:sp>
        <p:nvSpPr>
          <p:cNvPr id="13315"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
        <p:nvSpPr>
          <p:cNvPr id="13317"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algn="r" eaLnBrk="1" hangingPunct="1">
              <a:buClrTx/>
              <a:buFontTx/>
              <a:buNone/>
            </a:pPr>
            <a:fld id="{7E4E9ECE-EB01-4269-8864-AE04B1BAA3CD}" type="slidenum">
              <a:rPr lang="en-US" sz="1200" b="0">
                <a:solidFill>
                  <a:srgbClr val="333333"/>
                </a:solidFill>
              </a:rPr>
              <a:pPr algn="r" eaLnBrk="1" hangingPunct="1">
                <a:buClrTx/>
                <a:buFontTx/>
                <a:buNone/>
              </a:pPr>
              <a:t>1</a:t>
            </a:fld>
            <a:endParaRPr lang="en-US" sz="1200" b="0">
              <a:solidFill>
                <a:srgbClr val="333333"/>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8"/>
          <p:cNvSpPr>
            <a:spLocks noGrp="1" noChangeArrowheads="1"/>
          </p:cNvSpPr>
          <p:nvPr>
            <p:ph type="sldNum" sz="quarter"/>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eaLnBrk="1" hangingPunct="1"/>
            <a:fld id="{141AD846-357E-43E9-BCC2-02FD112F43BF}" type="slidenum">
              <a:rPr lang="en-US" sz="1200" b="0">
                <a:solidFill>
                  <a:srgbClr val="000000"/>
                </a:solidFill>
              </a:rPr>
              <a:pPr eaLnBrk="1" hangingPunct="1"/>
              <a:t>2</a:t>
            </a:fld>
            <a:endParaRPr lang="en-US" sz="1200" b="0">
              <a:solidFill>
                <a:srgbClr val="000000"/>
              </a:solidFill>
            </a:endParaRPr>
          </a:p>
        </p:txBody>
      </p:sp>
      <p:sp>
        <p:nvSpPr>
          <p:cNvPr id="13315"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
        <p:nvSpPr>
          <p:cNvPr id="13317"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algn="r" eaLnBrk="1" hangingPunct="1">
              <a:buClrTx/>
              <a:buFontTx/>
              <a:buNone/>
            </a:pPr>
            <a:fld id="{7E4E9ECE-EB01-4269-8864-AE04B1BAA3CD}" type="slidenum">
              <a:rPr lang="en-US" sz="1200" b="0">
                <a:solidFill>
                  <a:srgbClr val="333333"/>
                </a:solidFill>
              </a:rPr>
              <a:pPr algn="r" eaLnBrk="1" hangingPunct="1">
                <a:buClrTx/>
                <a:buFontTx/>
                <a:buNone/>
              </a:pPr>
              <a:t>2</a:t>
            </a:fld>
            <a:endParaRPr lang="en-US" sz="1200" b="0">
              <a:solidFill>
                <a:srgbClr val="333333"/>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8"/>
          <p:cNvSpPr>
            <a:spLocks noGrp="1" noChangeArrowheads="1"/>
          </p:cNvSpPr>
          <p:nvPr>
            <p:ph type="sldNum" sz="quarter"/>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eaLnBrk="1" hangingPunct="1"/>
            <a:fld id="{141AD846-357E-43E9-BCC2-02FD112F43BF}" type="slidenum">
              <a:rPr lang="en-US" sz="1200" b="0">
                <a:solidFill>
                  <a:srgbClr val="000000"/>
                </a:solidFill>
              </a:rPr>
              <a:pPr eaLnBrk="1" hangingPunct="1"/>
              <a:t>3</a:t>
            </a:fld>
            <a:endParaRPr lang="en-US" sz="1200" b="0">
              <a:solidFill>
                <a:srgbClr val="000000"/>
              </a:solidFill>
            </a:endParaRPr>
          </a:p>
        </p:txBody>
      </p:sp>
      <p:sp>
        <p:nvSpPr>
          <p:cNvPr id="13315"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
        <p:nvSpPr>
          <p:cNvPr id="13317"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algn="r" eaLnBrk="1" hangingPunct="1">
              <a:buClrTx/>
              <a:buFontTx/>
              <a:buNone/>
            </a:pPr>
            <a:fld id="{7E4E9ECE-EB01-4269-8864-AE04B1BAA3CD}" type="slidenum">
              <a:rPr lang="en-US" sz="1200" b="0">
                <a:solidFill>
                  <a:srgbClr val="333333"/>
                </a:solidFill>
              </a:rPr>
              <a:pPr algn="r" eaLnBrk="1" hangingPunct="1">
                <a:buClrTx/>
                <a:buFontTx/>
                <a:buNone/>
              </a:pPr>
              <a:t>3</a:t>
            </a:fld>
            <a:endParaRPr lang="en-US" sz="1200" b="0">
              <a:solidFill>
                <a:srgbClr val="333333"/>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8"/>
          <p:cNvSpPr>
            <a:spLocks noGrp="1" noChangeArrowheads="1"/>
          </p:cNvSpPr>
          <p:nvPr>
            <p:ph type="sldNum" sz="quarter"/>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eaLnBrk="1" hangingPunct="1"/>
            <a:fld id="{141AD846-357E-43E9-BCC2-02FD112F43BF}" type="slidenum">
              <a:rPr lang="en-US" sz="1200" b="0">
                <a:solidFill>
                  <a:srgbClr val="000000"/>
                </a:solidFill>
              </a:rPr>
              <a:pPr eaLnBrk="1" hangingPunct="1"/>
              <a:t>4</a:t>
            </a:fld>
            <a:endParaRPr lang="en-US" sz="1200" b="0">
              <a:solidFill>
                <a:srgbClr val="000000"/>
              </a:solidFill>
            </a:endParaRPr>
          </a:p>
        </p:txBody>
      </p:sp>
      <p:sp>
        <p:nvSpPr>
          <p:cNvPr id="13315"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
        <p:nvSpPr>
          <p:cNvPr id="13317"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algn="r" eaLnBrk="1" hangingPunct="1">
              <a:buClrTx/>
              <a:buFontTx/>
              <a:buNone/>
            </a:pPr>
            <a:fld id="{7E4E9ECE-EB01-4269-8864-AE04B1BAA3CD}" type="slidenum">
              <a:rPr lang="en-US" sz="1200" b="0">
                <a:solidFill>
                  <a:srgbClr val="333333"/>
                </a:solidFill>
              </a:rPr>
              <a:pPr algn="r" eaLnBrk="1" hangingPunct="1">
                <a:buClrTx/>
                <a:buFontTx/>
                <a:buNone/>
              </a:pPr>
              <a:t>4</a:t>
            </a:fld>
            <a:endParaRPr lang="en-US" sz="1200" b="0">
              <a:solidFill>
                <a:srgbClr val="333333"/>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8"/>
          <p:cNvSpPr>
            <a:spLocks noGrp="1" noChangeArrowheads="1"/>
          </p:cNvSpPr>
          <p:nvPr>
            <p:ph type="sldNum" sz="quarter"/>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eaLnBrk="1" hangingPunct="1"/>
            <a:fld id="{141AD846-357E-43E9-BCC2-02FD112F43BF}" type="slidenum">
              <a:rPr lang="en-US" sz="1200" b="0">
                <a:solidFill>
                  <a:srgbClr val="000000"/>
                </a:solidFill>
              </a:rPr>
              <a:pPr eaLnBrk="1" hangingPunct="1"/>
              <a:t>5</a:t>
            </a:fld>
            <a:endParaRPr lang="en-US" sz="1200" b="0">
              <a:solidFill>
                <a:srgbClr val="000000"/>
              </a:solidFill>
            </a:endParaRPr>
          </a:p>
        </p:txBody>
      </p:sp>
      <p:sp>
        <p:nvSpPr>
          <p:cNvPr id="13315"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
        <p:nvSpPr>
          <p:cNvPr id="13317"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algn="r" eaLnBrk="1" hangingPunct="1">
              <a:buClrTx/>
              <a:buFontTx/>
              <a:buNone/>
            </a:pPr>
            <a:fld id="{7E4E9ECE-EB01-4269-8864-AE04B1BAA3CD}" type="slidenum">
              <a:rPr lang="en-US" sz="1200" b="0">
                <a:solidFill>
                  <a:srgbClr val="333333"/>
                </a:solidFill>
              </a:rPr>
              <a:pPr algn="r" eaLnBrk="1" hangingPunct="1">
                <a:buClrTx/>
                <a:buFontTx/>
                <a:buNone/>
              </a:pPr>
              <a:t>5</a:t>
            </a:fld>
            <a:endParaRPr lang="en-US" sz="1200" b="0">
              <a:solidFill>
                <a:srgbClr val="333333"/>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8"/>
          <p:cNvSpPr>
            <a:spLocks noGrp="1" noChangeArrowheads="1"/>
          </p:cNvSpPr>
          <p:nvPr>
            <p:ph type="sldNum" sz="quarter"/>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eaLnBrk="1" hangingPunct="1"/>
            <a:fld id="{141AD846-357E-43E9-BCC2-02FD112F43BF}" type="slidenum">
              <a:rPr lang="en-US" sz="1200" b="0">
                <a:solidFill>
                  <a:srgbClr val="000000"/>
                </a:solidFill>
              </a:rPr>
              <a:pPr eaLnBrk="1" hangingPunct="1"/>
              <a:t>6</a:t>
            </a:fld>
            <a:endParaRPr lang="en-US" sz="1200" b="0">
              <a:solidFill>
                <a:srgbClr val="000000"/>
              </a:solidFill>
            </a:endParaRPr>
          </a:p>
        </p:txBody>
      </p:sp>
      <p:sp>
        <p:nvSpPr>
          <p:cNvPr id="13315"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
        <p:nvSpPr>
          <p:cNvPr id="13317"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algn="r" eaLnBrk="1" hangingPunct="1">
              <a:buClrTx/>
              <a:buFontTx/>
              <a:buNone/>
            </a:pPr>
            <a:fld id="{7E4E9ECE-EB01-4269-8864-AE04B1BAA3CD}" type="slidenum">
              <a:rPr lang="en-US" sz="1200" b="0">
                <a:solidFill>
                  <a:srgbClr val="333333"/>
                </a:solidFill>
              </a:rPr>
              <a:pPr algn="r" eaLnBrk="1" hangingPunct="1">
                <a:buClrTx/>
                <a:buFontTx/>
                <a:buNone/>
              </a:pPr>
              <a:t>6</a:t>
            </a:fld>
            <a:endParaRPr lang="en-US" sz="1200" b="0">
              <a:solidFill>
                <a:srgbClr val="333333"/>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auto">
          <a:xfrm>
            <a:off x="762000" y="1143000"/>
            <a:ext cx="7772400" cy="11430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a:lvl1pPr>
          </a:lstStyle>
          <a:p>
            <a:r>
              <a:rPr lang="en-US" smtClean="0"/>
              <a:t>Click to edit Master title style</a:t>
            </a:r>
            <a:endParaRPr lang="en-US"/>
          </a:p>
        </p:txBody>
      </p:sp>
      <p:sp>
        <p:nvSpPr>
          <p:cNvPr id="2051" name="Rectangle 3"/>
          <p:cNvSpPr>
            <a:spLocks noGrp="1" noChangeArrowheads="1"/>
          </p:cNvSpPr>
          <p:nvPr>
            <p:ph type="subTitle" idx="1"/>
          </p:nvPr>
        </p:nvSpPr>
        <p:spPr bwMode="auto">
          <a:xfrm>
            <a:off x="1447800" y="3124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defRPr/>
            </a:lvl1pPr>
          </a:lstStyle>
          <a:p>
            <a:r>
              <a:rPr lang="en-US" smtClean="0"/>
              <a:t>Click to edit Master subtitle style</a:t>
            </a:r>
            <a:endParaRPr lang="en-US"/>
          </a:p>
        </p:txBody>
      </p:sp>
    </p:spTree>
    <p:extLst>
      <p:ext uri="{BB962C8B-B14F-4D97-AF65-F5344CB8AC3E}">
        <p14:creationId xmlns:p14="http://schemas.microsoft.com/office/powerpoint/2010/main" val="1060985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NL"/>
          </a:p>
        </p:txBody>
      </p:sp>
      <p:sp>
        <p:nvSpPr>
          <p:cNvPr id="3" name="Tijdelijke aanduiding voor verticale tekst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3435886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nl-NL"/>
          </a:p>
        </p:txBody>
      </p:sp>
      <p:sp>
        <p:nvSpPr>
          <p:cNvPr id="3" name="Tijdelijke aanduiding voor verticale tekst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1318055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2800" b="1">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821769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8013" cy="1143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2084709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sz="2800" b="1">
                <a:latin typeface="Arial" pitchFamily="34" charset="0"/>
                <a:cs typeface="Arial" pitchFamily="34" charset="0"/>
              </a:defRPr>
            </a:lvl1pPr>
          </a:lstStyle>
          <a:p>
            <a:r>
              <a:rPr lang="en-US" smtClean="0"/>
              <a:t>Click to edit Master title style</a:t>
            </a:r>
            <a:endParaRPr lang="nl-NL" dirty="0"/>
          </a:p>
        </p:txBody>
      </p:sp>
      <p:sp>
        <p:nvSpPr>
          <p:cNvPr id="3" name="Tijdelijke aanduiding voor inhoud 2"/>
          <p:cNvSpPr>
            <a:spLocks noGrp="1"/>
          </p:cNvSpPr>
          <p:nvPr>
            <p:ph idx="1"/>
          </p:nvPr>
        </p:nvSpPr>
        <p:spPr>
          <a:xfrm>
            <a:off x="457200" y="1600200"/>
            <a:ext cx="8229600" cy="45259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Tree>
    <p:extLst>
      <p:ext uri="{BB962C8B-B14F-4D97-AF65-F5344CB8AC3E}">
        <p14:creationId xmlns:p14="http://schemas.microsoft.com/office/powerpoint/2010/main" val="3625375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nl-NL"/>
          </a:p>
        </p:txBody>
      </p:sp>
      <p:sp>
        <p:nvSpPr>
          <p:cNvPr id="3" name="Tijdelijke aanduiding vo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53805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NL"/>
          </a:p>
        </p:txBody>
      </p:sp>
      <p:sp>
        <p:nvSpPr>
          <p:cNvPr id="3" name="Tijdelijke aanduiding voor inhou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ijdelijke aanduiding voor inhou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106274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nl-NL"/>
          </a:p>
        </p:txBody>
      </p:sp>
      <p:sp>
        <p:nvSpPr>
          <p:cNvPr id="3" name="Tijdelijke aanduiding vo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Tijdelijke aanduiding voor inhou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ijdelijke aanduiding vo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Tijdelijke aanduiding voor inhou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2121152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NL"/>
          </a:p>
        </p:txBody>
      </p:sp>
    </p:spTree>
    <p:extLst>
      <p:ext uri="{BB962C8B-B14F-4D97-AF65-F5344CB8AC3E}">
        <p14:creationId xmlns:p14="http://schemas.microsoft.com/office/powerpoint/2010/main" val="342673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232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nl-NL"/>
          </a:p>
        </p:txBody>
      </p:sp>
      <p:sp>
        <p:nvSpPr>
          <p:cNvPr id="3" name="Tijdelijke aanduiding voor inhou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ijdelijke aanduiding vo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78063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nl-NL"/>
          </a:p>
        </p:txBody>
      </p:sp>
      <p:sp>
        <p:nvSpPr>
          <p:cNvPr id="3" name="Tijdelijke aanduiding voor afbeelding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l-NL" noProof="0" smtClean="0"/>
          </a:p>
        </p:txBody>
      </p:sp>
      <p:sp>
        <p:nvSpPr>
          <p:cNvPr id="4" name="Tijdelijke aanduiding vo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71959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1026" name="Picture 2" descr="vogel"/>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740650" y="6381750"/>
            <a:ext cx="581025"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Box 3"/>
          <p:cNvSpPr txBox="1">
            <a:spLocks noChangeArrowheads="1"/>
          </p:cNvSpPr>
          <p:nvPr/>
        </p:nvSpPr>
        <p:spPr bwMode="auto">
          <a:xfrm>
            <a:off x="8278813" y="6375400"/>
            <a:ext cx="757237" cy="366713"/>
          </a:xfrm>
          <a:prstGeom prst="rect">
            <a:avLst/>
          </a:prstGeom>
          <a:noFill/>
          <a:ln>
            <a:noFill/>
          </a:ln>
          <a:effectLs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fontAlgn="auto">
              <a:spcBef>
                <a:spcPct val="50000"/>
              </a:spcBef>
              <a:spcAft>
                <a:spcPts val="0"/>
              </a:spcAft>
              <a:defRPr/>
            </a:pPr>
            <a:r>
              <a:rPr lang="en-GB" sz="1800" b="1" smtClean="0">
                <a:solidFill>
                  <a:srgbClr val="FFFFFF"/>
                </a:solidFill>
                <a:latin typeface="Arial" charset="0"/>
                <a:cs typeface="+mn-cs"/>
              </a:rPr>
              <a:t>ICEL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mj-lt"/>
          <a:ea typeface="+mj-ea"/>
          <a:cs typeface="+mj-cs"/>
        </a:defRPr>
      </a:lvl1pPr>
      <a:lvl2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2pPr>
      <a:lvl3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3pPr>
      <a:lvl4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4pPr>
      <a:lvl5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5pPr>
      <a:lvl6pPr marL="4572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6pPr>
      <a:lvl7pPr marL="9144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7pPr>
      <a:lvl8pPr marL="13716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8pPr>
      <a:lvl9pPr marL="18288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9pPr>
    </p:titleStyle>
    <p:bodyStyle>
      <a:lvl1pPr marL="342900" indent="-342900" algn="l" rtl="0" eaLnBrk="1" fontAlgn="base" hangingPunct="1">
        <a:spcBef>
          <a:spcPct val="20000"/>
        </a:spcBef>
        <a:spcAft>
          <a:spcPct val="0"/>
        </a:spcAft>
        <a:buClr>
          <a:srgbClr val="FFCC66"/>
        </a:buClr>
        <a:buFont typeface="Webdings" pitchFamily="18" charset="2"/>
        <a:defRPr kumimoji="1" sz="2800">
          <a:solidFill>
            <a:srgbClr val="FFFFFF"/>
          </a:solidFill>
          <a:effectLst>
            <a:outerShdw blurRad="38100" dist="38100" dir="2700000" algn="tl">
              <a:srgbClr val="578963"/>
            </a:outerShdw>
          </a:effectLst>
          <a:latin typeface="+mn-lt"/>
          <a:ea typeface="+mn-ea"/>
          <a:cs typeface="+mn-cs"/>
        </a:defRPr>
      </a:lvl1pPr>
      <a:lvl2pPr marL="742950" indent="-285750" algn="l" rtl="0" eaLnBrk="1" fontAlgn="base" hangingPunct="1">
        <a:spcBef>
          <a:spcPct val="20000"/>
        </a:spcBef>
        <a:spcAft>
          <a:spcPct val="0"/>
        </a:spcAft>
        <a:buClr>
          <a:srgbClr val="FFCC66"/>
        </a:buClr>
        <a:buFont typeface="Webdings" pitchFamily="18" charset="2"/>
        <a:defRPr kumimoji="1" sz="2400">
          <a:solidFill>
            <a:srgbClr val="FFFFFF"/>
          </a:solidFill>
          <a:effectLst>
            <a:outerShdw blurRad="38100" dist="38100" dir="2700000" algn="tl">
              <a:srgbClr val="578963"/>
            </a:outerShdw>
          </a:effectLst>
          <a:latin typeface="+mn-lt"/>
        </a:defRPr>
      </a:lvl2pPr>
      <a:lvl3pPr marL="1143000" indent="-228600" algn="l" rtl="0" eaLnBrk="1" fontAlgn="base" hangingPunct="1">
        <a:spcBef>
          <a:spcPct val="20000"/>
        </a:spcBef>
        <a:spcAft>
          <a:spcPct val="0"/>
        </a:spcAft>
        <a:buClr>
          <a:srgbClr val="FFCC66"/>
        </a:buClr>
        <a:buFont typeface="Webdings" pitchFamily="18" charset="2"/>
        <a:defRPr kumimoji="1" sz="2000">
          <a:solidFill>
            <a:srgbClr val="FFFFFF"/>
          </a:solidFill>
          <a:effectLst>
            <a:outerShdw blurRad="38100" dist="38100" dir="2700000" algn="tl">
              <a:srgbClr val="578963"/>
            </a:outerShdw>
          </a:effectLst>
          <a:latin typeface="+mn-lt"/>
        </a:defRPr>
      </a:lvl3pPr>
      <a:lvl4pPr marL="16002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4pPr>
      <a:lvl5pPr marL="20574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5pPr>
      <a:lvl6pPr marL="25146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6pPr>
      <a:lvl7pPr marL="29718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7pPr>
      <a:lvl8pPr marL="34290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8pPr>
      <a:lvl9pPr marL="38862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457200" y="779463"/>
            <a:ext cx="8229600" cy="137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pPr algn="ctr"/>
            <a:endParaRPr lang="fr-FR" sz="3600" b="0" dirty="0">
              <a:solidFill>
                <a:schemeClr val="bg1"/>
              </a:solidFill>
              <a:effectLst/>
            </a:endParaRPr>
          </a:p>
        </p:txBody>
      </p:sp>
      <p:sp>
        <p:nvSpPr>
          <p:cNvPr id="4098" name="Text Box 2"/>
          <p:cNvSpPr txBox="1">
            <a:spLocks noChangeArrowheads="1"/>
          </p:cNvSpPr>
          <p:nvPr/>
        </p:nvSpPr>
        <p:spPr bwMode="auto">
          <a:xfrm>
            <a:off x="323528" y="1268761"/>
            <a:ext cx="8640960" cy="48965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9725">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r>
              <a:rPr lang="en-US" sz="2800" b="0" dirty="0" smtClean="0">
                <a:solidFill>
                  <a:srgbClr val="FFFFFF"/>
                </a:solidFill>
              </a:rPr>
              <a:t>		 Ron </a:t>
            </a:r>
            <a:r>
              <a:rPr lang="en-US" sz="2800" b="0" dirty="0">
                <a:solidFill>
                  <a:srgbClr val="FFFFFF"/>
                </a:solidFill>
              </a:rPr>
              <a:t>Michener  	</a:t>
            </a:r>
            <a:r>
              <a:rPr lang="en-US" sz="2800" b="0" dirty="0" smtClean="0">
                <a:solidFill>
                  <a:srgbClr val="FFFFFF"/>
                </a:solidFill>
              </a:rPr>
              <a:t>			4 October 2015</a:t>
            </a:r>
            <a:endParaRPr lang="en-GB" sz="2800" b="0" dirty="0">
              <a:solidFill>
                <a:srgbClr val="FFFFFF"/>
              </a:solidFill>
            </a:endParaRPr>
          </a:p>
          <a:p>
            <a:endParaRPr lang="en-US" sz="2800" b="0" dirty="0" smtClean="0">
              <a:solidFill>
                <a:srgbClr val="FFFFFF"/>
              </a:solidFill>
            </a:endParaRPr>
          </a:p>
          <a:p>
            <a:r>
              <a:rPr lang="en-US" sz="2800" b="0" dirty="0">
                <a:solidFill>
                  <a:srgbClr val="FFFFFF"/>
                </a:solidFill>
              </a:rPr>
              <a:t> </a:t>
            </a:r>
            <a:endParaRPr lang="en-GB" sz="2800" b="0" dirty="0">
              <a:solidFill>
                <a:srgbClr val="FFFFFF"/>
              </a:solidFill>
            </a:endParaRPr>
          </a:p>
          <a:p>
            <a:r>
              <a:rPr lang="en-GB" sz="2800" b="0" dirty="0">
                <a:solidFill>
                  <a:srgbClr val="FFFFFF"/>
                </a:solidFill>
              </a:rPr>
              <a:t>Title:  </a:t>
            </a:r>
            <a:r>
              <a:rPr lang="en-US" sz="2800" b="0" dirty="0">
                <a:solidFill>
                  <a:srgbClr val="FFFFFF"/>
                </a:solidFill>
              </a:rPr>
              <a:t>The Subversive Power of Grace in </a:t>
            </a:r>
            <a:r>
              <a:rPr lang="en-US" sz="2800" b="0" dirty="0" smtClean="0">
                <a:solidFill>
                  <a:srgbClr val="FFFFFF"/>
                </a:solidFill>
              </a:rPr>
              <a:t>the Kingdom </a:t>
            </a:r>
            <a:r>
              <a:rPr lang="en-US" sz="2800" b="0" dirty="0">
                <a:solidFill>
                  <a:srgbClr val="FFFFFF"/>
                </a:solidFill>
              </a:rPr>
              <a:t>of God</a:t>
            </a:r>
            <a:r>
              <a:rPr lang="en-GB" sz="2800" b="0" dirty="0" smtClean="0">
                <a:solidFill>
                  <a:srgbClr val="FFFFFF"/>
                </a:solidFill>
              </a:rPr>
              <a:t> </a:t>
            </a:r>
          </a:p>
          <a:p>
            <a:endParaRPr lang="en-US" sz="2800" b="0" dirty="0" smtClean="0">
              <a:solidFill>
                <a:srgbClr val="FFFFFF"/>
              </a:solidFill>
            </a:endParaRPr>
          </a:p>
          <a:p>
            <a:r>
              <a:rPr lang="en-US" sz="2800" b="0" dirty="0" smtClean="0">
                <a:solidFill>
                  <a:srgbClr val="FFFFFF"/>
                </a:solidFill>
              </a:rPr>
              <a:t>Scripture</a:t>
            </a:r>
            <a:r>
              <a:rPr lang="en-US" sz="2800" b="0" dirty="0">
                <a:solidFill>
                  <a:srgbClr val="FFFFFF"/>
                </a:solidFill>
              </a:rPr>
              <a:t>: Mark 10: 13-16 </a:t>
            </a:r>
            <a:r>
              <a:rPr lang="en-US" sz="2800" b="0" i="1" dirty="0" smtClean="0">
                <a:solidFill>
                  <a:srgbClr val="FFFFFF"/>
                </a:solidFill>
              </a:rPr>
              <a:t> </a:t>
            </a:r>
            <a:r>
              <a:rPr lang="en-GB" sz="2800" b="0" dirty="0" smtClean="0">
                <a:solidFill>
                  <a:srgbClr val="FFFFFF"/>
                </a:solidFill>
              </a:rPr>
              <a:t>(</a:t>
            </a:r>
            <a:r>
              <a:rPr lang="en-GB" sz="2800" b="0" dirty="0">
                <a:solidFill>
                  <a:srgbClr val="FFFFFF"/>
                </a:solidFill>
              </a:rPr>
              <a:t>NIV)</a:t>
            </a:r>
          </a:p>
          <a:p>
            <a:endParaRPr lang="en-GB" sz="2800" b="0" dirty="0">
              <a:solidFill>
                <a:srgbClr val="FFFFFF"/>
              </a:solidFill>
            </a:endParaRPr>
          </a:p>
          <a:p>
            <a:endParaRPr lang="en-GB" sz="2800" b="0" dirty="0">
              <a:solidFill>
                <a:srgbClr val="FFFFFF"/>
              </a:solidFill>
            </a:endParaRPr>
          </a:p>
          <a:p>
            <a:endParaRPr lang="en-GB" sz="2800" b="0" dirty="0">
              <a:solidFill>
                <a:srgbClr val="FFFFFF"/>
              </a:solidFill>
            </a:endParaRPr>
          </a:p>
          <a:p>
            <a:pPr>
              <a:spcBef>
                <a:spcPts val="600"/>
              </a:spcBef>
              <a:buClrTx/>
              <a:buFontTx/>
              <a:buNone/>
              <a:defRPr/>
            </a:pPr>
            <a:endParaRPr lang="en-US" sz="2800" b="0" dirty="0" smtClean="0">
              <a:solidFill>
                <a:srgbClr val="FFFFFF"/>
              </a:solidFill>
              <a:effectLst>
                <a:outerShdw blurRad="38100" dist="38100" dir="2700000" algn="tl">
                  <a:srgbClr val="808080"/>
                </a:outerShdw>
              </a:effectLst>
              <a:ea typeface="+mn-ea"/>
            </a:endParaRPr>
          </a:p>
          <a:p>
            <a:pPr>
              <a:spcBef>
                <a:spcPts val="600"/>
              </a:spcBef>
              <a:buClrTx/>
              <a:buFontTx/>
              <a:buNone/>
              <a:defRPr/>
            </a:pPr>
            <a:endParaRPr lang="en-US" sz="2800" b="0" dirty="0" smtClean="0">
              <a:solidFill>
                <a:srgbClr val="FFFFFF"/>
              </a:solidFill>
              <a:effectLst>
                <a:outerShdw blurRad="38100" dist="38100" dir="2700000" algn="tl">
                  <a:srgbClr val="808080"/>
                </a:outerShdw>
              </a:effectLst>
              <a:ea typeface="+mn-ea"/>
            </a:endParaRPr>
          </a:p>
        </p:txBody>
      </p:sp>
    </p:spTree>
    <p:extLst>
      <p:ext uri="{BB962C8B-B14F-4D97-AF65-F5344CB8AC3E}">
        <p14:creationId xmlns:p14="http://schemas.microsoft.com/office/powerpoint/2010/main" val="142743110"/>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457200" y="779463"/>
            <a:ext cx="8229600" cy="137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pPr algn="ctr"/>
            <a:endParaRPr lang="fr-FR" sz="3600" b="0" dirty="0">
              <a:solidFill>
                <a:schemeClr val="bg1"/>
              </a:solidFill>
              <a:effectLst/>
            </a:endParaRPr>
          </a:p>
        </p:txBody>
      </p:sp>
      <p:sp>
        <p:nvSpPr>
          <p:cNvPr id="4098" name="Text Box 2"/>
          <p:cNvSpPr txBox="1">
            <a:spLocks noChangeArrowheads="1"/>
          </p:cNvSpPr>
          <p:nvPr/>
        </p:nvSpPr>
        <p:spPr bwMode="auto">
          <a:xfrm>
            <a:off x="457200" y="260648"/>
            <a:ext cx="8686799" cy="5918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9725">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r>
              <a:rPr lang="en-US" sz="2800" b="0" dirty="0">
                <a:solidFill>
                  <a:srgbClr val="FFFFFF"/>
                </a:solidFill>
              </a:rPr>
              <a:t>Mark 10: 13-16 </a:t>
            </a:r>
            <a:endParaRPr lang="en-GB" sz="2800" b="0" dirty="0">
              <a:solidFill>
                <a:srgbClr val="FFFFFF"/>
              </a:solidFill>
            </a:endParaRPr>
          </a:p>
          <a:p>
            <a:endParaRPr lang="en-US" sz="2800" b="0" i="1" dirty="0">
              <a:solidFill>
                <a:srgbClr val="FFFFFF"/>
              </a:solidFill>
            </a:endParaRPr>
          </a:p>
          <a:p>
            <a:r>
              <a:rPr lang="en-GB" sz="2800" b="0" baseline="30000" dirty="0">
                <a:solidFill>
                  <a:srgbClr val="FFFFFF"/>
                </a:solidFill>
              </a:rPr>
              <a:t>13 </a:t>
            </a:r>
            <a:r>
              <a:rPr lang="en-GB" sz="2800" b="0" dirty="0">
                <a:solidFill>
                  <a:srgbClr val="FFFFFF"/>
                </a:solidFill>
              </a:rPr>
              <a:t>People were bringing little children to Jesus for him to place his hands on them, but the disciples rebuked them. </a:t>
            </a:r>
            <a:endParaRPr lang="en-GB" sz="2800" b="0" dirty="0" smtClean="0">
              <a:solidFill>
                <a:srgbClr val="FFFFFF"/>
              </a:solidFill>
            </a:endParaRPr>
          </a:p>
          <a:p>
            <a:r>
              <a:rPr lang="en-GB" sz="2800" b="0" baseline="30000" dirty="0" smtClean="0">
                <a:solidFill>
                  <a:srgbClr val="FFFFFF"/>
                </a:solidFill>
              </a:rPr>
              <a:t>14</a:t>
            </a:r>
            <a:r>
              <a:rPr lang="en-GB" sz="2800" b="0" baseline="30000" dirty="0">
                <a:solidFill>
                  <a:srgbClr val="FFFFFF"/>
                </a:solidFill>
              </a:rPr>
              <a:t> </a:t>
            </a:r>
            <a:r>
              <a:rPr lang="en-GB" sz="2800" b="0" dirty="0">
                <a:solidFill>
                  <a:srgbClr val="FFFFFF"/>
                </a:solidFill>
              </a:rPr>
              <a:t>When Jesus saw this, he was indignant. He said to them, ‘Let the little children come to me, and do not hinder them, for the kingdom of God belongs to such as these. </a:t>
            </a:r>
            <a:endParaRPr lang="en-GB" sz="2800" b="0" dirty="0" smtClean="0">
              <a:solidFill>
                <a:srgbClr val="FFFFFF"/>
              </a:solidFill>
            </a:endParaRPr>
          </a:p>
          <a:p>
            <a:r>
              <a:rPr lang="en-GB" sz="2800" b="0" baseline="30000" dirty="0" smtClean="0">
                <a:solidFill>
                  <a:srgbClr val="FFFFFF"/>
                </a:solidFill>
              </a:rPr>
              <a:t>15</a:t>
            </a:r>
            <a:r>
              <a:rPr lang="en-GB" sz="2800" b="0" baseline="30000" dirty="0">
                <a:solidFill>
                  <a:srgbClr val="FFFFFF"/>
                </a:solidFill>
              </a:rPr>
              <a:t> </a:t>
            </a:r>
            <a:r>
              <a:rPr lang="en-GB" sz="2800" b="0" dirty="0">
                <a:solidFill>
                  <a:srgbClr val="FFFFFF"/>
                </a:solidFill>
              </a:rPr>
              <a:t>Truly I tell you, anyone who will not receive the kingdom of God like a little child will never enter it.’ </a:t>
            </a:r>
            <a:endParaRPr lang="en-GB" sz="2800" b="0" dirty="0" smtClean="0">
              <a:solidFill>
                <a:srgbClr val="FFFFFF"/>
              </a:solidFill>
            </a:endParaRPr>
          </a:p>
          <a:p>
            <a:r>
              <a:rPr lang="en-GB" sz="2800" b="0" baseline="30000" dirty="0" smtClean="0">
                <a:solidFill>
                  <a:srgbClr val="FFFFFF"/>
                </a:solidFill>
              </a:rPr>
              <a:t>16</a:t>
            </a:r>
            <a:r>
              <a:rPr lang="en-GB" sz="2800" b="0" baseline="30000" dirty="0">
                <a:solidFill>
                  <a:srgbClr val="FFFFFF"/>
                </a:solidFill>
              </a:rPr>
              <a:t> </a:t>
            </a:r>
            <a:r>
              <a:rPr lang="en-GB" sz="2800" b="0" dirty="0">
                <a:solidFill>
                  <a:srgbClr val="FFFFFF"/>
                </a:solidFill>
              </a:rPr>
              <a:t>And he took the children in his arms, placed his hands on them and blessed them.</a:t>
            </a:r>
          </a:p>
        </p:txBody>
      </p:sp>
    </p:spTree>
    <p:extLst>
      <p:ext uri="{BB962C8B-B14F-4D97-AF65-F5344CB8AC3E}">
        <p14:creationId xmlns:p14="http://schemas.microsoft.com/office/powerpoint/2010/main" val="9019854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457200" y="779463"/>
            <a:ext cx="8229600" cy="137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pPr algn="ctr"/>
            <a:endParaRPr lang="fr-FR" sz="3600" b="0" dirty="0">
              <a:solidFill>
                <a:schemeClr val="bg1"/>
              </a:solidFill>
              <a:effectLst/>
            </a:endParaRPr>
          </a:p>
        </p:txBody>
      </p:sp>
      <p:sp>
        <p:nvSpPr>
          <p:cNvPr id="4098" name="Text Box 2"/>
          <p:cNvSpPr txBox="1">
            <a:spLocks noChangeArrowheads="1"/>
          </p:cNvSpPr>
          <p:nvPr/>
        </p:nvSpPr>
        <p:spPr bwMode="auto">
          <a:xfrm>
            <a:off x="457200" y="188640"/>
            <a:ext cx="8229600" cy="5976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9725">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r>
              <a:rPr lang="en-US" sz="2800" b="0" dirty="0" smtClean="0">
                <a:solidFill>
                  <a:srgbClr val="FFFFFF"/>
                </a:solidFill>
              </a:rPr>
              <a:t>1. Introduction</a:t>
            </a:r>
            <a:r>
              <a:rPr lang="en-US" sz="2800" b="0" dirty="0">
                <a:solidFill>
                  <a:srgbClr val="FFFFFF"/>
                </a:solidFill>
              </a:rPr>
              <a:t>: the problem of personal </a:t>
            </a:r>
            <a:r>
              <a:rPr lang="en-US" sz="2800" b="0" dirty="0" smtClean="0">
                <a:solidFill>
                  <a:srgbClr val="FFFFFF"/>
                </a:solidFill>
              </a:rPr>
              <a:t>power</a:t>
            </a:r>
          </a:p>
          <a:p>
            <a:endParaRPr lang="en-US" sz="2800" b="0" dirty="0" smtClean="0">
              <a:solidFill>
                <a:srgbClr val="FFFFFF"/>
              </a:solidFill>
            </a:endParaRPr>
          </a:p>
          <a:p>
            <a:r>
              <a:rPr lang="en-US" sz="2800" b="0" dirty="0" smtClean="0">
                <a:solidFill>
                  <a:srgbClr val="FFFFFF"/>
                </a:solidFill>
              </a:rPr>
              <a:t>Mark 10:13-16   </a:t>
            </a:r>
            <a:r>
              <a:rPr lang="en-US" sz="2800" b="0" dirty="0">
                <a:solidFill>
                  <a:srgbClr val="FFFFFF"/>
                </a:solidFill>
              </a:rPr>
              <a:t>  	People were bringing little children to Jesus to have him touch them, but the disciples rebuked them.  </a:t>
            </a:r>
            <a:r>
              <a:rPr lang="en-US" sz="2800" b="0" baseline="30000" dirty="0">
                <a:solidFill>
                  <a:srgbClr val="FFFFFF"/>
                </a:solidFill>
              </a:rPr>
              <a:t>14</a:t>
            </a:r>
            <a:r>
              <a:rPr lang="en-US" sz="2800" b="0" dirty="0">
                <a:solidFill>
                  <a:srgbClr val="FFFFFF"/>
                </a:solidFill>
              </a:rPr>
              <a:t> When Jesus saw this, he was indignant. He said to them, “Let the little children come to me, and do not hinder them, for the kingdom of God belongs to such as these. </a:t>
            </a:r>
            <a:r>
              <a:rPr lang="en-US" sz="2800" b="0" baseline="30000" dirty="0">
                <a:solidFill>
                  <a:srgbClr val="FFFFFF"/>
                </a:solidFill>
              </a:rPr>
              <a:t>15</a:t>
            </a:r>
            <a:r>
              <a:rPr lang="en-US" sz="2800" b="0" dirty="0">
                <a:solidFill>
                  <a:srgbClr val="FFFFFF"/>
                </a:solidFill>
              </a:rPr>
              <a:t> I tell you the truth, anyone who will not receive the kingdom of God like a little child will never enter it.” </a:t>
            </a:r>
            <a:r>
              <a:rPr lang="en-US" sz="2800" b="0" baseline="30000" dirty="0">
                <a:solidFill>
                  <a:srgbClr val="FFFFFF"/>
                </a:solidFill>
              </a:rPr>
              <a:t>16</a:t>
            </a:r>
            <a:r>
              <a:rPr lang="en-US" sz="2800" b="0" dirty="0">
                <a:solidFill>
                  <a:srgbClr val="FFFFFF"/>
                </a:solidFill>
              </a:rPr>
              <a:t> And he took the children in his arms, put his hands on them and blessed them.</a:t>
            </a:r>
            <a:endParaRPr lang="en-GB" sz="2800" b="0" dirty="0">
              <a:solidFill>
                <a:srgbClr val="FFFFFF"/>
              </a:solidFill>
            </a:endParaRPr>
          </a:p>
          <a:p>
            <a:r>
              <a:rPr lang="en-US" sz="2800" dirty="0">
                <a:solidFill>
                  <a:srgbClr val="FFFFFF"/>
                </a:solidFill>
              </a:rPr>
              <a:t> </a:t>
            </a:r>
            <a:endParaRPr lang="en-GB" sz="2800" dirty="0">
              <a:solidFill>
                <a:srgbClr val="FFFFFF"/>
              </a:solidFill>
            </a:endParaRPr>
          </a:p>
          <a:p>
            <a:endParaRPr lang="en-GB" sz="2800" b="0" dirty="0">
              <a:solidFill>
                <a:srgbClr val="FFFFFF"/>
              </a:solidFill>
            </a:endParaRPr>
          </a:p>
        </p:txBody>
      </p:sp>
    </p:spTree>
    <p:extLst>
      <p:ext uri="{BB962C8B-B14F-4D97-AF65-F5344CB8AC3E}">
        <p14:creationId xmlns:p14="http://schemas.microsoft.com/office/powerpoint/2010/main" val="924703103"/>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457200" y="779463"/>
            <a:ext cx="8229600" cy="137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pPr algn="ctr"/>
            <a:endParaRPr lang="fr-FR" sz="3600" b="0" dirty="0">
              <a:solidFill>
                <a:schemeClr val="bg1"/>
              </a:solidFill>
              <a:effectLst/>
            </a:endParaRPr>
          </a:p>
        </p:txBody>
      </p:sp>
      <p:sp>
        <p:nvSpPr>
          <p:cNvPr id="4098" name="Text Box 2"/>
          <p:cNvSpPr txBox="1">
            <a:spLocks noChangeArrowheads="1"/>
          </p:cNvSpPr>
          <p:nvPr/>
        </p:nvSpPr>
        <p:spPr bwMode="auto">
          <a:xfrm>
            <a:off x="457200" y="116632"/>
            <a:ext cx="8686799" cy="6062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9725">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r>
              <a:rPr lang="en-US" sz="2800" b="0" dirty="0">
                <a:solidFill>
                  <a:srgbClr val="FFFFFF"/>
                </a:solidFill>
              </a:rPr>
              <a:t>2. God’s Kingdom Grace modeled through children</a:t>
            </a:r>
            <a:endParaRPr lang="en-GB" sz="2800" b="0" dirty="0">
              <a:solidFill>
                <a:srgbClr val="FFFFFF"/>
              </a:solidFill>
            </a:endParaRPr>
          </a:p>
          <a:p>
            <a:r>
              <a:rPr lang="en-US" sz="2800" b="0" dirty="0">
                <a:solidFill>
                  <a:srgbClr val="FFFFFF"/>
                </a:solidFill>
              </a:rPr>
              <a:t> </a:t>
            </a:r>
            <a:endParaRPr lang="en-GB" sz="2800" b="0" dirty="0">
              <a:solidFill>
                <a:srgbClr val="FFFFFF"/>
              </a:solidFill>
            </a:endParaRPr>
          </a:p>
          <a:p>
            <a:r>
              <a:rPr lang="en-US" sz="2800" b="0" dirty="0">
                <a:solidFill>
                  <a:srgbClr val="FFFFFF"/>
                </a:solidFill>
              </a:rPr>
              <a:t>A. Innocence of children?</a:t>
            </a:r>
            <a:endParaRPr lang="en-GB" sz="2800" b="0" dirty="0">
              <a:solidFill>
                <a:srgbClr val="FFFFFF"/>
              </a:solidFill>
            </a:endParaRPr>
          </a:p>
          <a:p>
            <a:r>
              <a:rPr lang="en-US" sz="2800" b="0" dirty="0">
                <a:solidFill>
                  <a:srgbClr val="FFFFFF"/>
                </a:solidFill>
              </a:rPr>
              <a:t> </a:t>
            </a:r>
            <a:endParaRPr lang="en-GB" sz="2800" b="0" dirty="0">
              <a:solidFill>
                <a:srgbClr val="FFFFFF"/>
              </a:solidFill>
            </a:endParaRPr>
          </a:p>
          <a:p>
            <a:r>
              <a:rPr lang="en-US" sz="2800" b="0" dirty="0">
                <a:solidFill>
                  <a:srgbClr val="FFFFFF"/>
                </a:solidFill>
              </a:rPr>
              <a:t>B. Primacy and Priority of children—then and now</a:t>
            </a:r>
            <a:endParaRPr lang="en-GB" sz="2800" b="0" dirty="0">
              <a:solidFill>
                <a:srgbClr val="FFFFFF"/>
              </a:solidFill>
            </a:endParaRPr>
          </a:p>
          <a:p>
            <a:r>
              <a:rPr lang="en-US" sz="2800" b="0" dirty="0">
                <a:solidFill>
                  <a:srgbClr val="FFFFFF"/>
                </a:solidFill>
              </a:rPr>
              <a:t> </a:t>
            </a:r>
            <a:endParaRPr lang="en-GB" sz="2800" b="0" dirty="0">
              <a:solidFill>
                <a:srgbClr val="FFFFFF"/>
              </a:solidFill>
            </a:endParaRPr>
          </a:p>
          <a:p>
            <a:r>
              <a:rPr lang="en-US" sz="2800" b="0" dirty="0">
                <a:solidFill>
                  <a:srgbClr val="FFFFFF"/>
                </a:solidFill>
              </a:rPr>
              <a:t>C. Children coming to Jesus: </a:t>
            </a:r>
            <a:endParaRPr lang="en-GB" sz="2800" b="0" dirty="0">
              <a:solidFill>
                <a:srgbClr val="FFFFFF"/>
              </a:solidFill>
            </a:endParaRPr>
          </a:p>
          <a:p>
            <a:r>
              <a:rPr lang="en-US" sz="2800" b="0" dirty="0">
                <a:solidFill>
                  <a:srgbClr val="FFFFFF"/>
                </a:solidFill>
              </a:rPr>
              <a:t>The disciples’ rebuke and Jesus’ counter-rebuke</a:t>
            </a:r>
            <a:endParaRPr lang="en-GB" sz="2800" b="0" dirty="0">
              <a:solidFill>
                <a:srgbClr val="FFFFFF"/>
              </a:solidFill>
            </a:endParaRPr>
          </a:p>
          <a:p>
            <a:r>
              <a:rPr lang="en-US" sz="2800" b="0" dirty="0">
                <a:solidFill>
                  <a:srgbClr val="FFFFFF"/>
                </a:solidFill>
              </a:rPr>
              <a:t> </a:t>
            </a:r>
            <a:r>
              <a:rPr lang="en-US" sz="2800" b="0" dirty="0" smtClean="0">
                <a:solidFill>
                  <a:srgbClr val="FFFFFF"/>
                </a:solidFill>
              </a:rPr>
              <a:t>Mark </a:t>
            </a:r>
            <a:r>
              <a:rPr lang="en-US" sz="2800" b="0" dirty="0">
                <a:solidFill>
                  <a:srgbClr val="FFFFFF"/>
                </a:solidFill>
              </a:rPr>
              <a:t>10:13-14 </a:t>
            </a:r>
            <a:endParaRPr lang="en-US" sz="2800" b="0" dirty="0" smtClean="0">
              <a:solidFill>
                <a:srgbClr val="FFFFFF"/>
              </a:solidFill>
            </a:endParaRPr>
          </a:p>
          <a:p>
            <a:r>
              <a:rPr lang="en-US" sz="2800" b="0" dirty="0" smtClean="0">
                <a:solidFill>
                  <a:srgbClr val="FFFFFF"/>
                </a:solidFill>
              </a:rPr>
              <a:t>    </a:t>
            </a:r>
            <a:r>
              <a:rPr lang="en-US" sz="2800" b="0" baseline="30000" dirty="0" smtClean="0">
                <a:solidFill>
                  <a:srgbClr val="FFFFFF"/>
                </a:solidFill>
              </a:rPr>
              <a:t>13</a:t>
            </a:r>
            <a:r>
              <a:rPr lang="en-US" sz="2800" b="0" dirty="0" smtClean="0">
                <a:solidFill>
                  <a:srgbClr val="FFFFFF"/>
                </a:solidFill>
              </a:rPr>
              <a:t> People </a:t>
            </a:r>
            <a:r>
              <a:rPr lang="en-US" sz="2800" b="0" dirty="0">
                <a:solidFill>
                  <a:srgbClr val="FFFFFF"/>
                </a:solidFill>
              </a:rPr>
              <a:t>were bringing little children to Jesus to have him touch them, but the disciples rebuked them.  </a:t>
            </a:r>
            <a:r>
              <a:rPr lang="en-US" sz="2800" b="0" baseline="30000" dirty="0">
                <a:solidFill>
                  <a:srgbClr val="FFFFFF"/>
                </a:solidFill>
              </a:rPr>
              <a:t>14</a:t>
            </a:r>
            <a:r>
              <a:rPr lang="en-US" sz="2800" b="0" dirty="0">
                <a:solidFill>
                  <a:srgbClr val="FFFFFF"/>
                </a:solidFill>
              </a:rPr>
              <a:t> When Jesus saw this, he was indignant. He said to them, “Let the little children come to me, and do not hinder them, for the kingdom of God belongs to such as these.</a:t>
            </a:r>
            <a:endParaRPr lang="en-GB" sz="2800" b="0" dirty="0">
              <a:solidFill>
                <a:srgbClr val="FFFFFF"/>
              </a:solidFill>
            </a:endParaRPr>
          </a:p>
        </p:txBody>
      </p:sp>
    </p:spTree>
    <p:extLst>
      <p:ext uri="{BB962C8B-B14F-4D97-AF65-F5344CB8AC3E}">
        <p14:creationId xmlns:p14="http://schemas.microsoft.com/office/powerpoint/2010/main" val="30506106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098">
                                            <p:txEl>
                                              <p:pRg st="2" end="2"/>
                                            </p:txEl>
                                          </p:spTgt>
                                        </p:tgtEl>
                                        <p:attrNameLst>
                                          <p:attrName>style.visibility</p:attrName>
                                        </p:attrNameLst>
                                      </p:cBhvr>
                                      <p:to>
                                        <p:strVal val="visible"/>
                                      </p:to>
                                    </p:set>
                                    <p:animEffect transition="in" filter="wipe(down)">
                                      <p:cBhvr>
                                        <p:cTn id="7" dur="500"/>
                                        <p:tgtEl>
                                          <p:spTgt spid="409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098">
                                            <p:txEl>
                                              <p:pRg st="4" end="4"/>
                                            </p:txEl>
                                          </p:spTgt>
                                        </p:tgtEl>
                                        <p:attrNameLst>
                                          <p:attrName>style.visibility</p:attrName>
                                        </p:attrNameLst>
                                      </p:cBhvr>
                                      <p:to>
                                        <p:strVal val="visible"/>
                                      </p:to>
                                    </p:set>
                                    <p:animEffect transition="in" filter="wipe(down)">
                                      <p:cBhvr>
                                        <p:cTn id="12" dur="500"/>
                                        <p:tgtEl>
                                          <p:spTgt spid="4098">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098">
                                            <p:txEl>
                                              <p:pRg st="6" end="6"/>
                                            </p:txEl>
                                          </p:spTgt>
                                        </p:tgtEl>
                                        <p:attrNameLst>
                                          <p:attrName>style.visibility</p:attrName>
                                        </p:attrNameLst>
                                      </p:cBhvr>
                                      <p:to>
                                        <p:strVal val="visible"/>
                                      </p:to>
                                    </p:set>
                                    <p:animEffect transition="in" filter="wipe(down)">
                                      <p:cBhvr>
                                        <p:cTn id="17" dur="500"/>
                                        <p:tgtEl>
                                          <p:spTgt spid="4098">
                                            <p:txEl>
                                              <p:pRg st="6" end="6"/>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4098">
                                            <p:txEl>
                                              <p:pRg st="7" end="7"/>
                                            </p:txEl>
                                          </p:spTgt>
                                        </p:tgtEl>
                                        <p:attrNameLst>
                                          <p:attrName>style.visibility</p:attrName>
                                        </p:attrNameLst>
                                      </p:cBhvr>
                                      <p:to>
                                        <p:strVal val="visible"/>
                                      </p:to>
                                    </p:set>
                                    <p:animEffect transition="in" filter="wipe(down)">
                                      <p:cBhvr>
                                        <p:cTn id="20" dur="500"/>
                                        <p:tgtEl>
                                          <p:spTgt spid="4098">
                                            <p:txEl>
                                              <p:pRg st="7" end="7"/>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4098">
                                            <p:txEl>
                                              <p:pRg st="8" end="8"/>
                                            </p:txEl>
                                          </p:spTgt>
                                        </p:tgtEl>
                                        <p:attrNameLst>
                                          <p:attrName>style.visibility</p:attrName>
                                        </p:attrNameLst>
                                      </p:cBhvr>
                                      <p:to>
                                        <p:strVal val="visible"/>
                                      </p:to>
                                    </p:set>
                                    <p:animEffect transition="in" filter="wipe(down)">
                                      <p:cBhvr>
                                        <p:cTn id="23" dur="500"/>
                                        <p:tgtEl>
                                          <p:spTgt spid="4098">
                                            <p:txEl>
                                              <p:pRg st="8" end="8"/>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4098">
                                            <p:txEl>
                                              <p:pRg st="9" end="9"/>
                                            </p:txEl>
                                          </p:spTgt>
                                        </p:tgtEl>
                                        <p:attrNameLst>
                                          <p:attrName>style.visibility</p:attrName>
                                        </p:attrNameLst>
                                      </p:cBhvr>
                                      <p:to>
                                        <p:strVal val="visible"/>
                                      </p:to>
                                    </p:set>
                                    <p:animEffect transition="in" filter="wipe(down)">
                                      <p:cBhvr>
                                        <p:cTn id="26" dur="500"/>
                                        <p:tgtEl>
                                          <p:spTgt spid="409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457200" y="779463"/>
            <a:ext cx="8229600" cy="137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pPr algn="ctr"/>
            <a:endParaRPr lang="fr-FR" sz="3600" b="0" dirty="0">
              <a:solidFill>
                <a:schemeClr val="bg1"/>
              </a:solidFill>
              <a:effectLst/>
            </a:endParaRPr>
          </a:p>
        </p:txBody>
      </p:sp>
      <p:sp>
        <p:nvSpPr>
          <p:cNvPr id="4098" name="Text Box 2"/>
          <p:cNvSpPr txBox="1">
            <a:spLocks noChangeArrowheads="1"/>
          </p:cNvSpPr>
          <p:nvPr/>
        </p:nvSpPr>
        <p:spPr bwMode="auto">
          <a:xfrm>
            <a:off x="457200" y="548680"/>
            <a:ext cx="8686799" cy="56306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9725">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r>
              <a:rPr lang="en-US" sz="2800" b="0" dirty="0">
                <a:solidFill>
                  <a:srgbClr val="FFFFFF"/>
                </a:solidFill>
              </a:rPr>
              <a:t>3. Receiving the Kingdom of God: It’s all about grace </a:t>
            </a:r>
            <a:endParaRPr lang="en-GB" sz="2800" b="0" dirty="0">
              <a:solidFill>
                <a:srgbClr val="FFFFFF"/>
              </a:solidFill>
            </a:endParaRPr>
          </a:p>
          <a:p>
            <a:r>
              <a:rPr lang="en-US" sz="2800" b="0" dirty="0">
                <a:solidFill>
                  <a:srgbClr val="FFFFFF"/>
                </a:solidFill>
              </a:rPr>
              <a:t> </a:t>
            </a:r>
            <a:endParaRPr lang="en-GB" sz="2800" b="0" dirty="0">
              <a:solidFill>
                <a:srgbClr val="FFFFFF"/>
              </a:solidFill>
            </a:endParaRPr>
          </a:p>
          <a:p>
            <a:r>
              <a:rPr lang="en-US" sz="2800" b="0" dirty="0">
                <a:solidFill>
                  <a:srgbClr val="FFFFFF"/>
                </a:solidFill>
              </a:rPr>
              <a:t>Mark 10:15-16 </a:t>
            </a:r>
            <a:endParaRPr lang="en-US" sz="2800" b="0" dirty="0" smtClean="0">
              <a:solidFill>
                <a:srgbClr val="FFFFFF"/>
              </a:solidFill>
            </a:endParaRPr>
          </a:p>
          <a:p>
            <a:endParaRPr lang="en-US" sz="2800" b="0" dirty="0">
              <a:solidFill>
                <a:srgbClr val="FFFFFF"/>
              </a:solidFill>
            </a:endParaRPr>
          </a:p>
          <a:p>
            <a:r>
              <a:rPr lang="en-US" sz="2800" b="0" baseline="30000" dirty="0">
                <a:solidFill>
                  <a:srgbClr val="FFFFFF"/>
                </a:solidFill>
              </a:rPr>
              <a:t>15</a:t>
            </a:r>
            <a:r>
              <a:rPr lang="en-US" sz="2800" b="0" dirty="0">
                <a:solidFill>
                  <a:srgbClr val="FFFFFF"/>
                </a:solidFill>
              </a:rPr>
              <a:t> I tell you the truth, anyone who will not receive the kingdom of God like a little child will never enter it.” </a:t>
            </a:r>
            <a:endParaRPr lang="en-US" sz="2800" b="0" dirty="0" smtClean="0">
              <a:solidFill>
                <a:srgbClr val="FFFFFF"/>
              </a:solidFill>
            </a:endParaRPr>
          </a:p>
          <a:p>
            <a:r>
              <a:rPr lang="en-US" sz="2800" b="0" baseline="30000" dirty="0" smtClean="0">
                <a:solidFill>
                  <a:srgbClr val="FFFFFF"/>
                </a:solidFill>
              </a:rPr>
              <a:t>16</a:t>
            </a:r>
            <a:r>
              <a:rPr lang="en-US" sz="2800" b="0" dirty="0" smtClean="0">
                <a:solidFill>
                  <a:srgbClr val="FFFFFF"/>
                </a:solidFill>
              </a:rPr>
              <a:t> </a:t>
            </a:r>
            <a:r>
              <a:rPr lang="en-US" sz="2800" b="0" dirty="0">
                <a:solidFill>
                  <a:srgbClr val="FFFFFF"/>
                </a:solidFill>
              </a:rPr>
              <a:t>And he took the children in his arms, put his hands on them and blessed them.</a:t>
            </a:r>
            <a:endParaRPr lang="en-GB" sz="2800" b="0" dirty="0">
              <a:solidFill>
                <a:srgbClr val="FFFFFF"/>
              </a:solidFill>
            </a:endParaRPr>
          </a:p>
          <a:p>
            <a:r>
              <a:rPr lang="en-US" sz="2800" dirty="0">
                <a:solidFill>
                  <a:srgbClr val="FFFFFF"/>
                </a:solidFill>
              </a:rPr>
              <a:t> </a:t>
            </a:r>
            <a:endParaRPr lang="en-GB" sz="2800" b="0" dirty="0">
              <a:solidFill>
                <a:srgbClr val="FFFFFF"/>
              </a:solidFill>
            </a:endParaRPr>
          </a:p>
        </p:txBody>
      </p:sp>
    </p:spTree>
    <p:extLst>
      <p:ext uri="{BB962C8B-B14F-4D97-AF65-F5344CB8AC3E}">
        <p14:creationId xmlns:p14="http://schemas.microsoft.com/office/powerpoint/2010/main" val="26163793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251520" y="188641"/>
            <a:ext cx="7992888" cy="5976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9725">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r>
              <a:rPr lang="en-GB" sz="2800" b="0" dirty="0">
                <a:solidFill>
                  <a:srgbClr val="FFFFFF"/>
                </a:solidFill>
              </a:rPr>
              <a:t> </a:t>
            </a:r>
            <a:endParaRPr lang="en-GB" sz="2800" b="0" dirty="0" smtClean="0">
              <a:solidFill>
                <a:srgbClr val="FFFFFF"/>
              </a:solidFill>
            </a:endParaRPr>
          </a:p>
          <a:p>
            <a:r>
              <a:rPr lang="en-GB" sz="2800" b="0" dirty="0" smtClean="0">
                <a:solidFill>
                  <a:srgbClr val="FFFFFF"/>
                </a:solidFill>
              </a:rPr>
              <a:t>Conclusion</a:t>
            </a:r>
            <a:r>
              <a:rPr lang="en-US" sz="2800" b="0" dirty="0" smtClean="0">
                <a:solidFill>
                  <a:srgbClr val="FFFFFF"/>
                </a:solidFill>
              </a:rPr>
              <a:t>/Key </a:t>
            </a:r>
            <a:r>
              <a:rPr lang="en-US" sz="2800" b="0" dirty="0">
                <a:solidFill>
                  <a:srgbClr val="FFFFFF"/>
                </a:solidFill>
              </a:rPr>
              <a:t>idea: </a:t>
            </a:r>
            <a:endParaRPr lang="en-US" sz="2800" b="0" dirty="0" smtClean="0">
              <a:solidFill>
                <a:srgbClr val="FFFFFF"/>
              </a:solidFill>
            </a:endParaRPr>
          </a:p>
          <a:p>
            <a:endParaRPr lang="en-US" sz="2800" b="0" dirty="0">
              <a:solidFill>
                <a:srgbClr val="FFFFFF"/>
              </a:solidFill>
            </a:endParaRPr>
          </a:p>
          <a:p>
            <a:pPr algn="ctr"/>
            <a:r>
              <a:rPr lang="en-US" sz="2800" b="0" dirty="0" smtClean="0">
                <a:solidFill>
                  <a:srgbClr val="FFFFFF"/>
                </a:solidFill>
              </a:rPr>
              <a:t>Facing </a:t>
            </a:r>
            <a:r>
              <a:rPr lang="en-US" sz="2800" b="0" dirty="0">
                <a:solidFill>
                  <a:srgbClr val="FFFFFF"/>
                </a:solidFill>
              </a:rPr>
              <a:t>your weakness unleashes </a:t>
            </a:r>
            <a:endParaRPr lang="en-US" sz="2800" b="0" dirty="0" smtClean="0">
              <a:solidFill>
                <a:srgbClr val="FFFFFF"/>
              </a:solidFill>
            </a:endParaRPr>
          </a:p>
          <a:p>
            <a:pPr algn="ctr"/>
            <a:r>
              <a:rPr lang="en-US" sz="2800" b="0" dirty="0" smtClean="0">
                <a:solidFill>
                  <a:srgbClr val="FFFFFF"/>
                </a:solidFill>
              </a:rPr>
              <a:t>the </a:t>
            </a:r>
            <a:r>
              <a:rPr lang="en-US" sz="2800" b="0" dirty="0">
                <a:solidFill>
                  <a:srgbClr val="FFFFFF"/>
                </a:solidFill>
              </a:rPr>
              <a:t>power of grace</a:t>
            </a:r>
            <a:endParaRPr lang="en-GB" sz="2800" b="0" dirty="0">
              <a:solidFill>
                <a:srgbClr val="FFFFFF"/>
              </a:solidFill>
            </a:endParaRPr>
          </a:p>
        </p:txBody>
      </p:sp>
    </p:spTree>
    <p:extLst>
      <p:ext uri="{BB962C8B-B14F-4D97-AF65-F5344CB8AC3E}">
        <p14:creationId xmlns:p14="http://schemas.microsoft.com/office/powerpoint/2010/main" val="19436122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ICELBlack">
  <a:themeElements>
    <a:clrScheme name="">
      <a:dk1>
        <a:srgbClr val="333333"/>
      </a:dk1>
      <a:lt1>
        <a:srgbClr val="A9BDA9"/>
      </a:lt1>
      <a:dk2>
        <a:srgbClr val="004C2B"/>
      </a:dk2>
      <a:lt2>
        <a:srgbClr val="578963"/>
      </a:lt2>
      <a:accent1>
        <a:srgbClr val="FFCCCC"/>
      </a:accent1>
      <a:accent2>
        <a:srgbClr val="B3E1B3"/>
      </a:accent2>
      <a:accent3>
        <a:srgbClr val="D1DBD1"/>
      </a:accent3>
      <a:accent4>
        <a:srgbClr val="2A2A2A"/>
      </a:accent4>
      <a:accent5>
        <a:srgbClr val="FFE2E2"/>
      </a:accent5>
      <a:accent6>
        <a:srgbClr val="A2CCA2"/>
      </a:accent6>
      <a:hlink>
        <a:srgbClr val="BDD7E5"/>
      </a:hlink>
      <a:folHlink>
        <a:srgbClr val="D2AAD2"/>
      </a:folHlink>
    </a:clrScheme>
    <a:fontScheme name="StormyBlue">
      <a:majorFont>
        <a:latin typeface="Tahoma"/>
        <a:ea typeface=""/>
        <a:cs typeface=""/>
      </a:majorFont>
      <a:minorFont>
        <a:latin typeface="Times New Roman"/>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ormyBlu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tormyBlu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tormyBlu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ICELBlack</Template>
  <TotalTime>6734</TotalTime>
  <Words>48</Words>
  <Application>Microsoft Office PowerPoint</Application>
  <PresentationFormat>On-screen Show (4:3)</PresentationFormat>
  <Paragraphs>53</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ICELBlack</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 mertens</dc:creator>
  <cp:lastModifiedBy>christophe mertens</cp:lastModifiedBy>
  <cp:revision>12</cp:revision>
  <dcterms:created xsi:type="dcterms:W3CDTF">2015-09-29T19:50:50Z</dcterms:created>
  <dcterms:modified xsi:type="dcterms:W3CDTF">2015-10-04T12:06:30Z</dcterms:modified>
</cp:coreProperties>
</file>