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4" r:id="rId2"/>
    <p:sldMasterId id="2147483687" r:id="rId3"/>
  </p:sldMasterIdLst>
  <p:notesMasterIdLst>
    <p:notesMasterId r:id="rId13"/>
  </p:notesMasterIdLst>
  <p:sldIdLst>
    <p:sldId id="256" r:id="rId4"/>
    <p:sldId id="257" r:id="rId5"/>
    <p:sldId id="271" r:id="rId6"/>
    <p:sldId id="272" r:id="rId7"/>
    <p:sldId id="275" r:id="rId8"/>
    <p:sldId id="270" r:id="rId9"/>
    <p:sldId id="276" r:id="rId10"/>
    <p:sldId id="268" r:id="rId11"/>
    <p:sldId id="274" r:id="rId12"/>
  </p:sldIdLst>
  <p:sldSz cx="9144000" cy="6858000" type="screen4x3"/>
  <p:notesSz cx="6881813" cy="100028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5" d="100"/>
          <a:sy n="55" d="100"/>
        </p:scale>
        <p:origin x="-96"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PlaceHolder 1"/>
          <p:cNvSpPr>
            <a:spLocks noGrp="1"/>
          </p:cNvSpPr>
          <p:nvPr>
            <p:ph type="body"/>
          </p:nvPr>
        </p:nvSpPr>
        <p:spPr>
          <a:xfrm>
            <a:off x="756000" y="5078520"/>
            <a:ext cx="6047640" cy="481104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16" name="PlaceHolder 2"/>
          <p:cNvSpPr>
            <a:spLocks noGrp="1"/>
          </p:cNvSpPr>
          <p:nvPr>
            <p:ph type="hdr"/>
          </p:nvPr>
        </p:nvSpPr>
        <p:spPr>
          <a:xfrm>
            <a:off x="0" y="0"/>
            <a:ext cx="3280320" cy="53424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117" name="PlaceHolder 3"/>
          <p:cNvSpPr>
            <a:spLocks noGrp="1"/>
          </p:cNvSpPr>
          <p:nvPr>
            <p:ph type="dt"/>
          </p:nvPr>
        </p:nvSpPr>
        <p:spPr>
          <a:xfrm>
            <a:off x="4279320" y="0"/>
            <a:ext cx="3280320" cy="53424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118" name="PlaceHolder 4"/>
          <p:cNvSpPr>
            <a:spLocks noGrp="1"/>
          </p:cNvSpPr>
          <p:nvPr>
            <p:ph type="ftr"/>
          </p:nvPr>
        </p:nvSpPr>
        <p:spPr>
          <a:xfrm>
            <a:off x="0" y="10157400"/>
            <a:ext cx="3280320" cy="53424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119" name="PlaceHolder 5"/>
          <p:cNvSpPr>
            <a:spLocks noGrp="1"/>
          </p:cNvSpPr>
          <p:nvPr>
            <p:ph type="sldNum"/>
          </p:nvPr>
        </p:nvSpPr>
        <p:spPr>
          <a:xfrm>
            <a:off x="4279320" y="10157400"/>
            <a:ext cx="3280320" cy="534240"/>
          </a:xfrm>
          <a:prstGeom prst="rect">
            <a:avLst/>
          </a:prstGeom>
        </p:spPr>
        <p:txBody>
          <a:bodyPr lIns="0" tIns="0" rIns="0" bIns="0" anchor="b"/>
          <a:lstStyle/>
          <a:p>
            <a:pPr algn="r"/>
            <a:fld id="{5D1BD772-99F8-427A-89AC-397AB0767FEF}"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119667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92213" y="1250950"/>
            <a:ext cx="4498975" cy="3375025"/>
          </a:xfrm>
          <a:prstGeom prst="rect">
            <a:avLst/>
          </a:prstGeom>
          <a:noFill/>
          <a:ln w="12700">
            <a:solidFill>
              <a:prstClr val="black"/>
            </a:solidFill>
          </a:ln>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p:nvPr>
        </p:nvSpPr>
        <p:spPr/>
        <p:txBody>
          <a:bodyPr/>
          <a:lstStyle/>
          <a:p>
            <a:pPr algn="r"/>
            <a:fld id="{5D1BD772-99F8-427A-89AC-397AB0767FEF}" type="slidenum">
              <a:rPr lang="en-US" sz="1400" b="0" strike="noStrike" spc="-1" smtClean="0">
                <a:solidFill>
                  <a:srgbClr val="000000"/>
                </a:solidFill>
                <a:uFill>
                  <a:solidFill>
                    <a:srgbClr val="FFFFFF"/>
                  </a:solidFill>
                </a:uFill>
                <a:latin typeface="Times New Roman"/>
              </a:rPr>
              <a:t>2</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55950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body"/>
          </p:nvPr>
        </p:nvSpPr>
        <p:spPr>
          <a:xfrm>
            <a:off x="688320" y="4751280"/>
            <a:ext cx="5504760" cy="4500720"/>
          </a:xfrm>
          <a:prstGeom prst="rect">
            <a:avLst/>
          </a:prstGeom>
        </p:spPr>
        <p:txBody>
          <a:bodyPr lIns="96480" tIns="48240" rIns="96480" bIns="48240"/>
          <a:lstStyle/>
          <a:p>
            <a:endParaRPr lang="en-US" sz="2000" b="0" strike="noStrike" spc="-1">
              <a:solidFill>
                <a:srgbClr val="000000"/>
              </a:solidFill>
              <a:uFill>
                <a:solidFill>
                  <a:srgbClr val="FFFFFF"/>
                </a:solidFill>
              </a:uFill>
              <a:latin typeface="Arial"/>
            </a:endParaRPr>
          </a:p>
        </p:txBody>
      </p:sp>
      <p:sp>
        <p:nvSpPr>
          <p:cNvPr id="149" name="CustomShape 2"/>
          <p:cNvSpPr/>
          <p:nvPr/>
        </p:nvSpPr>
        <p:spPr>
          <a:xfrm>
            <a:off x="3898080" y="9501120"/>
            <a:ext cx="2981520" cy="499320"/>
          </a:xfrm>
          <a:prstGeom prst="rect">
            <a:avLst/>
          </a:prstGeom>
          <a:noFill/>
          <a:ln w="9360">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A7F2DFED-F097-491D-924A-18CA3E5B3EBA}" type="slidenum">
              <a:rPr lang="en-US" sz="1300" b="0" strike="noStrike" spc="-1">
                <a:solidFill>
                  <a:srgbClr val="000000"/>
                </a:solidFill>
                <a:uFill>
                  <a:solidFill>
                    <a:srgbClr val="FFFFFF"/>
                  </a:solidFill>
                </a:uFill>
                <a:latin typeface="Arial"/>
              </a:rPr>
              <a:t>8</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25445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PlaceHolder 1"/>
          <p:cNvSpPr>
            <a:spLocks noGrp="1"/>
          </p:cNvSpPr>
          <p:nvPr>
            <p:ph type="body"/>
          </p:nvPr>
        </p:nvSpPr>
        <p:spPr>
          <a:xfrm>
            <a:off x="688320" y="4751280"/>
            <a:ext cx="5504760" cy="4500720"/>
          </a:xfrm>
          <a:prstGeom prst="rect">
            <a:avLst/>
          </a:prstGeom>
        </p:spPr>
        <p:txBody>
          <a:bodyPr lIns="96480" tIns="48240" rIns="96480" bIns="48240"/>
          <a:lstStyle/>
          <a:p>
            <a:endParaRPr lang="en-US" sz="2000" b="0" strike="noStrike" spc="-1">
              <a:solidFill>
                <a:srgbClr val="000000"/>
              </a:solidFill>
              <a:uFill>
                <a:solidFill>
                  <a:srgbClr val="FFFFFF"/>
                </a:solidFill>
              </a:uFill>
              <a:latin typeface="Arial"/>
            </a:endParaRPr>
          </a:p>
        </p:txBody>
      </p:sp>
      <p:sp>
        <p:nvSpPr>
          <p:cNvPr id="149" name="CustomShape 2"/>
          <p:cNvSpPr/>
          <p:nvPr/>
        </p:nvSpPr>
        <p:spPr>
          <a:xfrm>
            <a:off x="3898080" y="9501120"/>
            <a:ext cx="2981520" cy="499320"/>
          </a:xfrm>
          <a:prstGeom prst="rect">
            <a:avLst/>
          </a:prstGeom>
          <a:noFill/>
          <a:ln w="9360">
            <a:noFill/>
          </a:ln>
        </p:spPr>
        <p:style>
          <a:lnRef idx="0">
            <a:scrgbClr r="0" g="0" b="0"/>
          </a:lnRef>
          <a:fillRef idx="0">
            <a:scrgbClr r="0" g="0" b="0"/>
          </a:fillRef>
          <a:effectRef idx="0">
            <a:scrgbClr r="0" g="0" b="0"/>
          </a:effectRef>
          <a:fontRef idx="minor"/>
        </p:style>
        <p:txBody>
          <a:bodyPr lIns="96480" tIns="48240" rIns="96480" bIns="48240" anchor="b"/>
          <a:lstStyle/>
          <a:p>
            <a:pPr algn="r">
              <a:lnSpc>
                <a:spcPct val="100000"/>
              </a:lnSpc>
            </a:pPr>
            <a:fld id="{A7F2DFED-F097-491D-924A-18CA3E5B3EBA}" type="slidenum">
              <a:rPr lang="en-US" sz="1300" b="0" strike="noStrike" spc="-1">
                <a:solidFill>
                  <a:srgbClr val="000000"/>
                </a:solidFill>
                <a:uFill>
                  <a:solidFill>
                    <a:srgbClr val="FFFFFF"/>
                  </a:solidFill>
                </a:uFill>
                <a:latin typeface="Arial"/>
              </a:rPr>
              <a:t>9</a:t>
            </a:fld>
            <a:endParaRPr lang="en-US"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307214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26" name="PlaceHolder 2"/>
          <p:cNvSpPr>
            <a:spLocks noGrp="1"/>
          </p:cNvSpPr>
          <p:nvPr>
            <p:ph type="body"/>
          </p:nvPr>
        </p:nvSpPr>
        <p:spPr>
          <a:xfrm>
            <a:off x="457200" y="1600200"/>
            <a:ext cx="196992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7" name="PlaceHolder 3"/>
          <p:cNvSpPr>
            <a:spLocks noGrp="1"/>
          </p:cNvSpPr>
          <p:nvPr>
            <p:ph type="body"/>
          </p:nvPr>
        </p:nvSpPr>
        <p:spPr>
          <a:xfrm>
            <a:off x="457200" y="3963960"/>
            <a:ext cx="196992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29" name="PlaceHolder 2"/>
          <p:cNvSpPr>
            <a:spLocks noGrp="1"/>
          </p:cNvSpPr>
          <p:nvPr>
            <p:ph type="body"/>
          </p:nvPr>
        </p:nvSpPr>
        <p:spPr>
          <a:xfrm>
            <a:off x="4572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30" name="PlaceHolder 3"/>
          <p:cNvSpPr>
            <a:spLocks noGrp="1"/>
          </p:cNvSpPr>
          <p:nvPr>
            <p:ph type="body"/>
          </p:nvPr>
        </p:nvSpPr>
        <p:spPr>
          <a:xfrm>
            <a:off x="14670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31" name="PlaceHolder 4"/>
          <p:cNvSpPr>
            <a:spLocks noGrp="1"/>
          </p:cNvSpPr>
          <p:nvPr>
            <p:ph type="body"/>
          </p:nvPr>
        </p:nvSpPr>
        <p:spPr>
          <a:xfrm>
            <a:off x="14670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32" name="PlaceHolder 5"/>
          <p:cNvSpPr>
            <a:spLocks noGrp="1"/>
          </p:cNvSpPr>
          <p:nvPr>
            <p:ph type="body"/>
          </p:nvPr>
        </p:nvSpPr>
        <p:spPr>
          <a:xfrm>
            <a:off x="4572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34" name="PlaceHolder 2"/>
          <p:cNvSpPr>
            <a:spLocks noGrp="1"/>
          </p:cNvSpPr>
          <p:nvPr>
            <p:ph type="body"/>
          </p:nvPr>
        </p:nvSpPr>
        <p:spPr>
          <a:xfrm>
            <a:off x="457200" y="1600200"/>
            <a:ext cx="196992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35" name="PlaceHolder 3"/>
          <p:cNvSpPr>
            <a:spLocks noGrp="1"/>
          </p:cNvSpPr>
          <p:nvPr>
            <p:ph type="body"/>
          </p:nvPr>
        </p:nvSpPr>
        <p:spPr>
          <a:xfrm>
            <a:off x="457200" y="1600200"/>
            <a:ext cx="196992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36" name="Afbeelding 35"/>
          <p:cNvPicPr/>
          <p:nvPr/>
        </p:nvPicPr>
        <p:blipFill>
          <a:blip r:embed="rId2"/>
          <a:stretch/>
        </p:blipFill>
        <p:spPr>
          <a:xfrm>
            <a:off x="457200" y="3076920"/>
            <a:ext cx="1969920" cy="1571400"/>
          </a:xfrm>
          <a:prstGeom prst="rect">
            <a:avLst/>
          </a:prstGeom>
          <a:ln>
            <a:noFill/>
          </a:ln>
        </p:spPr>
      </p:pic>
      <p:pic>
        <p:nvPicPr>
          <p:cNvPr id="37" name="Afbeelding 36"/>
          <p:cNvPicPr/>
          <p:nvPr/>
        </p:nvPicPr>
        <p:blipFill>
          <a:blip r:embed="rId2"/>
          <a:stretch/>
        </p:blipFill>
        <p:spPr>
          <a:xfrm>
            <a:off x="457200" y="3076920"/>
            <a:ext cx="1969920" cy="15714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82" name="PlaceHolder 2"/>
          <p:cNvSpPr>
            <a:spLocks noGrp="1"/>
          </p:cNvSpPr>
          <p:nvPr>
            <p:ph type="subTitle"/>
          </p:nvPr>
        </p:nvSpPr>
        <p:spPr>
          <a:xfrm>
            <a:off x="457200" y="1600200"/>
            <a:ext cx="1969920" cy="4525200"/>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84" name="PlaceHolder 2"/>
          <p:cNvSpPr>
            <a:spLocks noGrp="1"/>
          </p:cNvSpPr>
          <p:nvPr>
            <p:ph type="body"/>
          </p:nvPr>
        </p:nvSpPr>
        <p:spPr>
          <a:xfrm>
            <a:off x="457200" y="1600200"/>
            <a:ext cx="196992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86" name="PlaceHolder 2"/>
          <p:cNvSpPr>
            <a:spLocks noGrp="1"/>
          </p:cNvSpPr>
          <p:nvPr>
            <p:ph type="body"/>
          </p:nvPr>
        </p:nvSpPr>
        <p:spPr>
          <a:xfrm>
            <a:off x="4572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87" name="PlaceHolder 3"/>
          <p:cNvSpPr>
            <a:spLocks noGrp="1"/>
          </p:cNvSpPr>
          <p:nvPr>
            <p:ph type="body"/>
          </p:nvPr>
        </p:nvSpPr>
        <p:spPr>
          <a:xfrm>
            <a:off x="14670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457200" y="274680"/>
            <a:ext cx="8228880" cy="5296320"/>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91" name="PlaceHolder 2"/>
          <p:cNvSpPr>
            <a:spLocks noGrp="1"/>
          </p:cNvSpPr>
          <p:nvPr>
            <p:ph type="body"/>
          </p:nvPr>
        </p:nvSpPr>
        <p:spPr>
          <a:xfrm>
            <a:off x="4572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92" name="PlaceHolder 3"/>
          <p:cNvSpPr>
            <a:spLocks noGrp="1"/>
          </p:cNvSpPr>
          <p:nvPr>
            <p:ph type="body"/>
          </p:nvPr>
        </p:nvSpPr>
        <p:spPr>
          <a:xfrm>
            <a:off x="4572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93" name="PlaceHolder 4"/>
          <p:cNvSpPr>
            <a:spLocks noGrp="1"/>
          </p:cNvSpPr>
          <p:nvPr>
            <p:ph type="body"/>
          </p:nvPr>
        </p:nvSpPr>
        <p:spPr>
          <a:xfrm>
            <a:off x="14670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5" name="PlaceHolder 2"/>
          <p:cNvSpPr>
            <a:spLocks noGrp="1"/>
          </p:cNvSpPr>
          <p:nvPr>
            <p:ph type="subTitle"/>
          </p:nvPr>
        </p:nvSpPr>
        <p:spPr>
          <a:xfrm>
            <a:off x="457200" y="1600200"/>
            <a:ext cx="1969920" cy="4525200"/>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95" name="PlaceHolder 2"/>
          <p:cNvSpPr>
            <a:spLocks noGrp="1"/>
          </p:cNvSpPr>
          <p:nvPr>
            <p:ph type="body"/>
          </p:nvPr>
        </p:nvSpPr>
        <p:spPr>
          <a:xfrm>
            <a:off x="4572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96" name="PlaceHolder 3"/>
          <p:cNvSpPr>
            <a:spLocks noGrp="1"/>
          </p:cNvSpPr>
          <p:nvPr>
            <p:ph type="body"/>
          </p:nvPr>
        </p:nvSpPr>
        <p:spPr>
          <a:xfrm>
            <a:off x="14670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97" name="PlaceHolder 4"/>
          <p:cNvSpPr>
            <a:spLocks noGrp="1"/>
          </p:cNvSpPr>
          <p:nvPr>
            <p:ph type="body"/>
          </p:nvPr>
        </p:nvSpPr>
        <p:spPr>
          <a:xfrm>
            <a:off x="14670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99" name="PlaceHolder 2"/>
          <p:cNvSpPr>
            <a:spLocks noGrp="1"/>
          </p:cNvSpPr>
          <p:nvPr>
            <p:ph type="body"/>
          </p:nvPr>
        </p:nvSpPr>
        <p:spPr>
          <a:xfrm>
            <a:off x="4572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00" name="PlaceHolder 3"/>
          <p:cNvSpPr>
            <a:spLocks noGrp="1"/>
          </p:cNvSpPr>
          <p:nvPr>
            <p:ph type="body"/>
          </p:nvPr>
        </p:nvSpPr>
        <p:spPr>
          <a:xfrm>
            <a:off x="14670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01" name="PlaceHolder 4"/>
          <p:cNvSpPr>
            <a:spLocks noGrp="1"/>
          </p:cNvSpPr>
          <p:nvPr>
            <p:ph type="body"/>
          </p:nvPr>
        </p:nvSpPr>
        <p:spPr>
          <a:xfrm>
            <a:off x="457200" y="3963960"/>
            <a:ext cx="196992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103" name="PlaceHolder 2"/>
          <p:cNvSpPr>
            <a:spLocks noGrp="1"/>
          </p:cNvSpPr>
          <p:nvPr>
            <p:ph type="body"/>
          </p:nvPr>
        </p:nvSpPr>
        <p:spPr>
          <a:xfrm>
            <a:off x="457200" y="1600200"/>
            <a:ext cx="196992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04" name="PlaceHolder 3"/>
          <p:cNvSpPr>
            <a:spLocks noGrp="1"/>
          </p:cNvSpPr>
          <p:nvPr>
            <p:ph type="body"/>
          </p:nvPr>
        </p:nvSpPr>
        <p:spPr>
          <a:xfrm>
            <a:off x="457200" y="3963960"/>
            <a:ext cx="196992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106" name="PlaceHolder 2"/>
          <p:cNvSpPr>
            <a:spLocks noGrp="1"/>
          </p:cNvSpPr>
          <p:nvPr>
            <p:ph type="body"/>
          </p:nvPr>
        </p:nvSpPr>
        <p:spPr>
          <a:xfrm>
            <a:off x="4572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07" name="PlaceHolder 3"/>
          <p:cNvSpPr>
            <a:spLocks noGrp="1"/>
          </p:cNvSpPr>
          <p:nvPr>
            <p:ph type="body"/>
          </p:nvPr>
        </p:nvSpPr>
        <p:spPr>
          <a:xfrm>
            <a:off x="14670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08" name="PlaceHolder 4"/>
          <p:cNvSpPr>
            <a:spLocks noGrp="1"/>
          </p:cNvSpPr>
          <p:nvPr>
            <p:ph type="body"/>
          </p:nvPr>
        </p:nvSpPr>
        <p:spPr>
          <a:xfrm>
            <a:off x="14670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09" name="PlaceHolder 5"/>
          <p:cNvSpPr>
            <a:spLocks noGrp="1"/>
          </p:cNvSpPr>
          <p:nvPr>
            <p:ph type="body"/>
          </p:nvPr>
        </p:nvSpPr>
        <p:spPr>
          <a:xfrm>
            <a:off x="4572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111" name="PlaceHolder 2"/>
          <p:cNvSpPr>
            <a:spLocks noGrp="1"/>
          </p:cNvSpPr>
          <p:nvPr>
            <p:ph type="body"/>
          </p:nvPr>
        </p:nvSpPr>
        <p:spPr>
          <a:xfrm>
            <a:off x="457200" y="1600200"/>
            <a:ext cx="196992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12" name="PlaceHolder 3"/>
          <p:cNvSpPr>
            <a:spLocks noGrp="1"/>
          </p:cNvSpPr>
          <p:nvPr>
            <p:ph type="body"/>
          </p:nvPr>
        </p:nvSpPr>
        <p:spPr>
          <a:xfrm>
            <a:off x="457200" y="1600200"/>
            <a:ext cx="196992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113" name="Afbeelding 112"/>
          <p:cNvPicPr/>
          <p:nvPr/>
        </p:nvPicPr>
        <p:blipFill>
          <a:blip r:embed="rId2"/>
          <a:stretch/>
        </p:blipFill>
        <p:spPr>
          <a:xfrm>
            <a:off x="457200" y="3076920"/>
            <a:ext cx="1969920" cy="1571400"/>
          </a:xfrm>
          <a:prstGeom prst="rect">
            <a:avLst/>
          </a:prstGeom>
          <a:ln>
            <a:noFill/>
          </a:ln>
        </p:spPr>
      </p:pic>
      <p:pic>
        <p:nvPicPr>
          <p:cNvPr id="114" name="Afbeelding 113"/>
          <p:cNvPicPr/>
          <p:nvPr/>
        </p:nvPicPr>
        <p:blipFill>
          <a:blip r:embed="rId2"/>
          <a:stretch/>
        </p:blipFill>
        <p:spPr>
          <a:xfrm>
            <a:off x="457200" y="3076920"/>
            <a:ext cx="1969920" cy="15714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67661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43" name="PlaceHolder 2"/>
          <p:cNvSpPr>
            <a:spLocks noGrp="1"/>
          </p:cNvSpPr>
          <p:nvPr>
            <p:ph type="subTitle"/>
          </p:nvPr>
        </p:nvSpPr>
        <p:spPr>
          <a:xfrm>
            <a:off x="457200" y="1600200"/>
            <a:ext cx="1969920" cy="4525200"/>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38149595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45" name="PlaceHolder 2"/>
          <p:cNvSpPr>
            <a:spLocks noGrp="1"/>
          </p:cNvSpPr>
          <p:nvPr>
            <p:ph type="body"/>
          </p:nvPr>
        </p:nvSpPr>
        <p:spPr>
          <a:xfrm>
            <a:off x="457200" y="1600200"/>
            <a:ext cx="196992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1077431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47" name="PlaceHolder 2"/>
          <p:cNvSpPr>
            <a:spLocks noGrp="1"/>
          </p:cNvSpPr>
          <p:nvPr>
            <p:ph type="body"/>
          </p:nvPr>
        </p:nvSpPr>
        <p:spPr>
          <a:xfrm>
            <a:off x="4572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48" name="PlaceHolder 3"/>
          <p:cNvSpPr>
            <a:spLocks noGrp="1"/>
          </p:cNvSpPr>
          <p:nvPr>
            <p:ph type="body"/>
          </p:nvPr>
        </p:nvSpPr>
        <p:spPr>
          <a:xfrm>
            <a:off x="14670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1906636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886846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7" name="PlaceHolder 2"/>
          <p:cNvSpPr>
            <a:spLocks noGrp="1"/>
          </p:cNvSpPr>
          <p:nvPr>
            <p:ph type="body"/>
          </p:nvPr>
        </p:nvSpPr>
        <p:spPr>
          <a:xfrm>
            <a:off x="457200" y="1600200"/>
            <a:ext cx="196992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4680"/>
            <a:ext cx="8228880" cy="5296320"/>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3638766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52" name="PlaceHolder 2"/>
          <p:cNvSpPr>
            <a:spLocks noGrp="1"/>
          </p:cNvSpPr>
          <p:nvPr>
            <p:ph type="body"/>
          </p:nvPr>
        </p:nvSpPr>
        <p:spPr>
          <a:xfrm>
            <a:off x="4572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53" name="PlaceHolder 3"/>
          <p:cNvSpPr>
            <a:spLocks noGrp="1"/>
          </p:cNvSpPr>
          <p:nvPr>
            <p:ph type="body"/>
          </p:nvPr>
        </p:nvSpPr>
        <p:spPr>
          <a:xfrm>
            <a:off x="4572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54" name="PlaceHolder 4"/>
          <p:cNvSpPr>
            <a:spLocks noGrp="1"/>
          </p:cNvSpPr>
          <p:nvPr>
            <p:ph type="body"/>
          </p:nvPr>
        </p:nvSpPr>
        <p:spPr>
          <a:xfrm>
            <a:off x="14670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3928584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56" name="PlaceHolder 2"/>
          <p:cNvSpPr>
            <a:spLocks noGrp="1"/>
          </p:cNvSpPr>
          <p:nvPr>
            <p:ph type="body"/>
          </p:nvPr>
        </p:nvSpPr>
        <p:spPr>
          <a:xfrm>
            <a:off x="4572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57" name="PlaceHolder 3"/>
          <p:cNvSpPr>
            <a:spLocks noGrp="1"/>
          </p:cNvSpPr>
          <p:nvPr>
            <p:ph type="body"/>
          </p:nvPr>
        </p:nvSpPr>
        <p:spPr>
          <a:xfrm>
            <a:off x="14670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58" name="PlaceHolder 4"/>
          <p:cNvSpPr>
            <a:spLocks noGrp="1"/>
          </p:cNvSpPr>
          <p:nvPr>
            <p:ph type="body"/>
          </p:nvPr>
        </p:nvSpPr>
        <p:spPr>
          <a:xfrm>
            <a:off x="14670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2769101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60" name="PlaceHolder 2"/>
          <p:cNvSpPr>
            <a:spLocks noGrp="1"/>
          </p:cNvSpPr>
          <p:nvPr>
            <p:ph type="body"/>
          </p:nvPr>
        </p:nvSpPr>
        <p:spPr>
          <a:xfrm>
            <a:off x="4572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1" name="PlaceHolder 3"/>
          <p:cNvSpPr>
            <a:spLocks noGrp="1"/>
          </p:cNvSpPr>
          <p:nvPr>
            <p:ph type="body"/>
          </p:nvPr>
        </p:nvSpPr>
        <p:spPr>
          <a:xfrm>
            <a:off x="14670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2" name="PlaceHolder 4"/>
          <p:cNvSpPr>
            <a:spLocks noGrp="1"/>
          </p:cNvSpPr>
          <p:nvPr>
            <p:ph type="body"/>
          </p:nvPr>
        </p:nvSpPr>
        <p:spPr>
          <a:xfrm>
            <a:off x="457200" y="3963960"/>
            <a:ext cx="196992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2203109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64" name="PlaceHolder 2"/>
          <p:cNvSpPr>
            <a:spLocks noGrp="1"/>
          </p:cNvSpPr>
          <p:nvPr>
            <p:ph type="body"/>
          </p:nvPr>
        </p:nvSpPr>
        <p:spPr>
          <a:xfrm>
            <a:off x="457200" y="1600200"/>
            <a:ext cx="196992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5" name="PlaceHolder 3"/>
          <p:cNvSpPr>
            <a:spLocks noGrp="1"/>
          </p:cNvSpPr>
          <p:nvPr>
            <p:ph type="body"/>
          </p:nvPr>
        </p:nvSpPr>
        <p:spPr>
          <a:xfrm>
            <a:off x="457200" y="3963960"/>
            <a:ext cx="196992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4219799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67" name="PlaceHolder 2"/>
          <p:cNvSpPr>
            <a:spLocks noGrp="1"/>
          </p:cNvSpPr>
          <p:nvPr>
            <p:ph type="body"/>
          </p:nvPr>
        </p:nvSpPr>
        <p:spPr>
          <a:xfrm>
            <a:off x="4572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8" name="PlaceHolder 3"/>
          <p:cNvSpPr>
            <a:spLocks noGrp="1"/>
          </p:cNvSpPr>
          <p:nvPr>
            <p:ph type="body"/>
          </p:nvPr>
        </p:nvSpPr>
        <p:spPr>
          <a:xfrm>
            <a:off x="14670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69" name="PlaceHolder 4"/>
          <p:cNvSpPr>
            <a:spLocks noGrp="1"/>
          </p:cNvSpPr>
          <p:nvPr>
            <p:ph type="body"/>
          </p:nvPr>
        </p:nvSpPr>
        <p:spPr>
          <a:xfrm>
            <a:off x="14670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70" name="PlaceHolder 5"/>
          <p:cNvSpPr>
            <a:spLocks noGrp="1"/>
          </p:cNvSpPr>
          <p:nvPr>
            <p:ph type="body"/>
          </p:nvPr>
        </p:nvSpPr>
        <p:spPr>
          <a:xfrm>
            <a:off x="4572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extLst>
      <p:ext uri="{BB962C8B-B14F-4D97-AF65-F5344CB8AC3E}">
        <p14:creationId xmlns:p14="http://schemas.microsoft.com/office/powerpoint/2010/main" val="879637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72" name="PlaceHolder 2"/>
          <p:cNvSpPr>
            <a:spLocks noGrp="1"/>
          </p:cNvSpPr>
          <p:nvPr>
            <p:ph type="body"/>
          </p:nvPr>
        </p:nvSpPr>
        <p:spPr>
          <a:xfrm>
            <a:off x="457200" y="1600200"/>
            <a:ext cx="196992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73" name="PlaceHolder 3"/>
          <p:cNvSpPr>
            <a:spLocks noGrp="1"/>
          </p:cNvSpPr>
          <p:nvPr>
            <p:ph type="body"/>
          </p:nvPr>
        </p:nvSpPr>
        <p:spPr>
          <a:xfrm>
            <a:off x="457200" y="1600200"/>
            <a:ext cx="196992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pic>
        <p:nvPicPr>
          <p:cNvPr id="74" name="Afbeelding 73"/>
          <p:cNvPicPr/>
          <p:nvPr/>
        </p:nvPicPr>
        <p:blipFill>
          <a:blip r:embed="rId2"/>
          <a:stretch/>
        </p:blipFill>
        <p:spPr>
          <a:xfrm>
            <a:off x="457200" y="3076920"/>
            <a:ext cx="1969920" cy="1571400"/>
          </a:xfrm>
          <a:prstGeom prst="rect">
            <a:avLst/>
          </a:prstGeom>
          <a:ln>
            <a:noFill/>
          </a:ln>
        </p:spPr>
      </p:pic>
      <p:pic>
        <p:nvPicPr>
          <p:cNvPr id="75" name="Afbeelding 74"/>
          <p:cNvPicPr/>
          <p:nvPr/>
        </p:nvPicPr>
        <p:blipFill>
          <a:blip r:embed="rId2"/>
          <a:stretch/>
        </p:blipFill>
        <p:spPr>
          <a:xfrm>
            <a:off x="457200" y="3076920"/>
            <a:ext cx="1969920" cy="1571400"/>
          </a:xfrm>
          <a:prstGeom prst="rect">
            <a:avLst/>
          </a:prstGeom>
          <a:ln>
            <a:noFill/>
          </a:ln>
        </p:spPr>
      </p:pic>
    </p:spTree>
    <p:extLst>
      <p:ext uri="{BB962C8B-B14F-4D97-AF65-F5344CB8AC3E}">
        <p14:creationId xmlns:p14="http://schemas.microsoft.com/office/powerpoint/2010/main" val="74473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9" name="PlaceHolder 2"/>
          <p:cNvSpPr>
            <a:spLocks noGrp="1"/>
          </p:cNvSpPr>
          <p:nvPr>
            <p:ph type="body"/>
          </p:nvPr>
        </p:nvSpPr>
        <p:spPr>
          <a:xfrm>
            <a:off x="4572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0" name="PlaceHolder 3"/>
          <p:cNvSpPr>
            <a:spLocks noGrp="1"/>
          </p:cNvSpPr>
          <p:nvPr>
            <p:ph type="body"/>
          </p:nvPr>
        </p:nvSpPr>
        <p:spPr>
          <a:xfrm>
            <a:off x="14670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4680"/>
            <a:ext cx="8228880" cy="5296320"/>
          </a:xfrm>
          <a:prstGeom prst="rect">
            <a:avLst/>
          </a:prstGeom>
        </p:spPr>
        <p:txBody>
          <a:bodyPr lIns="0" tIns="0" rIns="0" bIns="0" anchor="ctr"/>
          <a:lstStyle/>
          <a:p>
            <a:pPr algn="ctr"/>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14" name="PlaceHolder 2"/>
          <p:cNvSpPr>
            <a:spLocks noGrp="1"/>
          </p:cNvSpPr>
          <p:nvPr>
            <p:ph type="body"/>
          </p:nvPr>
        </p:nvSpPr>
        <p:spPr>
          <a:xfrm>
            <a:off x="4572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5" name="PlaceHolder 3"/>
          <p:cNvSpPr>
            <a:spLocks noGrp="1"/>
          </p:cNvSpPr>
          <p:nvPr>
            <p:ph type="body"/>
          </p:nvPr>
        </p:nvSpPr>
        <p:spPr>
          <a:xfrm>
            <a:off x="4572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6" name="PlaceHolder 4"/>
          <p:cNvSpPr>
            <a:spLocks noGrp="1"/>
          </p:cNvSpPr>
          <p:nvPr>
            <p:ph type="body"/>
          </p:nvPr>
        </p:nvSpPr>
        <p:spPr>
          <a:xfrm>
            <a:off x="14670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18" name="PlaceHolder 2"/>
          <p:cNvSpPr>
            <a:spLocks noGrp="1"/>
          </p:cNvSpPr>
          <p:nvPr>
            <p:ph type="body"/>
          </p:nvPr>
        </p:nvSpPr>
        <p:spPr>
          <a:xfrm>
            <a:off x="457200" y="1600200"/>
            <a:ext cx="961200" cy="4525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19" name="PlaceHolder 3"/>
          <p:cNvSpPr>
            <a:spLocks noGrp="1"/>
          </p:cNvSpPr>
          <p:nvPr>
            <p:ph type="body"/>
          </p:nvPr>
        </p:nvSpPr>
        <p:spPr>
          <a:xfrm>
            <a:off x="14670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0" name="PlaceHolder 4"/>
          <p:cNvSpPr>
            <a:spLocks noGrp="1"/>
          </p:cNvSpPr>
          <p:nvPr>
            <p:ph type="body"/>
          </p:nvPr>
        </p:nvSpPr>
        <p:spPr>
          <a:xfrm>
            <a:off x="1467000" y="396396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22" name="PlaceHolder 2"/>
          <p:cNvSpPr>
            <a:spLocks noGrp="1"/>
          </p:cNvSpPr>
          <p:nvPr>
            <p:ph type="body"/>
          </p:nvPr>
        </p:nvSpPr>
        <p:spPr>
          <a:xfrm>
            <a:off x="4572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3" name="PlaceHolder 3"/>
          <p:cNvSpPr>
            <a:spLocks noGrp="1"/>
          </p:cNvSpPr>
          <p:nvPr>
            <p:ph type="body"/>
          </p:nvPr>
        </p:nvSpPr>
        <p:spPr>
          <a:xfrm>
            <a:off x="1467000" y="1600200"/>
            <a:ext cx="96120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
        <p:nvSpPr>
          <p:cNvPr id="24" name="PlaceHolder 4"/>
          <p:cNvSpPr>
            <a:spLocks noGrp="1"/>
          </p:cNvSpPr>
          <p:nvPr>
            <p:ph type="body"/>
          </p:nvPr>
        </p:nvSpPr>
        <p:spPr>
          <a:xfrm>
            <a:off x="457200" y="3963960"/>
            <a:ext cx="1969920" cy="2158200"/>
          </a:xfrm>
          <a:prstGeom prst="rect">
            <a:avLst/>
          </a:prstGeom>
        </p:spPr>
        <p:txBody>
          <a:bodyPr lIns="0" tIns="0" rIns="0" bIns="0"/>
          <a:lstStyle/>
          <a:p>
            <a:endParaRPr lang="en-US" sz="3200" b="0" strike="noStrike" spc="-1">
              <a:solidFill>
                <a:srgbClr val="FFFFFF"/>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2"/>
          <p:cNvPicPr/>
          <p:nvPr/>
        </p:nvPicPr>
        <p:blipFill>
          <a:blip r:embed="rId14"/>
          <a:stretch/>
        </p:blipFill>
        <p:spPr>
          <a:xfrm>
            <a:off x="7740720" y="6381720"/>
            <a:ext cx="580320" cy="401040"/>
          </a:xfrm>
          <a:prstGeom prst="rect">
            <a:avLst/>
          </a:prstGeom>
          <a:ln>
            <a:noFill/>
          </a:ln>
        </p:spPr>
      </p:pic>
      <p:sp>
        <p:nvSpPr>
          <p:cNvPr id="5" name="CustomShape 1"/>
          <p:cNvSpPr/>
          <p:nvPr/>
        </p:nvSpPr>
        <p:spPr>
          <a:xfrm>
            <a:off x="8278920" y="6375240"/>
            <a:ext cx="756360"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uFill>
                  <a:solidFill>
                    <a:srgbClr val="FFFFFF"/>
                  </a:solidFill>
                </a:uFill>
                <a:latin typeface="Arial"/>
                <a:ea typeface="DejaVu Sans"/>
              </a:rPr>
              <a:t>ICEL</a:t>
            </a:r>
            <a:endParaRPr lang="en-US" sz="1800" b="0" strike="noStrike" spc="-1">
              <a:solidFill>
                <a:srgbClr val="FFFFFF"/>
              </a:solidFill>
              <a:uFill>
                <a:solidFill>
                  <a:srgbClr val="FFFFFF"/>
                </a:solidFill>
              </a:uFill>
              <a:latin typeface="Arial"/>
            </a:endParaRPr>
          </a:p>
        </p:txBody>
      </p:sp>
      <p:sp>
        <p:nvSpPr>
          <p:cNvPr id="2"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FFFFFF"/>
                </a:solidFill>
                <a:uFill>
                  <a:solidFill>
                    <a:srgbClr val="FFFFFF"/>
                  </a:solidFill>
                </a:uFill>
                <a:latin typeface="Arial"/>
              </a:rPr>
              <a:t>Click to edit the title text format</a:t>
            </a:r>
          </a:p>
        </p:txBody>
      </p:sp>
      <p:sp>
        <p:nvSpPr>
          <p:cNvPr id="3" name="PlaceHolder 3"/>
          <p:cNvSpPr>
            <a:spLocks noGrp="1"/>
          </p:cNvSpPr>
          <p:nvPr>
            <p:ph type="body"/>
          </p:nvPr>
        </p:nvSpPr>
        <p:spPr>
          <a:xfrm>
            <a:off x="457200" y="1604520"/>
            <a:ext cx="8229240" cy="3976920"/>
          </a:xfrm>
          <a:prstGeom prst="rect">
            <a:avLst/>
          </a:prstGeom>
        </p:spPr>
        <p:txBody>
          <a:bodyPr lIns="0" tIns="0" rIns="0" bIns="0"/>
          <a:lstStyle/>
          <a:p>
            <a:pPr marL="432000" indent="-324000">
              <a:buClr>
                <a:srgbClr val="FFFFFF"/>
              </a:buClr>
              <a:buSzPct val="45000"/>
              <a:buFont typeface="Wingdings" charset="2"/>
              <a:buChar char=""/>
            </a:pPr>
            <a:r>
              <a:rPr lang="en-US" sz="3200" b="0" strike="noStrike" spc="-1">
                <a:solidFill>
                  <a:srgbClr val="FFFFFF"/>
                </a:solidFill>
                <a:uFill>
                  <a:solidFill>
                    <a:srgbClr val="FFFFFF"/>
                  </a:solidFill>
                </a:uFill>
                <a:latin typeface="Arial"/>
              </a:rPr>
              <a:t>Click to edit the outline text format</a:t>
            </a:r>
          </a:p>
          <a:p>
            <a:pPr marL="864000" lvl="1" indent="-324000">
              <a:buClr>
                <a:srgbClr val="FFFFFF"/>
              </a:buClr>
              <a:buSzPct val="75000"/>
              <a:buFont typeface="Symbol" charset="2"/>
              <a:buChar char=""/>
            </a:pPr>
            <a:r>
              <a:rPr lang="en-US" sz="2800" b="0" strike="noStrike" spc="-1">
                <a:solidFill>
                  <a:srgbClr val="FFFFFF"/>
                </a:solidFill>
                <a:uFill>
                  <a:solidFill>
                    <a:srgbClr val="FFFFFF"/>
                  </a:solidFill>
                </a:uFill>
                <a:latin typeface="Arial"/>
              </a:rPr>
              <a:t>Second Outline Level</a:t>
            </a:r>
          </a:p>
          <a:p>
            <a:pPr marL="1296000" lvl="2" indent="-288000">
              <a:buClr>
                <a:srgbClr val="FFFFFF"/>
              </a:buClr>
              <a:buSzPct val="45000"/>
              <a:buFont typeface="Wingdings" charset="2"/>
              <a:buChar char=""/>
            </a:pPr>
            <a:r>
              <a:rPr lang="en-US" sz="2400" b="0" strike="noStrike" spc="-1">
                <a:solidFill>
                  <a:srgbClr val="FFFFFF"/>
                </a:solidFill>
                <a:uFill>
                  <a:solidFill>
                    <a:srgbClr val="FFFFFF"/>
                  </a:solidFill>
                </a:uFill>
                <a:latin typeface="Arial"/>
              </a:rPr>
              <a:t>Third Outline Level</a:t>
            </a:r>
          </a:p>
          <a:p>
            <a:pPr marL="1728000" lvl="3" indent="-216000">
              <a:buClr>
                <a:srgbClr val="FFFFFF"/>
              </a:buClr>
              <a:buSzPct val="75000"/>
              <a:buFont typeface="Symbol" charset="2"/>
              <a:buChar char=""/>
            </a:pPr>
            <a:r>
              <a:rPr lang="en-US" sz="2000" b="0" strike="noStrike" spc="-1">
                <a:solidFill>
                  <a:srgbClr val="FFFFFF"/>
                </a:solidFill>
                <a:uFill>
                  <a:solidFill>
                    <a:srgbClr val="FFFFFF"/>
                  </a:solidFill>
                </a:uFill>
                <a:latin typeface="Arial"/>
              </a:rPr>
              <a:t>Fourth Outline Level</a:t>
            </a:r>
          </a:p>
          <a:p>
            <a:pPr marL="2160000" lvl="4" indent="-216000">
              <a:buClr>
                <a:srgbClr val="FFFFFF"/>
              </a:buClr>
              <a:buSzPct val="45000"/>
              <a:buFont typeface="Wingdings" charset="2"/>
              <a:buChar char=""/>
            </a:pPr>
            <a:r>
              <a:rPr lang="en-US" sz="2000" b="0" strike="noStrike" spc="-1">
                <a:solidFill>
                  <a:srgbClr val="FFFFFF"/>
                </a:solidFill>
                <a:uFill>
                  <a:solidFill>
                    <a:srgbClr val="FFFFFF"/>
                  </a:solidFill>
                </a:uFill>
                <a:latin typeface="Arial"/>
              </a:rPr>
              <a:t>Fifth Outline Level</a:t>
            </a:r>
          </a:p>
          <a:p>
            <a:pPr marL="2592000" lvl="5" indent="-216000">
              <a:buClr>
                <a:srgbClr val="FFFFFF"/>
              </a:buClr>
              <a:buSzPct val="45000"/>
              <a:buFont typeface="Wingdings" charset="2"/>
              <a:buChar char=""/>
            </a:pPr>
            <a:r>
              <a:rPr lang="en-US" sz="2000" b="0" strike="noStrike" spc="-1">
                <a:solidFill>
                  <a:srgbClr val="FFFFFF"/>
                </a:solidFill>
                <a:uFill>
                  <a:solidFill>
                    <a:srgbClr val="FFFFFF"/>
                  </a:solidFill>
                </a:uFill>
                <a:latin typeface="Arial"/>
              </a:rPr>
              <a:t>Sixth Outline Level</a:t>
            </a:r>
          </a:p>
          <a:p>
            <a:pPr marL="3024000" lvl="6" indent="-216000">
              <a:buClr>
                <a:srgbClr val="FFFFFF"/>
              </a:buClr>
              <a:buSzPct val="45000"/>
              <a:buFont typeface="Wingdings" charset="2"/>
              <a:buChar char=""/>
            </a:pPr>
            <a:r>
              <a:rPr lang="en-US" sz="2000" b="0" strike="noStrike" spc="-1">
                <a:solidFill>
                  <a:srgbClr val="FFFFFF"/>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76" name="Picture 2"/>
          <p:cNvPicPr/>
          <p:nvPr/>
        </p:nvPicPr>
        <p:blipFill>
          <a:blip r:embed="rId14"/>
          <a:stretch/>
        </p:blipFill>
        <p:spPr>
          <a:xfrm>
            <a:off x="7740720" y="6381720"/>
            <a:ext cx="580320" cy="401040"/>
          </a:xfrm>
          <a:prstGeom prst="rect">
            <a:avLst/>
          </a:prstGeom>
          <a:ln>
            <a:noFill/>
          </a:ln>
        </p:spPr>
      </p:pic>
      <p:sp>
        <p:nvSpPr>
          <p:cNvPr id="77" name="CustomShape 1"/>
          <p:cNvSpPr/>
          <p:nvPr/>
        </p:nvSpPr>
        <p:spPr>
          <a:xfrm>
            <a:off x="8278920" y="6375240"/>
            <a:ext cx="756360"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uFill>
                  <a:solidFill>
                    <a:srgbClr val="FFFFFF"/>
                  </a:solidFill>
                </a:uFill>
                <a:latin typeface="Arial"/>
                <a:ea typeface="DejaVu Sans"/>
              </a:rPr>
              <a:t>ICEL</a:t>
            </a:r>
            <a:endParaRPr lang="en-US" sz="1800" b="0" strike="noStrike" spc="-1">
              <a:solidFill>
                <a:srgbClr val="FFFFFF"/>
              </a:solidFill>
              <a:uFill>
                <a:solidFill>
                  <a:srgbClr val="FFFFFF"/>
                </a:solidFill>
              </a:uFill>
              <a:latin typeface="Arial"/>
            </a:endParaRPr>
          </a:p>
        </p:txBody>
      </p:sp>
      <p:sp>
        <p:nvSpPr>
          <p:cNvPr id="78" name="PlaceHolder 2"/>
          <p:cNvSpPr>
            <a:spLocks noGrp="1"/>
          </p:cNvSpPr>
          <p:nvPr>
            <p:ph type="title"/>
          </p:nvPr>
        </p:nvSpPr>
        <p:spPr>
          <a:xfrm>
            <a:off x="457200" y="274680"/>
            <a:ext cx="8228880" cy="1142280"/>
          </a:xfrm>
          <a:prstGeom prst="rect">
            <a:avLst/>
          </a:prstGeom>
        </p:spPr>
        <p:txBody>
          <a:bodyPr lIns="0" tIns="0" rIns="0" bIns="0" anchor="ctr"/>
          <a:lstStyle/>
          <a:p>
            <a:pPr algn="ctr"/>
            <a:endParaRPr lang="en-US" sz="4400" b="0" strike="noStrike" spc="-1">
              <a:solidFill>
                <a:srgbClr val="FFFFFF"/>
              </a:solidFill>
              <a:uFill>
                <a:solidFill>
                  <a:srgbClr val="FFFFFF"/>
                </a:solidFill>
              </a:uFill>
              <a:latin typeface="Arial"/>
            </a:endParaRPr>
          </a:p>
        </p:txBody>
      </p:sp>
      <p:sp>
        <p:nvSpPr>
          <p:cNvPr id="79" name="PlaceHolder 3"/>
          <p:cNvSpPr>
            <a:spLocks noGrp="1"/>
          </p:cNvSpPr>
          <p:nvPr>
            <p:ph type="body"/>
          </p:nvPr>
        </p:nvSpPr>
        <p:spPr>
          <a:xfrm>
            <a:off x="457200" y="1600200"/>
            <a:ext cx="1969920" cy="4525200"/>
          </a:xfrm>
          <a:prstGeom prst="rect">
            <a:avLst/>
          </a:prstGeom>
        </p:spPr>
        <p:txBody>
          <a:bodyPr lIns="0" tIns="0" rIns="0" bIns="0"/>
          <a:lstStyle/>
          <a:p>
            <a:pPr marL="432000" indent="-324000">
              <a:buClr>
                <a:srgbClr val="FFFFFF"/>
              </a:buClr>
              <a:buSzPct val="45000"/>
              <a:buFont typeface="Wingdings" charset="2"/>
              <a:buChar char=""/>
            </a:pPr>
            <a:r>
              <a:rPr lang="en-US" sz="1800" b="0" strike="noStrike" spc="-1">
                <a:solidFill>
                  <a:srgbClr val="FFFFFF"/>
                </a:solidFill>
                <a:uFill>
                  <a:solidFill>
                    <a:srgbClr val="FFFFFF"/>
                  </a:solidFill>
                </a:uFill>
                <a:latin typeface="Arial"/>
              </a:rPr>
              <a:t>Click to edit the outline text format</a:t>
            </a:r>
          </a:p>
          <a:p>
            <a:pPr marL="864000" lvl="1" indent="-324000">
              <a:buClr>
                <a:srgbClr val="FFFFFF"/>
              </a:buClr>
              <a:buSzPct val="75000"/>
              <a:buFont typeface="Symbol" charset="2"/>
              <a:buChar char=""/>
            </a:pPr>
            <a:r>
              <a:rPr lang="en-US" sz="1800" b="0" strike="noStrike" spc="-1">
                <a:solidFill>
                  <a:srgbClr val="FFFFFF"/>
                </a:solidFill>
                <a:uFill>
                  <a:solidFill>
                    <a:srgbClr val="FFFFFF"/>
                  </a:solidFill>
                </a:uFill>
                <a:latin typeface="Arial"/>
              </a:rPr>
              <a:t>Second Outline Level</a:t>
            </a:r>
          </a:p>
          <a:p>
            <a:pPr marL="1296000" lvl="2" indent="-288000">
              <a:buClr>
                <a:srgbClr val="FFFFFF"/>
              </a:buClr>
              <a:buSzPct val="45000"/>
              <a:buFont typeface="Wingdings" charset="2"/>
              <a:buChar char=""/>
            </a:pPr>
            <a:r>
              <a:rPr lang="en-US" sz="1800" b="0" strike="noStrike" spc="-1">
                <a:solidFill>
                  <a:srgbClr val="FFFFFF"/>
                </a:solidFill>
                <a:uFill>
                  <a:solidFill>
                    <a:srgbClr val="FFFFFF"/>
                  </a:solidFill>
                </a:uFill>
                <a:latin typeface="Arial"/>
              </a:rPr>
              <a:t>Third Outline Level</a:t>
            </a:r>
          </a:p>
          <a:p>
            <a:pPr marL="1728000" lvl="3" indent="-216000">
              <a:buClr>
                <a:srgbClr val="FFFFFF"/>
              </a:buClr>
              <a:buSzPct val="75000"/>
              <a:buFont typeface="Symbol" charset="2"/>
              <a:buChar char=""/>
            </a:pPr>
            <a:r>
              <a:rPr lang="en-US" sz="1800" b="0" strike="noStrike" spc="-1">
                <a:solidFill>
                  <a:srgbClr val="FFFFFF"/>
                </a:solidFill>
                <a:uFill>
                  <a:solidFill>
                    <a:srgbClr val="FFFFFF"/>
                  </a:solidFill>
                </a:uFill>
                <a:latin typeface="Arial"/>
              </a:rPr>
              <a:t>Fourth Outline Level</a:t>
            </a:r>
          </a:p>
          <a:p>
            <a:pPr marL="2160000" lvl="4" indent="-216000">
              <a:buClr>
                <a:srgbClr val="FFFFFF"/>
              </a:buClr>
              <a:buSzPct val="45000"/>
              <a:buFont typeface="Wingdings" charset="2"/>
              <a:buChar char=""/>
            </a:pPr>
            <a:r>
              <a:rPr lang="en-US" sz="1800" b="0" strike="noStrike" spc="-1">
                <a:solidFill>
                  <a:srgbClr val="FFFFFF"/>
                </a:solidFill>
                <a:uFill>
                  <a:solidFill>
                    <a:srgbClr val="FFFFFF"/>
                  </a:solidFill>
                </a:uFill>
                <a:latin typeface="Arial"/>
              </a:rPr>
              <a:t>Fifth Outline Level</a:t>
            </a:r>
          </a:p>
          <a:p>
            <a:pPr marL="2592000" lvl="5" indent="-216000">
              <a:buClr>
                <a:srgbClr val="FFFFFF"/>
              </a:buClr>
              <a:buSzPct val="45000"/>
              <a:buFont typeface="Wingdings" charset="2"/>
              <a:buChar char=""/>
            </a:pPr>
            <a:r>
              <a:rPr lang="en-US" sz="1800" b="0" strike="noStrike" spc="-1">
                <a:solidFill>
                  <a:srgbClr val="FFFFFF"/>
                </a:solidFill>
                <a:uFill>
                  <a:solidFill>
                    <a:srgbClr val="FFFFFF"/>
                  </a:solidFill>
                </a:uFill>
                <a:latin typeface="Arial"/>
              </a:rPr>
              <a:t>Sixth Outline Level</a:t>
            </a:r>
          </a:p>
          <a:p>
            <a:pPr marL="3024000" lvl="6" indent="-216000">
              <a:buClr>
                <a:srgbClr val="FFFFFF"/>
              </a:buClr>
              <a:buSzPct val="45000"/>
              <a:buFont typeface="Wingdings" charset="2"/>
              <a:buChar char=""/>
            </a:pPr>
            <a:r>
              <a:rPr lang="en-US" sz="1800" b="0" strike="noStrike" spc="-1">
                <a:solidFill>
                  <a:srgbClr val="FFFFFF"/>
                </a:solidFill>
                <a:uFill>
                  <a:solidFill>
                    <a:srgbClr val="FFFFFF"/>
                  </a:solidFill>
                </a:uFill>
                <a:latin typeface="Arial"/>
              </a:rPr>
              <a:t>Seventh Outline Level</a:t>
            </a:r>
          </a:p>
        </p:txBody>
      </p:sp>
      <p:sp>
        <p:nvSpPr>
          <p:cNvPr id="80" name="PlaceHolder 4"/>
          <p:cNvSpPr>
            <a:spLocks noGrp="1"/>
          </p:cNvSpPr>
          <p:nvPr>
            <p:ph type="body"/>
          </p:nvPr>
        </p:nvSpPr>
        <p:spPr>
          <a:xfrm>
            <a:off x="2526480" y="1600200"/>
            <a:ext cx="1969920" cy="4525200"/>
          </a:xfrm>
          <a:prstGeom prst="rect">
            <a:avLst/>
          </a:prstGeom>
        </p:spPr>
        <p:txBody>
          <a:bodyPr lIns="0" tIns="0" rIns="0" bIns="0"/>
          <a:lstStyle/>
          <a:p>
            <a:pPr marL="432000" indent="-324000">
              <a:buClr>
                <a:srgbClr val="FFFFFF"/>
              </a:buClr>
              <a:buSzPct val="45000"/>
              <a:buFont typeface="Wingdings" charset="2"/>
              <a:buChar char=""/>
            </a:pPr>
            <a:r>
              <a:rPr lang="en-US" sz="1800" b="0" strike="noStrike" spc="-1">
                <a:solidFill>
                  <a:srgbClr val="FFFFFF"/>
                </a:solidFill>
                <a:uFill>
                  <a:solidFill>
                    <a:srgbClr val="FFFFFF"/>
                  </a:solidFill>
                </a:uFill>
                <a:latin typeface="Arial"/>
              </a:rPr>
              <a:t>Click to edit the outline text format</a:t>
            </a:r>
          </a:p>
          <a:p>
            <a:pPr marL="864000" lvl="1" indent="-324000">
              <a:buClr>
                <a:srgbClr val="FFFFFF"/>
              </a:buClr>
              <a:buSzPct val="75000"/>
              <a:buFont typeface="Symbol" charset="2"/>
              <a:buChar char=""/>
            </a:pPr>
            <a:r>
              <a:rPr lang="en-US" sz="1800" b="0" strike="noStrike" spc="-1">
                <a:solidFill>
                  <a:srgbClr val="FFFFFF"/>
                </a:solidFill>
                <a:uFill>
                  <a:solidFill>
                    <a:srgbClr val="FFFFFF"/>
                  </a:solidFill>
                </a:uFill>
                <a:latin typeface="Arial"/>
              </a:rPr>
              <a:t>Second Outline Level</a:t>
            </a:r>
          </a:p>
          <a:p>
            <a:pPr marL="1296000" lvl="2" indent="-288000">
              <a:buClr>
                <a:srgbClr val="FFFFFF"/>
              </a:buClr>
              <a:buSzPct val="45000"/>
              <a:buFont typeface="Wingdings" charset="2"/>
              <a:buChar char=""/>
            </a:pPr>
            <a:r>
              <a:rPr lang="en-US" sz="1800" b="0" strike="noStrike" spc="-1">
                <a:solidFill>
                  <a:srgbClr val="FFFFFF"/>
                </a:solidFill>
                <a:uFill>
                  <a:solidFill>
                    <a:srgbClr val="FFFFFF"/>
                  </a:solidFill>
                </a:uFill>
                <a:latin typeface="Arial"/>
              </a:rPr>
              <a:t>Third Outline Level</a:t>
            </a:r>
          </a:p>
          <a:p>
            <a:pPr marL="1728000" lvl="3" indent="-216000">
              <a:buClr>
                <a:srgbClr val="FFFFFF"/>
              </a:buClr>
              <a:buSzPct val="75000"/>
              <a:buFont typeface="Symbol" charset="2"/>
              <a:buChar char=""/>
            </a:pPr>
            <a:r>
              <a:rPr lang="en-US" sz="1800" b="0" strike="noStrike" spc="-1">
                <a:solidFill>
                  <a:srgbClr val="FFFFFF"/>
                </a:solidFill>
                <a:uFill>
                  <a:solidFill>
                    <a:srgbClr val="FFFFFF"/>
                  </a:solidFill>
                </a:uFill>
                <a:latin typeface="Arial"/>
              </a:rPr>
              <a:t>Fourth Outline Level</a:t>
            </a:r>
          </a:p>
          <a:p>
            <a:pPr marL="2160000" lvl="4" indent="-216000">
              <a:buClr>
                <a:srgbClr val="FFFFFF"/>
              </a:buClr>
              <a:buSzPct val="45000"/>
              <a:buFont typeface="Wingdings" charset="2"/>
              <a:buChar char=""/>
            </a:pPr>
            <a:r>
              <a:rPr lang="en-US" sz="1800" b="0" strike="noStrike" spc="-1">
                <a:solidFill>
                  <a:srgbClr val="FFFFFF"/>
                </a:solidFill>
                <a:uFill>
                  <a:solidFill>
                    <a:srgbClr val="FFFFFF"/>
                  </a:solidFill>
                </a:uFill>
                <a:latin typeface="Arial"/>
              </a:rPr>
              <a:t>Fifth Outline Level</a:t>
            </a:r>
          </a:p>
          <a:p>
            <a:pPr marL="2592000" lvl="5" indent="-216000">
              <a:buClr>
                <a:srgbClr val="FFFFFF"/>
              </a:buClr>
              <a:buSzPct val="45000"/>
              <a:buFont typeface="Wingdings" charset="2"/>
              <a:buChar char=""/>
            </a:pPr>
            <a:r>
              <a:rPr lang="en-US" sz="1800" b="0" strike="noStrike" spc="-1">
                <a:solidFill>
                  <a:srgbClr val="FFFFFF"/>
                </a:solidFill>
                <a:uFill>
                  <a:solidFill>
                    <a:srgbClr val="FFFFFF"/>
                  </a:solidFill>
                </a:uFill>
                <a:latin typeface="Arial"/>
              </a:rPr>
              <a:t>Sixth Outline Level</a:t>
            </a:r>
          </a:p>
          <a:p>
            <a:pPr marL="3024000" lvl="6" indent="-216000">
              <a:buClr>
                <a:srgbClr val="FFFFFF"/>
              </a:buClr>
              <a:buSzPct val="45000"/>
              <a:buFont typeface="Wingdings" charset="2"/>
              <a:buChar char=""/>
            </a:pPr>
            <a:r>
              <a:rPr lang="en-US" sz="1800" b="0" strike="noStrike" spc="-1">
                <a:solidFill>
                  <a:srgbClr val="FFFFFF"/>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8" name="Picture 2"/>
          <p:cNvPicPr/>
          <p:nvPr/>
        </p:nvPicPr>
        <p:blipFill>
          <a:blip r:embed="rId14"/>
          <a:stretch/>
        </p:blipFill>
        <p:spPr>
          <a:xfrm>
            <a:off x="7740720" y="6381720"/>
            <a:ext cx="580320" cy="401040"/>
          </a:xfrm>
          <a:prstGeom prst="rect">
            <a:avLst/>
          </a:prstGeom>
          <a:ln>
            <a:noFill/>
          </a:ln>
        </p:spPr>
      </p:pic>
      <p:sp>
        <p:nvSpPr>
          <p:cNvPr id="39" name="CustomShape 1"/>
          <p:cNvSpPr/>
          <p:nvPr/>
        </p:nvSpPr>
        <p:spPr>
          <a:xfrm>
            <a:off x="8278920" y="6375240"/>
            <a:ext cx="756360" cy="3643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1" strike="noStrike" spc="-1">
                <a:solidFill>
                  <a:srgbClr val="FFFFFF"/>
                </a:solidFill>
                <a:uFill>
                  <a:solidFill>
                    <a:srgbClr val="FFFFFF"/>
                  </a:solidFill>
                </a:uFill>
                <a:latin typeface="Arial"/>
                <a:ea typeface="DejaVu Sans"/>
              </a:rPr>
              <a:t>ICEL</a:t>
            </a:r>
            <a:endParaRPr lang="en-US" sz="1800" b="0" strike="noStrike" spc="-1">
              <a:solidFill>
                <a:srgbClr val="FFFFFF"/>
              </a:solidFill>
              <a:uFill>
                <a:solidFill>
                  <a:srgbClr val="FFFFFF"/>
                </a:solidFill>
              </a:uFill>
              <a:latin typeface="Arial"/>
            </a:endParaRPr>
          </a:p>
        </p:txBody>
      </p:sp>
      <p:sp>
        <p:nvSpPr>
          <p:cNvPr id="40"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FFFFFF"/>
                </a:solidFill>
                <a:uFill>
                  <a:solidFill>
                    <a:srgbClr val="FFFFFF"/>
                  </a:solidFill>
                </a:uFill>
                <a:latin typeface="Arial"/>
              </a:rPr>
              <a:t>Click to edit the title text format</a:t>
            </a:r>
          </a:p>
        </p:txBody>
      </p:sp>
      <p:sp>
        <p:nvSpPr>
          <p:cNvPr id="41" name="PlaceHolder 3"/>
          <p:cNvSpPr>
            <a:spLocks noGrp="1"/>
          </p:cNvSpPr>
          <p:nvPr>
            <p:ph type="body"/>
          </p:nvPr>
        </p:nvSpPr>
        <p:spPr>
          <a:xfrm>
            <a:off x="457200" y="1604520"/>
            <a:ext cx="8229240" cy="3976920"/>
          </a:xfrm>
          <a:prstGeom prst="rect">
            <a:avLst/>
          </a:prstGeom>
        </p:spPr>
        <p:txBody>
          <a:bodyPr lIns="0" tIns="0" rIns="0" bIns="0"/>
          <a:lstStyle/>
          <a:p>
            <a:pPr marL="432000" indent="-324000">
              <a:buClr>
                <a:srgbClr val="FFFFFF"/>
              </a:buClr>
              <a:buSzPct val="45000"/>
              <a:buFont typeface="Wingdings" charset="2"/>
              <a:buChar char=""/>
            </a:pPr>
            <a:r>
              <a:rPr lang="en-US" sz="3200" b="0" strike="noStrike" spc="-1">
                <a:solidFill>
                  <a:srgbClr val="FFFFFF"/>
                </a:solidFill>
                <a:uFill>
                  <a:solidFill>
                    <a:srgbClr val="FFFFFF"/>
                  </a:solidFill>
                </a:uFill>
                <a:latin typeface="Arial"/>
              </a:rPr>
              <a:t>Click to edit the outline text format</a:t>
            </a:r>
          </a:p>
          <a:p>
            <a:pPr marL="864000" lvl="1" indent="-324000">
              <a:buClr>
                <a:srgbClr val="FFFFFF"/>
              </a:buClr>
              <a:buSzPct val="75000"/>
              <a:buFont typeface="Symbol" charset="2"/>
              <a:buChar char=""/>
            </a:pPr>
            <a:r>
              <a:rPr lang="en-US" sz="2800" b="0" strike="noStrike" spc="-1">
                <a:solidFill>
                  <a:srgbClr val="FFFFFF"/>
                </a:solidFill>
                <a:uFill>
                  <a:solidFill>
                    <a:srgbClr val="FFFFFF"/>
                  </a:solidFill>
                </a:uFill>
                <a:latin typeface="Arial"/>
              </a:rPr>
              <a:t>Second Outline Level</a:t>
            </a:r>
          </a:p>
          <a:p>
            <a:pPr marL="1296000" lvl="2" indent="-288000">
              <a:buClr>
                <a:srgbClr val="FFFFFF"/>
              </a:buClr>
              <a:buSzPct val="45000"/>
              <a:buFont typeface="Wingdings" charset="2"/>
              <a:buChar char=""/>
            </a:pPr>
            <a:r>
              <a:rPr lang="en-US" sz="2400" b="0" strike="noStrike" spc="-1">
                <a:solidFill>
                  <a:srgbClr val="FFFFFF"/>
                </a:solidFill>
                <a:uFill>
                  <a:solidFill>
                    <a:srgbClr val="FFFFFF"/>
                  </a:solidFill>
                </a:uFill>
                <a:latin typeface="Arial"/>
              </a:rPr>
              <a:t>Third Outline Level</a:t>
            </a:r>
          </a:p>
          <a:p>
            <a:pPr marL="1728000" lvl="3" indent="-216000">
              <a:buClr>
                <a:srgbClr val="FFFFFF"/>
              </a:buClr>
              <a:buSzPct val="75000"/>
              <a:buFont typeface="Symbol" charset="2"/>
              <a:buChar char=""/>
            </a:pPr>
            <a:r>
              <a:rPr lang="en-US" sz="2000" b="0" strike="noStrike" spc="-1">
                <a:solidFill>
                  <a:srgbClr val="FFFFFF"/>
                </a:solidFill>
                <a:uFill>
                  <a:solidFill>
                    <a:srgbClr val="FFFFFF"/>
                  </a:solidFill>
                </a:uFill>
                <a:latin typeface="Arial"/>
              </a:rPr>
              <a:t>Fourth Outline Level</a:t>
            </a:r>
          </a:p>
          <a:p>
            <a:pPr marL="2160000" lvl="4" indent="-216000">
              <a:buClr>
                <a:srgbClr val="FFFFFF"/>
              </a:buClr>
              <a:buSzPct val="45000"/>
              <a:buFont typeface="Wingdings" charset="2"/>
              <a:buChar char=""/>
            </a:pPr>
            <a:r>
              <a:rPr lang="en-US" sz="2000" b="0" strike="noStrike" spc="-1">
                <a:solidFill>
                  <a:srgbClr val="FFFFFF"/>
                </a:solidFill>
                <a:uFill>
                  <a:solidFill>
                    <a:srgbClr val="FFFFFF"/>
                  </a:solidFill>
                </a:uFill>
                <a:latin typeface="Arial"/>
              </a:rPr>
              <a:t>Fifth Outline Level</a:t>
            </a:r>
          </a:p>
          <a:p>
            <a:pPr marL="2592000" lvl="5" indent="-216000">
              <a:buClr>
                <a:srgbClr val="FFFFFF"/>
              </a:buClr>
              <a:buSzPct val="45000"/>
              <a:buFont typeface="Wingdings" charset="2"/>
              <a:buChar char=""/>
            </a:pPr>
            <a:r>
              <a:rPr lang="en-US" sz="2000" b="0" strike="noStrike" spc="-1">
                <a:solidFill>
                  <a:srgbClr val="FFFFFF"/>
                </a:solidFill>
                <a:uFill>
                  <a:solidFill>
                    <a:srgbClr val="FFFFFF"/>
                  </a:solidFill>
                </a:uFill>
                <a:latin typeface="Arial"/>
              </a:rPr>
              <a:t>Sixth Outline Level</a:t>
            </a:r>
          </a:p>
          <a:p>
            <a:pPr marL="3024000" lvl="6" indent="-216000">
              <a:buClr>
                <a:srgbClr val="FFFFFF"/>
              </a:buClr>
              <a:buSzPct val="45000"/>
              <a:buFont typeface="Wingdings" charset="2"/>
              <a:buChar char=""/>
            </a:pPr>
            <a:r>
              <a:rPr lang="en-US" sz="2000" b="0" strike="noStrike" spc="-1">
                <a:solidFill>
                  <a:srgbClr val="FFFFFF"/>
                </a:solidFill>
                <a:uFill>
                  <a:solidFill>
                    <a:srgbClr val="FFFFFF"/>
                  </a:solidFill>
                </a:uFill>
                <a:latin typeface="Arial"/>
              </a:rPr>
              <a:t>Seventh Outline Level</a:t>
            </a:r>
          </a:p>
        </p:txBody>
      </p:sp>
    </p:spTree>
    <p:extLst>
      <p:ext uri="{BB962C8B-B14F-4D97-AF65-F5344CB8AC3E}">
        <p14:creationId xmlns:p14="http://schemas.microsoft.com/office/powerpoint/2010/main" val="320339250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p:cNvSpPr/>
          <p:nvPr/>
        </p:nvSpPr>
        <p:spPr>
          <a:xfrm>
            <a:off x="457200" y="274680"/>
            <a:ext cx="8228880" cy="1142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4800" b="0" strike="noStrike" spc="-1" dirty="0">
                <a:solidFill>
                  <a:srgbClr val="FFFFFF"/>
                </a:solidFill>
                <a:uFill>
                  <a:solidFill>
                    <a:srgbClr val="FFFFFF"/>
                  </a:solidFill>
                </a:uFill>
                <a:latin typeface="Arial"/>
              </a:rPr>
              <a:t>‘The transfiguration of Jesus’ </a:t>
            </a:r>
            <a:endParaRPr lang="en-US" sz="1800" b="0" strike="noStrike" spc="-1" dirty="0">
              <a:solidFill>
                <a:srgbClr val="FFFFFF"/>
              </a:solidFill>
              <a:uFill>
                <a:solidFill>
                  <a:srgbClr val="FFFFFF"/>
                </a:solidFill>
              </a:uFill>
              <a:latin typeface="Arial"/>
            </a:endParaRPr>
          </a:p>
        </p:txBody>
      </p:sp>
      <p:sp>
        <p:nvSpPr>
          <p:cNvPr id="121" name="CustomShape 2"/>
          <p:cNvSpPr/>
          <p:nvPr/>
        </p:nvSpPr>
        <p:spPr>
          <a:xfrm>
            <a:off x="457200" y="1600200"/>
            <a:ext cx="8228880" cy="452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en-US" sz="1800" b="0" strike="noStrike" spc="-1" dirty="0">
              <a:solidFill>
                <a:srgbClr val="FFFFFF"/>
              </a:solidFill>
              <a:uFill>
                <a:solidFill>
                  <a:srgbClr val="FFFFFF"/>
                </a:solidFill>
              </a:uFill>
              <a:latin typeface="Arial"/>
            </a:endParaRPr>
          </a:p>
          <a:p>
            <a:endParaRPr lang="en-US" sz="1800" b="0" strike="noStrike" spc="-1" dirty="0">
              <a:solidFill>
                <a:srgbClr val="FFFFFF"/>
              </a:solidFill>
              <a:uFill>
                <a:solidFill>
                  <a:srgbClr val="FFFFFF"/>
                </a:solidFill>
              </a:uFill>
              <a:latin typeface="Arial"/>
            </a:endParaRPr>
          </a:p>
          <a:p>
            <a:pPr marL="343080" indent="-342360" algn="ctr">
              <a:lnSpc>
                <a:spcPct val="100000"/>
              </a:lnSpc>
            </a:pPr>
            <a:endParaRPr lang="en-US" sz="1800" b="0" strike="noStrike" spc="-1" dirty="0">
              <a:solidFill>
                <a:srgbClr val="FFFFFF"/>
              </a:solidFill>
              <a:uFill>
                <a:solidFill>
                  <a:srgbClr val="FFFFFF"/>
                </a:solidFill>
              </a:uFill>
              <a:latin typeface="Arial"/>
            </a:endParaRPr>
          </a:p>
          <a:p>
            <a:pPr marL="343080" indent="-342360" algn="ctr">
              <a:lnSpc>
                <a:spcPct val="100000"/>
              </a:lnSpc>
            </a:pPr>
            <a:endParaRPr lang="en-US" sz="1800" b="0" strike="noStrike" spc="-1" dirty="0">
              <a:solidFill>
                <a:srgbClr val="FFFFFF"/>
              </a:solidFill>
              <a:uFill>
                <a:solidFill>
                  <a:srgbClr val="FFFFFF"/>
                </a:solidFill>
              </a:uFill>
              <a:latin typeface="Arial"/>
            </a:endParaRPr>
          </a:p>
          <a:p>
            <a:pPr marL="343080" indent="-342360" algn="ctr">
              <a:lnSpc>
                <a:spcPct val="100000"/>
              </a:lnSpc>
            </a:pPr>
            <a:endParaRPr lang="en-US" sz="1800" b="0" strike="noStrike" spc="-1" dirty="0">
              <a:solidFill>
                <a:srgbClr val="FFFFFF"/>
              </a:solidFill>
              <a:uFill>
                <a:solidFill>
                  <a:srgbClr val="FFFFFF"/>
                </a:solidFill>
              </a:uFill>
              <a:latin typeface="Arial"/>
            </a:endParaRPr>
          </a:p>
          <a:p>
            <a:pPr marL="343080" indent="-342360" algn="ctr">
              <a:lnSpc>
                <a:spcPct val="100000"/>
              </a:lnSpc>
            </a:pPr>
            <a:endParaRPr lang="en-US" sz="1800" b="0" strike="noStrike" spc="-1" dirty="0">
              <a:solidFill>
                <a:srgbClr val="FFFFFF"/>
              </a:solidFill>
              <a:uFill>
                <a:solidFill>
                  <a:srgbClr val="FFFFFF"/>
                </a:solidFill>
              </a:uFill>
              <a:latin typeface="Arial"/>
            </a:endParaRPr>
          </a:p>
          <a:p>
            <a:pPr marL="343080" indent="-342360" algn="ctr">
              <a:lnSpc>
                <a:spcPct val="100000"/>
              </a:lnSpc>
            </a:pPr>
            <a:r>
              <a:rPr lang="en-US" sz="2800" b="0" strike="noStrike" spc="-1" dirty="0">
                <a:solidFill>
                  <a:srgbClr val="FFFFFF"/>
                </a:solidFill>
                <a:uFill>
                  <a:solidFill>
                    <a:srgbClr val="FFFFFF"/>
                  </a:solidFill>
                </a:uFill>
                <a:latin typeface="Arial"/>
              </a:rPr>
              <a:t>ICEL Leuven </a:t>
            </a:r>
            <a:endParaRPr lang="en-US" sz="1800" b="0" strike="noStrike" spc="-1" dirty="0">
              <a:solidFill>
                <a:srgbClr val="FFFFFF"/>
              </a:solidFill>
              <a:uFill>
                <a:solidFill>
                  <a:srgbClr val="FFFFFF"/>
                </a:solidFill>
              </a:uFill>
              <a:latin typeface="Arial"/>
            </a:endParaRPr>
          </a:p>
          <a:p>
            <a:pPr marL="343080" indent="-342360" algn="ctr">
              <a:lnSpc>
                <a:spcPct val="100000"/>
              </a:lnSpc>
            </a:pPr>
            <a:r>
              <a:rPr lang="en-US" sz="2800" spc="-1" dirty="0">
                <a:solidFill>
                  <a:srgbClr val="FFFFFF"/>
                </a:solidFill>
                <a:uFill>
                  <a:solidFill>
                    <a:srgbClr val="FFFFFF"/>
                  </a:solidFill>
                </a:uFill>
                <a:latin typeface="Arial"/>
              </a:rPr>
              <a:t>3 March</a:t>
            </a:r>
            <a:r>
              <a:rPr lang="en-US" sz="2800" b="0" strike="noStrike" spc="-1" dirty="0">
                <a:solidFill>
                  <a:srgbClr val="FFFFFF"/>
                </a:solidFill>
                <a:uFill>
                  <a:solidFill>
                    <a:srgbClr val="FFFFFF"/>
                  </a:solidFill>
                </a:uFill>
                <a:latin typeface="Arial"/>
              </a:rPr>
              <a:t> 2019 </a:t>
            </a:r>
            <a:endParaRPr lang="en-US" sz="1800" b="0" strike="noStrike" spc="-1" dirty="0">
              <a:solidFill>
                <a:srgbClr val="FFFFFF"/>
              </a:solidFill>
              <a:uFill>
                <a:solidFill>
                  <a:srgbClr val="FFFFFF"/>
                </a:solidFill>
              </a:uFill>
              <a:latin typeface="Arial"/>
            </a:endParaRPr>
          </a:p>
          <a:p>
            <a:pPr marL="343080" indent="-342360" algn="ctr">
              <a:lnSpc>
                <a:spcPct val="100000"/>
              </a:lnSpc>
            </a:pPr>
            <a:r>
              <a:rPr lang="en-US" sz="2800" b="0" strike="noStrike" spc="-1" dirty="0">
                <a:solidFill>
                  <a:srgbClr val="FFFFFF"/>
                </a:solidFill>
                <a:uFill>
                  <a:solidFill>
                    <a:srgbClr val="FFFFFF"/>
                  </a:solidFill>
                </a:uFill>
                <a:latin typeface="Arial"/>
              </a:rPr>
              <a:t>Pieter Boersema</a:t>
            </a:r>
            <a:endParaRPr lang="en-US" sz="1800" b="0" strike="noStrike" spc="-1" dirty="0">
              <a:solidFill>
                <a:srgbClr val="FFFFFF"/>
              </a:solidFill>
              <a:uFill>
                <a:solidFill>
                  <a:srgbClr val="FFFFFF"/>
                </a:solidFill>
              </a:uFill>
              <a:latin typeface="Arial"/>
            </a:endParaRPr>
          </a:p>
          <a:p>
            <a:pPr marL="343080" indent="-342360" algn="ctr">
              <a:lnSpc>
                <a:spcPct val="100000"/>
              </a:lnSpc>
            </a:pPr>
            <a:endParaRPr lang="en-US" sz="1800" b="0" strike="noStrike" spc="-1" dirty="0">
              <a:solidFill>
                <a:srgbClr val="FFFFFF"/>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457200" y="272880"/>
            <a:ext cx="4690080" cy="1067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FFFFFF"/>
              </a:solidFill>
              <a:effectLst/>
              <a:uLnTx/>
              <a:uFill>
                <a:solidFill>
                  <a:srgbClr val="FFFFFF"/>
                </a:solidFill>
              </a:uFill>
              <a:latin typeface="Arial"/>
            </a:endParaRPr>
          </a:p>
        </p:txBody>
      </p:sp>
      <p:sp>
        <p:nvSpPr>
          <p:cNvPr id="124" name="CustomShape 2"/>
          <p:cNvSpPr/>
          <p:nvPr/>
        </p:nvSpPr>
        <p:spPr>
          <a:xfrm>
            <a:off x="321049" y="272880"/>
            <a:ext cx="4051495" cy="658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r>
              <a:rPr kumimoji="0" lang="en-US" sz="2400" b="0" i="1" u="none" strike="noStrike" kern="1200" cap="none" spc="-1" normalizeH="0" baseline="0" noProof="0" dirty="0">
                <a:ln>
                  <a:noFill/>
                </a:ln>
                <a:solidFill>
                  <a:srgbClr val="FFFFFF"/>
                </a:solidFill>
                <a:effectLst/>
                <a:uLnTx/>
                <a:uFill>
                  <a:solidFill>
                    <a:srgbClr val="FFFFFF"/>
                  </a:solidFill>
                </a:uFill>
                <a:latin typeface="Calibri"/>
              </a:rPr>
              <a:t> </a:t>
            </a:r>
            <a:r>
              <a:rPr lang="en-US" sz="2400" i="1" spc="-1" dirty="0">
                <a:solidFill>
                  <a:srgbClr val="FFFFFF"/>
                </a:solidFill>
                <a:uFill>
                  <a:solidFill>
                    <a:srgbClr val="FFFFFF"/>
                  </a:solidFill>
                </a:uFill>
                <a:latin typeface="Calibri"/>
              </a:rPr>
              <a:t>Luke 9: 28 – 31</a:t>
            </a:r>
          </a:p>
          <a:p>
            <a:pPr lvl="0"/>
            <a:endParaRPr lang="en-US" spc="-1" dirty="0">
              <a:solidFill>
                <a:srgbClr val="FFFFFF"/>
              </a:solidFill>
              <a:uFill>
                <a:solidFill>
                  <a:srgbClr val="FFFFFF"/>
                </a:solidFill>
              </a:uFill>
            </a:endParaRPr>
          </a:p>
          <a:p>
            <a:pPr lvl="0"/>
            <a:r>
              <a:rPr lang="en-US" sz="2200" spc="-1" dirty="0">
                <a:solidFill>
                  <a:srgbClr val="FFFFFF"/>
                </a:solidFill>
                <a:uFill>
                  <a:solidFill>
                    <a:srgbClr val="FFFFFF"/>
                  </a:solidFill>
                </a:uFill>
              </a:rPr>
              <a:t>About eight days after Jesus said this, he took Peter, John and James with him and went up onto a mountain to pray. </a:t>
            </a:r>
          </a:p>
          <a:p>
            <a:pPr lvl="0"/>
            <a:r>
              <a:rPr lang="en-US" sz="2200" spc="-1" dirty="0">
                <a:solidFill>
                  <a:srgbClr val="FFFFFF"/>
                </a:solidFill>
                <a:uFill>
                  <a:solidFill>
                    <a:srgbClr val="FFFFFF"/>
                  </a:solidFill>
                </a:uFill>
              </a:rPr>
              <a:t>As he was praying, the appearance of his face changed, and his clothes became as bright as a flash of lightning. </a:t>
            </a:r>
          </a:p>
          <a:p>
            <a:pPr lvl="0"/>
            <a:r>
              <a:rPr lang="en-US" sz="2200" spc="-1" dirty="0">
                <a:solidFill>
                  <a:srgbClr val="FFFFFF"/>
                </a:solidFill>
                <a:uFill>
                  <a:solidFill>
                    <a:srgbClr val="FFFFFF"/>
                  </a:solidFill>
                </a:uFill>
              </a:rPr>
              <a:t>Two men, Moses and Elijah, appeared in glorious splendor, talking with Jesus. </a:t>
            </a:r>
          </a:p>
          <a:p>
            <a:pPr lvl="0"/>
            <a:r>
              <a:rPr lang="en-US" sz="2200" spc="-1" dirty="0">
                <a:solidFill>
                  <a:srgbClr val="FFFFFF"/>
                </a:solidFill>
                <a:uFill>
                  <a:solidFill>
                    <a:srgbClr val="FFFFFF"/>
                  </a:solidFill>
                </a:uFill>
              </a:rPr>
              <a:t>They spoke about his departure, which he was about to bring to fulfillment at Jerusalem. </a:t>
            </a:r>
          </a:p>
          <a:p>
            <a:pPr lvl="0"/>
            <a:r>
              <a:rPr lang="en-US" sz="2200" spc="-1" dirty="0">
                <a:solidFill>
                  <a:srgbClr val="FFFFFF"/>
                </a:solidFill>
                <a:uFill>
                  <a:solidFill>
                    <a:srgbClr val="FFFFFF"/>
                  </a:solidFill>
                </a:uFill>
              </a:rPr>
              <a:t>	  Painting: Rafael, 1520 </a:t>
            </a:r>
          </a:p>
          <a:p>
            <a:pPr lvl="0"/>
            <a:endParaRPr kumimoji="0" lang="en-US" sz="1800" b="0" i="0" u="none" strike="noStrike" kern="1200" cap="none" spc="-1" normalizeH="0" baseline="0" noProof="0" dirty="0">
              <a:ln>
                <a:noFill/>
              </a:ln>
              <a:solidFill>
                <a:srgbClr val="FFFFFF"/>
              </a:solidFill>
              <a:effectLst/>
              <a:uLnTx/>
              <a:uFill>
                <a:solidFill>
                  <a:srgbClr val="FFFFFF"/>
                </a:solidFill>
              </a:uFill>
              <a:latin typeface="Arial"/>
            </a:endParaRPr>
          </a:p>
        </p:txBody>
      </p:sp>
      <p:pic>
        <p:nvPicPr>
          <p:cNvPr id="2" name="Afbeelding 1">
            <a:extLst>
              <a:ext uri="{FF2B5EF4-FFF2-40B4-BE49-F238E27FC236}">
                <a16:creationId xmlns:a16="http://schemas.microsoft.com/office/drawing/2014/main" xmlns="" id="{995BDF6F-DD44-44CE-9625-B3BB3F317F79}"/>
              </a:ext>
            </a:extLst>
          </p:cNvPr>
          <p:cNvPicPr>
            <a:picLocks noChangeAspect="1"/>
          </p:cNvPicPr>
          <p:nvPr/>
        </p:nvPicPr>
        <p:blipFill>
          <a:blip r:embed="rId3"/>
          <a:stretch>
            <a:fillRect/>
          </a:stretch>
        </p:blipFill>
        <p:spPr>
          <a:xfrm>
            <a:off x="4771457" y="272880"/>
            <a:ext cx="4042088" cy="5888769"/>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D86BAAC3-9F87-4847-9DA0-6F5406F23633}"/>
              </a:ext>
            </a:extLst>
          </p:cNvPr>
          <p:cNvSpPr/>
          <p:nvPr/>
        </p:nvSpPr>
        <p:spPr>
          <a:xfrm>
            <a:off x="2286000" y="3105835"/>
            <a:ext cx="4572000" cy="646331"/>
          </a:xfrm>
          <a:prstGeom prst="rect">
            <a:avLst/>
          </a:prstGeom>
        </p:spPr>
        <p:txBody>
          <a:bodyPr>
            <a:spAutoFit/>
          </a:bodyPr>
          <a:lstStyle/>
          <a:p>
            <a:r>
              <a:rPr lang="en-US" dirty="0"/>
              <a:t>Heaven and Earth: wo different </a:t>
            </a:r>
            <a:r>
              <a:rPr lang="en-US" dirty="0" err="1"/>
              <a:t>dmains</a:t>
            </a:r>
            <a:r>
              <a:rPr lang="en-US" dirty="0"/>
              <a:t>  connected by Jesus</a:t>
            </a:r>
          </a:p>
        </p:txBody>
      </p:sp>
      <p:sp>
        <p:nvSpPr>
          <p:cNvPr id="125" name="CustomShape 1"/>
          <p:cNvSpPr/>
          <p:nvPr/>
        </p:nvSpPr>
        <p:spPr>
          <a:xfrm>
            <a:off x="0" y="193500"/>
            <a:ext cx="8228880" cy="6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800" b="0" strike="noStrike" spc="-1" dirty="0">
              <a:solidFill>
                <a:srgbClr val="FFFFFF"/>
              </a:solidFill>
              <a:uFill>
                <a:solidFill>
                  <a:srgbClr val="FFFFFF"/>
                </a:solidFill>
              </a:uFill>
              <a:latin typeface="Arial"/>
            </a:endParaRPr>
          </a:p>
        </p:txBody>
      </p:sp>
      <p:sp>
        <p:nvSpPr>
          <p:cNvPr id="126" name="CustomShape 2"/>
          <p:cNvSpPr/>
          <p:nvPr/>
        </p:nvSpPr>
        <p:spPr>
          <a:xfrm>
            <a:off x="91440" y="1195754"/>
            <a:ext cx="9052200" cy="51488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‘About eight days before the Transfiguration Jesus began to teach them that he should suffer and be rejected by the priests, the scribes and church leaders’.</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The story of Jesus feeds the Five Thousand (Luke 9: 10-17).</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T</a:t>
            </a:r>
            <a:r>
              <a:rPr lang="en-US" sz="2600" b="0" strike="noStrike" spc="-1" dirty="0">
                <a:solidFill>
                  <a:srgbClr val="FFFFFF"/>
                </a:solidFill>
                <a:uFill>
                  <a:solidFill>
                    <a:srgbClr val="FFFFFF"/>
                  </a:solidFill>
                </a:uFill>
                <a:latin typeface="Calibri"/>
              </a:rPr>
              <a:t>he 5 loaves of bread and two fishes were multiplied by Jesus and the left over was gathered in twelve baskets.</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In John 6: 25- 70 we can read that  the following day, the people were looking for Jesus again. When they found him Jesus thought that he was ‘the Bread of life’. He is the living bread that came down from heaven (vs 51).</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He was more than Moses and more than a prophet.</a:t>
            </a:r>
          </a:p>
          <a:p>
            <a:pPr marL="343080" indent="-342360">
              <a:lnSpc>
                <a:spcPct val="100000"/>
              </a:lnSpc>
              <a:buClr>
                <a:srgbClr val="FFCC66"/>
              </a:buClr>
              <a:buFont typeface="Symbol"/>
              <a:buChar char=""/>
            </a:pPr>
            <a:r>
              <a:rPr lang="en-US" sz="2600" b="0" strike="noStrike" spc="-1" dirty="0">
                <a:solidFill>
                  <a:srgbClr val="FFFFFF"/>
                </a:solidFill>
                <a:uFill>
                  <a:solidFill>
                    <a:srgbClr val="FFFFFF"/>
                  </a:solidFill>
                </a:uFill>
                <a:latin typeface="Calibri"/>
              </a:rPr>
              <a:t>This message was hard teaching (vs. 60) and many of his disciples turned back and no longer followed him (vs. 66).</a:t>
            </a:r>
            <a:endParaRPr lang="en-US" sz="1800" b="0" strike="noStrike" spc="-1" dirty="0">
              <a:solidFill>
                <a:srgbClr val="FFFFFF"/>
              </a:solidFill>
              <a:uFill>
                <a:solidFill>
                  <a:srgbClr val="FFFFFF"/>
                </a:solidFill>
              </a:uFill>
              <a:latin typeface="Arial"/>
            </a:endParaRPr>
          </a:p>
          <a:p>
            <a:pPr>
              <a:lnSpc>
                <a:spcPct val="100000"/>
              </a:lnSpc>
            </a:pPr>
            <a:endParaRPr lang="en-US" sz="1800" b="0" strike="noStrike" spc="-1" dirty="0">
              <a:solidFill>
                <a:srgbClr val="FFFFFF"/>
              </a:solidFill>
              <a:uFill>
                <a:solidFill>
                  <a:srgbClr val="FFFFFF"/>
                </a:solidFill>
              </a:uFill>
              <a:latin typeface="Arial"/>
            </a:endParaRPr>
          </a:p>
        </p:txBody>
      </p:sp>
      <p:sp>
        <p:nvSpPr>
          <p:cNvPr id="3" name="Rechthoek 2">
            <a:extLst>
              <a:ext uri="{FF2B5EF4-FFF2-40B4-BE49-F238E27FC236}">
                <a16:creationId xmlns:a16="http://schemas.microsoft.com/office/drawing/2014/main" xmlns="" id="{ED5D52E8-CA61-4E62-9467-BB925233CE85}"/>
              </a:ext>
            </a:extLst>
          </p:cNvPr>
          <p:cNvSpPr/>
          <p:nvPr/>
        </p:nvSpPr>
        <p:spPr>
          <a:xfrm>
            <a:off x="548640" y="268069"/>
            <a:ext cx="8228880" cy="830997"/>
          </a:xfrm>
          <a:prstGeom prst="rect">
            <a:avLst/>
          </a:prstGeom>
        </p:spPr>
        <p:txBody>
          <a:bodyPr wrap="square">
            <a:spAutoFit/>
          </a:bodyPr>
          <a:lstStyle/>
          <a:p>
            <a:pPr algn="ctr"/>
            <a:r>
              <a:rPr lang="en-US" sz="2400" b="1" spc="-1" dirty="0">
                <a:solidFill>
                  <a:srgbClr val="FFFFFF"/>
                </a:solidFill>
                <a:uFill>
                  <a:solidFill>
                    <a:srgbClr val="FFFFFF"/>
                  </a:solidFill>
                </a:uFill>
              </a:rPr>
              <a:t>Heaven and Earth (1): </a:t>
            </a:r>
          </a:p>
          <a:p>
            <a:pPr algn="ctr"/>
            <a:r>
              <a:rPr lang="en-US" sz="2400" b="1" spc="-1" dirty="0">
                <a:solidFill>
                  <a:srgbClr val="FFFFFF"/>
                </a:solidFill>
                <a:uFill>
                  <a:solidFill>
                    <a:srgbClr val="FFFFFF"/>
                  </a:solidFill>
                </a:uFill>
              </a:rPr>
              <a:t>two different domains  connected by Jesus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xmlns="" id="{D86BAAC3-9F87-4847-9DA0-6F5406F23633}"/>
              </a:ext>
            </a:extLst>
          </p:cNvPr>
          <p:cNvSpPr/>
          <p:nvPr/>
        </p:nvSpPr>
        <p:spPr>
          <a:xfrm>
            <a:off x="2286000" y="3105835"/>
            <a:ext cx="4572000" cy="646331"/>
          </a:xfrm>
          <a:prstGeom prst="rect">
            <a:avLst/>
          </a:prstGeom>
        </p:spPr>
        <p:txBody>
          <a:bodyPr>
            <a:spAutoFit/>
          </a:bodyPr>
          <a:lstStyle/>
          <a:p>
            <a:r>
              <a:rPr lang="en-US" dirty="0"/>
              <a:t>Heaven and </a:t>
            </a:r>
            <a:r>
              <a:rPr lang="en-US" dirty="0" err="1"/>
              <a:t>Eath</a:t>
            </a:r>
            <a:r>
              <a:rPr lang="en-US" dirty="0"/>
              <a:t>: </a:t>
            </a:r>
          </a:p>
          <a:p>
            <a:r>
              <a:rPr lang="en-US" dirty="0"/>
              <a:t>two different domains  connected by Jesus</a:t>
            </a:r>
          </a:p>
        </p:txBody>
      </p:sp>
      <p:sp>
        <p:nvSpPr>
          <p:cNvPr id="125" name="CustomShape 1"/>
          <p:cNvSpPr/>
          <p:nvPr/>
        </p:nvSpPr>
        <p:spPr>
          <a:xfrm>
            <a:off x="0" y="193500"/>
            <a:ext cx="8228880" cy="6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800" b="0" strike="noStrike" spc="-1" dirty="0">
              <a:solidFill>
                <a:srgbClr val="FFFFFF"/>
              </a:solidFill>
              <a:uFill>
                <a:solidFill>
                  <a:srgbClr val="FFFFFF"/>
                </a:solidFill>
              </a:uFill>
              <a:latin typeface="Arial"/>
            </a:endParaRPr>
          </a:p>
        </p:txBody>
      </p:sp>
      <p:sp>
        <p:nvSpPr>
          <p:cNvPr id="126" name="CustomShape 2"/>
          <p:cNvSpPr/>
          <p:nvPr/>
        </p:nvSpPr>
        <p:spPr>
          <a:xfrm>
            <a:off x="91440" y="1195754"/>
            <a:ext cx="9052200" cy="514888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The people expected a Messiah who was able to act miraculous like healing and feeding, but not a Messiah who gave his live as a redemption for those who believed him as sent by God.</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The story of the transfiguration of Jesus, together with Moses (Thora) and </a:t>
            </a:r>
            <a:r>
              <a:rPr lang="en-US" sz="2600" spc="-1" dirty="0" smtClean="0">
                <a:solidFill>
                  <a:srgbClr val="FFFFFF"/>
                </a:solidFill>
                <a:uFill>
                  <a:solidFill>
                    <a:srgbClr val="FFFFFF"/>
                  </a:solidFill>
                </a:uFill>
                <a:latin typeface="Calibri"/>
              </a:rPr>
              <a:t>Elijah </a:t>
            </a:r>
            <a:r>
              <a:rPr lang="en-US" sz="2600" spc="-1" dirty="0">
                <a:solidFill>
                  <a:srgbClr val="FFFFFF"/>
                </a:solidFill>
                <a:uFill>
                  <a:solidFill>
                    <a:srgbClr val="FFFFFF"/>
                  </a:solidFill>
                </a:uFill>
                <a:latin typeface="Calibri"/>
              </a:rPr>
              <a:t>(Prophets) has the same elements.</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They spoke about his departure, which he was about to bring to fulfillment at Jerusalem. </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As the men were leaving Jesus, Peter said to him, “Master, it is good for us to be here. Let us put up three shelters: one for you, one for Moses and one for Elijah.” </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While he was speaking, a cloud appeared and covered them, and they were afraid as they entered the cloud.</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God said : “This is my Son, whom I love. Listen to him!”</a:t>
            </a:r>
          </a:p>
        </p:txBody>
      </p:sp>
      <p:sp>
        <p:nvSpPr>
          <p:cNvPr id="3" name="Rechthoek 2">
            <a:extLst>
              <a:ext uri="{FF2B5EF4-FFF2-40B4-BE49-F238E27FC236}">
                <a16:creationId xmlns:a16="http://schemas.microsoft.com/office/drawing/2014/main" xmlns="" id="{ED5D52E8-CA61-4E62-9467-BB925233CE85}"/>
              </a:ext>
            </a:extLst>
          </p:cNvPr>
          <p:cNvSpPr/>
          <p:nvPr/>
        </p:nvSpPr>
        <p:spPr>
          <a:xfrm>
            <a:off x="548640" y="268069"/>
            <a:ext cx="8228880" cy="830997"/>
          </a:xfrm>
          <a:prstGeom prst="rect">
            <a:avLst/>
          </a:prstGeom>
        </p:spPr>
        <p:txBody>
          <a:bodyPr wrap="square">
            <a:spAutoFit/>
          </a:bodyPr>
          <a:lstStyle/>
          <a:p>
            <a:pPr algn="ctr"/>
            <a:r>
              <a:rPr lang="en-US" sz="2400" b="1" spc="-1" dirty="0">
                <a:solidFill>
                  <a:srgbClr val="FFFFFF"/>
                </a:solidFill>
                <a:uFill>
                  <a:solidFill>
                    <a:srgbClr val="FFFFFF"/>
                  </a:solidFill>
                </a:uFill>
              </a:rPr>
              <a:t>Heaven and Earth (2): </a:t>
            </a:r>
          </a:p>
          <a:p>
            <a:pPr algn="ctr"/>
            <a:r>
              <a:rPr lang="en-US" sz="2400" b="1" spc="-1" dirty="0">
                <a:solidFill>
                  <a:srgbClr val="FFFFFF"/>
                </a:solidFill>
                <a:uFill>
                  <a:solidFill>
                    <a:srgbClr val="FFFFFF"/>
                  </a:solidFill>
                </a:uFill>
              </a:rPr>
              <a:t>two different domains  connected by Jesus</a:t>
            </a:r>
          </a:p>
        </p:txBody>
      </p:sp>
    </p:spTree>
    <p:extLst>
      <p:ext uri="{BB962C8B-B14F-4D97-AF65-F5344CB8AC3E}">
        <p14:creationId xmlns:p14="http://schemas.microsoft.com/office/powerpoint/2010/main" val="245244834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0" y="193500"/>
            <a:ext cx="8228880" cy="6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800" b="0" strike="noStrike" spc="-1" dirty="0">
              <a:solidFill>
                <a:srgbClr val="FFFFFF"/>
              </a:solidFill>
              <a:uFill>
                <a:solidFill>
                  <a:srgbClr val="FFFFFF"/>
                </a:solidFill>
              </a:uFill>
              <a:latin typeface="Arial"/>
            </a:endParaRPr>
          </a:p>
        </p:txBody>
      </p:sp>
      <p:sp>
        <p:nvSpPr>
          <p:cNvPr id="126" name="CustomShape 2"/>
          <p:cNvSpPr/>
          <p:nvPr/>
        </p:nvSpPr>
        <p:spPr>
          <a:xfrm>
            <a:off x="91440" y="907789"/>
            <a:ext cx="9052200" cy="54368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Up till the moment of the resurrection of Jesus at Easter, it was still difficult to understand  that Jesus had to die at the cross as an act of redemption (e.g. the disciples from Emmaus).</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The people in the time of Jesus live on earth was very much seen in terms of power and  the Messiah was the expected king who would defeat the Romans, those who occupied Israel.</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The rejection of God by the people on earth, could only be forgiven by an act from heaven. “So that, just as sin reigned in death, so also grace might reign through righteousness to bring eternal life through Jesus Christ our Lord (Rom. 5:21).</a:t>
            </a:r>
          </a:p>
          <a:p>
            <a:pPr marL="343080" indent="-342360">
              <a:lnSpc>
                <a:spcPct val="100000"/>
              </a:lnSpc>
              <a:buClr>
                <a:srgbClr val="FFCC66"/>
              </a:buClr>
              <a:buFont typeface="Symbol"/>
              <a:buChar char=""/>
            </a:pPr>
            <a:r>
              <a:rPr lang="en-US" sz="2600" spc="-1" dirty="0">
                <a:solidFill>
                  <a:srgbClr val="FFFFFF"/>
                </a:solidFill>
                <a:uFill>
                  <a:solidFill>
                    <a:srgbClr val="FFFFFF"/>
                  </a:solidFill>
                </a:uFill>
                <a:latin typeface="Calibri"/>
              </a:rPr>
              <a:t>The reality of the earthly struggle to accept the mercy from  heaven, to follow Jesus by trial and error as humans, is very good explained in the painting ‘the battle between carnival and fasting’ by Pieter Bruegel.</a:t>
            </a:r>
          </a:p>
        </p:txBody>
      </p:sp>
      <p:sp>
        <p:nvSpPr>
          <p:cNvPr id="3" name="Rechthoek 2">
            <a:extLst>
              <a:ext uri="{FF2B5EF4-FFF2-40B4-BE49-F238E27FC236}">
                <a16:creationId xmlns:a16="http://schemas.microsoft.com/office/drawing/2014/main" xmlns="" id="{ED5D52E8-CA61-4E62-9467-BB925233CE85}"/>
              </a:ext>
            </a:extLst>
          </p:cNvPr>
          <p:cNvSpPr/>
          <p:nvPr/>
        </p:nvSpPr>
        <p:spPr>
          <a:xfrm>
            <a:off x="548640" y="268069"/>
            <a:ext cx="8228880" cy="461665"/>
          </a:xfrm>
          <a:prstGeom prst="rect">
            <a:avLst/>
          </a:prstGeom>
        </p:spPr>
        <p:txBody>
          <a:bodyPr wrap="square">
            <a:spAutoFit/>
          </a:bodyPr>
          <a:lstStyle/>
          <a:p>
            <a:pPr algn="ctr"/>
            <a:r>
              <a:rPr lang="en-US" sz="2400" b="1" spc="-1" dirty="0">
                <a:solidFill>
                  <a:srgbClr val="FFFFFF"/>
                </a:solidFill>
                <a:uFill>
                  <a:solidFill>
                    <a:srgbClr val="FFFFFF"/>
                  </a:solidFill>
                </a:uFill>
              </a:rPr>
              <a:t>The earthly understanding of heavenly decisions</a:t>
            </a:r>
          </a:p>
        </p:txBody>
      </p:sp>
    </p:spTree>
    <p:extLst>
      <p:ext uri="{BB962C8B-B14F-4D97-AF65-F5344CB8AC3E}">
        <p14:creationId xmlns:p14="http://schemas.microsoft.com/office/powerpoint/2010/main" val="405074673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457200" y="274680"/>
            <a:ext cx="8228880" cy="633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defRPr/>
            </a:pPr>
            <a:r>
              <a:rPr lang="en-US" spc="-1" dirty="0">
                <a:solidFill>
                  <a:srgbClr val="FFFFFF"/>
                </a:solidFill>
                <a:uFill>
                  <a:solidFill>
                    <a:srgbClr val="FFFFFF"/>
                  </a:solidFill>
                </a:uFill>
              </a:rPr>
              <a:t>Pieter Bruegel  1559    The battle between Carnival and Fasting</a:t>
            </a:r>
            <a:endParaRPr kumimoji="0" lang="en-US" sz="1800" b="0" i="0" u="none" strike="noStrike" kern="1200" cap="none" spc="-1" normalizeH="0" baseline="0" noProof="0" dirty="0">
              <a:ln>
                <a:noFill/>
              </a:ln>
              <a:solidFill>
                <a:srgbClr val="FFFFFF"/>
              </a:solidFill>
              <a:effectLst/>
              <a:uLnTx/>
              <a:uFill>
                <a:solidFill>
                  <a:srgbClr val="FFFFFF"/>
                </a:solidFill>
              </a:uFill>
              <a:latin typeface="Arial"/>
            </a:endParaRPr>
          </a:p>
        </p:txBody>
      </p:sp>
      <p:sp>
        <p:nvSpPr>
          <p:cNvPr id="138" name="CustomShape 2"/>
          <p:cNvSpPr/>
          <p:nvPr/>
        </p:nvSpPr>
        <p:spPr>
          <a:xfrm>
            <a:off x="0" y="822960"/>
            <a:ext cx="9143640" cy="541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marR="0" lvl="0" indent="-34236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1" normalizeH="0" baseline="0" noProof="0" dirty="0">
              <a:ln>
                <a:noFill/>
              </a:ln>
              <a:solidFill>
                <a:srgbClr val="FFFFFF"/>
              </a:solidFill>
              <a:effectLst/>
              <a:uLnTx/>
              <a:uFill>
                <a:solidFill>
                  <a:srgbClr val="FFFFFF"/>
                </a:solidFill>
              </a:uFill>
              <a:latin typeface="Arial"/>
            </a:endParaRPr>
          </a:p>
        </p:txBody>
      </p:sp>
      <p:pic>
        <p:nvPicPr>
          <p:cNvPr id="2" name="Afbeelding 1">
            <a:extLst>
              <a:ext uri="{FF2B5EF4-FFF2-40B4-BE49-F238E27FC236}">
                <a16:creationId xmlns:a16="http://schemas.microsoft.com/office/drawing/2014/main" xmlns="" id="{FF2578F2-211C-4D95-88EB-488F69AD2170}"/>
              </a:ext>
            </a:extLst>
          </p:cNvPr>
          <p:cNvPicPr>
            <a:picLocks noChangeAspect="1"/>
          </p:cNvPicPr>
          <p:nvPr/>
        </p:nvPicPr>
        <p:blipFill>
          <a:blip r:embed="rId2"/>
          <a:stretch>
            <a:fillRect/>
          </a:stretch>
        </p:blipFill>
        <p:spPr>
          <a:xfrm>
            <a:off x="189284" y="621360"/>
            <a:ext cx="8283741" cy="5961960"/>
          </a:xfrm>
          <a:prstGeom prst="rect">
            <a:avLst/>
          </a:prstGeom>
        </p:spPr>
      </p:pic>
    </p:spTree>
    <p:extLst>
      <p:ext uri="{BB962C8B-B14F-4D97-AF65-F5344CB8AC3E}">
        <p14:creationId xmlns:p14="http://schemas.microsoft.com/office/powerpoint/2010/main" val="229941092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0" y="193500"/>
            <a:ext cx="8228880" cy="63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en-US" sz="1800" b="0" strike="noStrike" spc="-1" dirty="0">
              <a:solidFill>
                <a:srgbClr val="FFFFFF"/>
              </a:solidFill>
              <a:uFill>
                <a:solidFill>
                  <a:srgbClr val="FFFFFF"/>
                </a:solidFill>
              </a:uFill>
              <a:latin typeface="Arial"/>
            </a:endParaRPr>
          </a:p>
        </p:txBody>
      </p:sp>
      <p:sp>
        <p:nvSpPr>
          <p:cNvPr id="126" name="CustomShape 2"/>
          <p:cNvSpPr/>
          <p:nvPr/>
        </p:nvSpPr>
        <p:spPr>
          <a:xfrm>
            <a:off x="91440" y="907789"/>
            <a:ext cx="9052200" cy="54368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FFCC66"/>
              </a:buClr>
              <a:buFont typeface="Symbol"/>
              <a:buChar char=""/>
            </a:pPr>
            <a:r>
              <a:rPr lang="en-US" sz="2400" spc="-1" dirty="0">
                <a:solidFill>
                  <a:srgbClr val="FFFFFF"/>
                </a:solidFill>
                <a:uFill>
                  <a:solidFill>
                    <a:srgbClr val="FFFFFF"/>
                  </a:solidFill>
                </a:uFill>
                <a:latin typeface="Calibri"/>
              </a:rPr>
              <a:t>The word carnival comes from the Latin ‘</a:t>
            </a:r>
            <a:r>
              <a:rPr lang="en-US" sz="2400" spc="-1" dirty="0" err="1">
                <a:solidFill>
                  <a:srgbClr val="FFFFFF"/>
                </a:solidFill>
                <a:uFill>
                  <a:solidFill>
                    <a:srgbClr val="FFFFFF"/>
                  </a:solidFill>
                </a:uFill>
                <a:latin typeface="Calibri"/>
              </a:rPr>
              <a:t>carnelevarium</a:t>
            </a:r>
            <a:r>
              <a:rPr lang="en-US" sz="2400" spc="-1" dirty="0">
                <a:solidFill>
                  <a:srgbClr val="FFFFFF"/>
                </a:solidFill>
                <a:uFill>
                  <a:solidFill>
                    <a:srgbClr val="FFFFFF"/>
                  </a:solidFill>
                </a:uFill>
                <a:latin typeface="Calibri"/>
              </a:rPr>
              <a:t>’ which means the removal of meat. </a:t>
            </a:r>
          </a:p>
          <a:p>
            <a:pPr marL="343080" indent="-342360">
              <a:lnSpc>
                <a:spcPct val="100000"/>
              </a:lnSpc>
              <a:buClr>
                <a:srgbClr val="FFCC66"/>
              </a:buClr>
              <a:buFont typeface="Symbol"/>
              <a:buChar char=""/>
            </a:pPr>
            <a:r>
              <a:rPr lang="en-US" sz="2400" spc="-1" dirty="0">
                <a:solidFill>
                  <a:srgbClr val="FFFFFF"/>
                </a:solidFill>
                <a:uFill>
                  <a:solidFill>
                    <a:srgbClr val="FFFFFF"/>
                  </a:solidFill>
                </a:uFill>
                <a:latin typeface="Calibri"/>
              </a:rPr>
              <a:t>Because Lent was a period of fasting, carnival therefore represented a last period of feasting and celebration before the spiritual rigors of Lent. A sociological and psychological act.</a:t>
            </a:r>
          </a:p>
          <a:p>
            <a:pPr marL="343080" indent="-342360">
              <a:lnSpc>
                <a:spcPct val="100000"/>
              </a:lnSpc>
              <a:buClr>
                <a:srgbClr val="FFCC66"/>
              </a:buClr>
              <a:buFont typeface="Symbol"/>
              <a:buChar char=""/>
            </a:pPr>
            <a:r>
              <a:rPr lang="en-US" sz="2400" spc="-1" dirty="0">
                <a:solidFill>
                  <a:srgbClr val="FFFFFF"/>
                </a:solidFill>
                <a:uFill>
                  <a:solidFill>
                    <a:srgbClr val="FFFFFF"/>
                  </a:solidFill>
                </a:uFill>
                <a:latin typeface="Calibri"/>
              </a:rPr>
              <a:t>The painting of Bruegel explains the different aspects.</a:t>
            </a:r>
          </a:p>
          <a:p>
            <a:pPr marL="343080" indent="-342360">
              <a:lnSpc>
                <a:spcPct val="100000"/>
              </a:lnSpc>
              <a:buClr>
                <a:srgbClr val="FFCC66"/>
              </a:buClr>
              <a:buFont typeface="Symbol"/>
              <a:buChar char=""/>
            </a:pPr>
            <a:r>
              <a:rPr lang="en-US" sz="2400" spc="-1" dirty="0">
                <a:solidFill>
                  <a:srgbClr val="FFFFFF"/>
                </a:solidFill>
                <a:uFill>
                  <a:solidFill>
                    <a:srgbClr val="FFFFFF"/>
                  </a:solidFill>
                </a:uFill>
                <a:latin typeface="Calibri"/>
              </a:rPr>
              <a:t>The left side of the painting stands for the carnival and the right side for the church where the confession is taken. </a:t>
            </a:r>
          </a:p>
          <a:p>
            <a:pPr marL="343080" indent="-342360">
              <a:lnSpc>
                <a:spcPct val="100000"/>
              </a:lnSpc>
              <a:buClr>
                <a:srgbClr val="FFCC66"/>
              </a:buClr>
              <a:buFont typeface="Symbol"/>
              <a:buChar char=""/>
            </a:pPr>
            <a:r>
              <a:rPr lang="en-US" sz="2400" spc="-1" dirty="0">
                <a:solidFill>
                  <a:srgbClr val="FFFFFF"/>
                </a:solidFill>
                <a:uFill>
                  <a:solidFill>
                    <a:srgbClr val="FFFFFF"/>
                  </a:solidFill>
                </a:uFill>
                <a:latin typeface="Calibri"/>
              </a:rPr>
              <a:t>It is the ‘battle’ between ‘fat versus lean’, but in the middle these two come together in the image of the well: the mirror of yourself.</a:t>
            </a:r>
          </a:p>
          <a:p>
            <a:pPr marL="343080" indent="-342360">
              <a:lnSpc>
                <a:spcPct val="100000"/>
              </a:lnSpc>
              <a:buClr>
                <a:srgbClr val="FFCC66"/>
              </a:buClr>
              <a:buFont typeface="Symbol"/>
              <a:buChar char=""/>
            </a:pPr>
            <a:r>
              <a:rPr lang="en-US" sz="2400" spc="-1" dirty="0">
                <a:solidFill>
                  <a:srgbClr val="FFFFFF"/>
                </a:solidFill>
                <a:uFill>
                  <a:solidFill>
                    <a:srgbClr val="FFFFFF"/>
                  </a:solidFill>
                </a:uFill>
                <a:latin typeface="Calibri"/>
              </a:rPr>
              <a:t>We see lame, crippled and the blind throughout the painting.</a:t>
            </a:r>
          </a:p>
          <a:p>
            <a:pPr marL="343080" indent="-342360">
              <a:lnSpc>
                <a:spcPct val="100000"/>
              </a:lnSpc>
              <a:buClr>
                <a:srgbClr val="FFCC66"/>
              </a:buClr>
              <a:buFont typeface="Symbol"/>
              <a:buChar char=""/>
            </a:pPr>
            <a:r>
              <a:rPr lang="en-US" sz="2400" spc="-1" dirty="0">
                <a:solidFill>
                  <a:srgbClr val="FFFFFF"/>
                </a:solidFill>
                <a:uFill>
                  <a:solidFill>
                    <a:srgbClr val="FFFFFF"/>
                  </a:solidFill>
                </a:uFill>
                <a:latin typeface="Calibri"/>
              </a:rPr>
              <a:t>Blue (all over) stands for ‘the other world’, the façade of truth.</a:t>
            </a:r>
          </a:p>
          <a:p>
            <a:pPr marL="343080" indent="-342360">
              <a:lnSpc>
                <a:spcPct val="100000"/>
              </a:lnSpc>
              <a:buClr>
                <a:srgbClr val="FFCC66"/>
              </a:buClr>
              <a:buFont typeface="Symbol"/>
              <a:buChar char=""/>
            </a:pPr>
            <a:r>
              <a:rPr lang="en-US" sz="2400" spc="-1" dirty="0">
                <a:solidFill>
                  <a:srgbClr val="FFFFFF"/>
                </a:solidFill>
                <a:uFill>
                  <a:solidFill>
                    <a:srgbClr val="FFFFFF"/>
                  </a:solidFill>
                </a:uFill>
                <a:latin typeface="Calibri"/>
              </a:rPr>
              <a:t>Personal conclusion: To follow Jesus is to do good to people in need, to accept your shortcomings, to trust Jesus and to know yourself. </a:t>
            </a:r>
          </a:p>
        </p:txBody>
      </p:sp>
      <p:sp>
        <p:nvSpPr>
          <p:cNvPr id="3" name="Rechthoek 2">
            <a:extLst>
              <a:ext uri="{FF2B5EF4-FFF2-40B4-BE49-F238E27FC236}">
                <a16:creationId xmlns:a16="http://schemas.microsoft.com/office/drawing/2014/main" xmlns="" id="{ED5D52E8-CA61-4E62-9467-BB925233CE85}"/>
              </a:ext>
            </a:extLst>
          </p:cNvPr>
          <p:cNvSpPr/>
          <p:nvPr/>
        </p:nvSpPr>
        <p:spPr>
          <a:xfrm>
            <a:off x="548640" y="268069"/>
            <a:ext cx="8228880" cy="461665"/>
          </a:xfrm>
          <a:prstGeom prst="rect">
            <a:avLst/>
          </a:prstGeom>
        </p:spPr>
        <p:txBody>
          <a:bodyPr wrap="square">
            <a:spAutoFit/>
          </a:bodyPr>
          <a:lstStyle/>
          <a:p>
            <a:pPr algn="ctr"/>
            <a:r>
              <a:rPr lang="en-US" sz="2400" b="1" spc="-1" dirty="0">
                <a:solidFill>
                  <a:srgbClr val="FFFFFF"/>
                </a:solidFill>
                <a:uFill>
                  <a:solidFill>
                    <a:srgbClr val="FFFFFF"/>
                  </a:solidFill>
                </a:uFill>
              </a:rPr>
              <a:t>The start of the 40 days of Lent</a:t>
            </a:r>
          </a:p>
        </p:txBody>
      </p:sp>
    </p:spTree>
    <p:extLst>
      <p:ext uri="{BB962C8B-B14F-4D97-AF65-F5344CB8AC3E}">
        <p14:creationId xmlns:p14="http://schemas.microsoft.com/office/powerpoint/2010/main" val="29977363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2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457199" y="272880"/>
            <a:ext cx="8438079" cy="1161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r>
              <a:rPr lang="en-US" sz="2400" b="1" strike="noStrike" spc="-1" dirty="0">
                <a:solidFill>
                  <a:srgbClr val="FFFFFF"/>
                </a:solidFill>
                <a:uFill>
                  <a:solidFill>
                    <a:srgbClr val="FFFFFF"/>
                  </a:solidFill>
                </a:uFill>
                <a:latin typeface="Arial"/>
              </a:rPr>
              <a:t>Simon Peter as 				</a:t>
            </a:r>
            <a:r>
              <a:rPr lang="en-US" sz="2400" strike="noStrike" spc="-1" dirty="0">
                <a:solidFill>
                  <a:srgbClr val="FFFFFF"/>
                </a:solidFill>
                <a:uFill>
                  <a:solidFill>
                    <a:srgbClr val="FFFFFF"/>
                  </a:solidFill>
                </a:uFill>
                <a:latin typeface="Arial"/>
              </a:rPr>
              <a:t>Rembrandt,  1660</a:t>
            </a:r>
          </a:p>
          <a:p>
            <a:r>
              <a:rPr lang="en-US" sz="2400" b="1" strike="noStrike" spc="-1" dirty="0">
                <a:solidFill>
                  <a:srgbClr val="FFFFFF"/>
                </a:solidFill>
                <a:uFill>
                  <a:solidFill>
                    <a:srgbClr val="FFFFFF"/>
                  </a:solidFill>
                </a:uFill>
                <a:latin typeface="Arial"/>
              </a:rPr>
              <a:t>an example for us				</a:t>
            </a:r>
            <a:r>
              <a:rPr lang="en-US" sz="2400" strike="noStrike" spc="-1" dirty="0">
                <a:solidFill>
                  <a:srgbClr val="FFFFFF"/>
                </a:solidFill>
                <a:uFill>
                  <a:solidFill>
                    <a:srgbClr val="FFFFFF"/>
                  </a:solidFill>
                </a:uFill>
                <a:latin typeface="Arial"/>
              </a:rPr>
              <a:t>the denial of Peter</a:t>
            </a:r>
            <a:endParaRPr lang="en-US" sz="1800" strike="noStrike" spc="-1" dirty="0">
              <a:solidFill>
                <a:srgbClr val="FFFFFF"/>
              </a:solidFill>
              <a:uFill>
                <a:solidFill>
                  <a:srgbClr val="FFFFFF"/>
                </a:solidFill>
              </a:uFill>
              <a:latin typeface="Arial"/>
            </a:endParaRPr>
          </a:p>
          <a:p>
            <a:pPr>
              <a:lnSpc>
                <a:spcPct val="100000"/>
              </a:lnSpc>
            </a:pPr>
            <a:endParaRPr lang="en-US" sz="1800" b="0" strike="noStrike" spc="-1" dirty="0">
              <a:solidFill>
                <a:srgbClr val="FFFFFF"/>
              </a:solidFill>
              <a:uFill>
                <a:solidFill>
                  <a:srgbClr val="FFFFFF"/>
                </a:solidFill>
              </a:uFill>
              <a:latin typeface="Arial"/>
            </a:endParaRPr>
          </a:p>
        </p:txBody>
      </p:sp>
      <p:sp>
        <p:nvSpPr>
          <p:cNvPr id="135" name="CustomShape 2"/>
          <p:cNvSpPr/>
          <p:nvPr/>
        </p:nvSpPr>
        <p:spPr>
          <a:xfrm>
            <a:off x="-1" y="1280160"/>
            <a:ext cx="4572001" cy="5303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FFCC66"/>
              </a:buClr>
              <a:buFont typeface="Arial"/>
              <a:buChar char="•"/>
            </a:pPr>
            <a:r>
              <a:rPr lang="en-US" sz="2400" spc="-1" dirty="0">
                <a:solidFill>
                  <a:srgbClr val="FFFFFF"/>
                </a:solidFill>
                <a:uFill>
                  <a:solidFill>
                    <a:srgbClr val="FFFFFF"/>
                  </a:solidFill>
                </a:uFill>
                <a:latin typeface="Calibri"/>
              </a:rPr>
              <a:t>Peter’s confession that Jesus is the Christ (Math. 16:16).</a:t>
            </a:r>
          </a:p>
          <a:p>
            <a:pPr marL="343080" indent="-342360">
              <a:lnSpc>
                <a:spcPct val="100000"/>
              </a:lnSpc>
              <a:buClr>
                <a:srgbClr val="FFCC66"/>
              </a:buClr>
              <a:buFont typeface="Arial"/>
              <a:buChar char="•"/>
            </a:pPr>
            <a:r>
              <a:rPr lang="en-US" sz="2400" spc="-1" dirty="0">
                <a:solidFill>
                  <a:srgbClr val="FFFFFF"/>
                </a:solidFill>
                <a:uFill>
                  <a:solidFill>
                    <a:srgbClr val="FFFFFF"/>
                  </a:solidFill>
                </a:uFill>
                <a:latin typeface="Calibri"/>
              </a:rPr>
              <a:t>After Jesus predict his death, Peter rebuked him, “this shall never happen to you” (vs. 22).</a:t>
            </a:r>
          </a:p>
          <a:p>
            <a:pPr marL="343080" indent="-342360">
              <a:lnSpc>
                <a:spcPct val="100000"/>
              </a:lnSpc>
              <a:buClr>
                <a:srgbClr val="FFCC66"/>
              </a:buClr>
              <a:buFont typeface="Arial"/>
              <a:buChar char="•"/>
            </a:pPr>
            <a:r>
              <a:rPr lang="en-US" sz="2400" spc="-1" dirty="0">
                <a:solidFill>
                  <a:srgbClr val="FFFFFF"/>
                </a:solidFill>
                <a:uFill>
                  <a:solidFill>
                    <a:srgbClr val="FFFFFF"/>
                  </a:solidFill>
                </a:uFill>
                <a:latin typeface="Calibri"/>
              </a:rPr>
              <a:t>Peter wants to set up 3  shelters.</a:t>
            </a:r>
          </a:p>
          <a:p>
            <a:pPr marL="343080" indent="-342360">
              <a:lnSpc>
                <a:spcPct val="100000"/>
              </a:lnSpc>
              <a:buClr>
                <a:srgbClr val="FFCC66"/>
              </a:buClr>
              <a:buFont typeface="Arial"/>
              <a:buChar char="•"/>
            </a:pPr>
            <a:r>
              <a:rPr lang="en-US" sz="2400" spc="-1" dirty="0">
                <a:solidFill>
                  <a:srgbClr val="FFFFFF"/>
                </a:solidFill>
                <a:uFill>
                  <a:solidFill>
                    <a:srgbClr val="FFFFFF"/>
                  </a:solidFill>
                </a:uFill>
                <a:latin typeface="Calibri"/>
              </a:rPr>
              <a:t> The denial </a:t>
            </a:r>
            <a:r>
              <a:rPr lang="en-US" sz="2400" spc="-1">
                <a:solidFill>
                  <a:srgbClr val="FFFFFF"/>
                </a:solidFill>
                <a:uFill>
                  <a:solidFill>
                    <a:srgbClr val="FFFFFF"/>
                  </a:solidFill>
                </a:uFill>
                <a:latin typeface="Calibri"/>
              </a:rPr>
              <a:t>and understanding:</a:t>
            </a:r>
            <a:endParaRPr lang="en-US" sz="2400" spc="-1" dirty="0">
              <a:solidFill>
                <a:srgbClr val="FFFFFF"/>
              </a:solidFill>
              <a:uFill>
                <a:solidFill>
                  <a:srgbClr val="FFFFFF"/>
                </a:solidFill>
              </a:uFill>
              <a:latin typeface="Calibri"/>
            </a:endParaRPr>
          </a:p>
          <a:p>
            <a:pPr marL="343080" indent="-342360">
              <a:lnSpc>
                <a:spcPct val="100000"/>
              </a:lnSpc>
              <a:buClr>
                <a:srgbClr val="FFCC66"/>
              </a:buClr>
              <a:buFont typeface="Arial"/>
              <a:buChar char="•"/>
            </a:pPr>
            <a:r>
              <a:rPr lang="en-US" spc="-1" dirty="0">
                <a:solidFill>
                  <a:srgbClr val="FFFFFF"/>
                </a:solidFill>
                <a:uFill>
                  <a:solidFill>
                    <a:srgbClr val="FFFFFF"/>
                  </a:solidFill>
                </a:uFill>
              </a:rPr>
              <a:t>“We are redeemed with the precious blood of Christ, a lamb without blemish or defect. He was chosen before the creation of the world, but was revealed in these last times for your sake. Through him you believe in God, who raised him from the dead and glorified him, and so your faith and hope are in God”. 		1 Peter 1:19-21</a:t>
            </a:r>
            <a:endParaRPr lang="en-US" sz="1800" b="0" strike="noStrike" spc="-1" dirty="0">
              <a:solidFill>
                <a:srgbClr val="FFFFFF"/>
              </a:solidFill>
              <a:uFill>
                <a:solidFill>
                  <a:srgbClr val="FFFFFF"/>
                </a:solidFill>
              </a:uFill>
              <a:latin typeface="Arial"/>
            </a:endParaRPr>
          </a:p>
        </p:txBody>
      </p:sp>
      <p:pic>
        <p:nvPicPr>
          <p:cNvPr id="3" name="Afbeelding 2">
            <a:extLst>
              <a:ext uri="{FF2B5EF4-FFF2-40B4-BE49-F238E27FC236}">
                <a16:creationId xmlns:a16="http://schemas.microsoft.com/office/drawing/2014/main" xmlns="" id="{4DB64745-C3E8-4F5A-BE19-4BA5AD40E159}"/>
              </a:ext>
            </a:extLst>
          </p:cNvPr>
          <p:cNvPicPr>
            <a:picLocks noChangeAspect="1"/>
          </p:cNvPicPr>
          <p:nvPr/>
        </p:nvPicPr>
        <p:blipFill>
          <a:blip r:embed="rId3"/>
          <a:stretch>
            <a:fillRect/>
          </a:stretch>
        </p:blipFill>
        <p:spPr>
          <a:xfrm>
            <a:off x="4562432" y="1434240"/>
            <a:ext cx="4332847" cy="4721790"/>
          </a:xfrm>
          <a:prstGeom prst="rect">
            <a:avLst/>
          </a:prstGeom>
        </p:spPr>
      </p:pic>
    </p:spTree>
    <p:extLst>
      <p:ext uri="{BB962C8B-B14F-4D97-AF65-F5344CB8AC3E}">
        <p14:creationId xmlns:p14="http://schemas.microsoft.com/office/powerpoint/2010/main" val="3856308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393895" y="273960"/>
            <a:ext cx="8501383" cy="1006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r>
              <a:rPr lang="en-US" sz="2400" b="1" strike="noStrike" spc="-1" dirty="0">
                <a:solidFill>
                  <a:srgbClr val="FFFFFF"/>
                </a:solidFill>
                <a:uFill>
                  <a:solidFill>
                    <a:srgbClr val="FFFFFF"/>
                  </a:solidFill>
                </a:uFill>
                <a:latin typeface="Arial"/>
              </a:rPr>
              <a:t>The image of Jesus             </a:t>
            </a:r>
            <a:r>
              <a:rPr lang="en-US" sz="2000" i="1" spc="-1" dirty="0">
                <a:solidFill>
                  <a:srgbClr val="FFFFFF"/>
                </a:solidFill>
                <a:uFill>
                  <a:solidFill>
                    <a:srgbClr val="FFFFFF"/>
                  </a:solidFill>
                </a:uFill>
              </a:rPr>
              <a:t>12th-century icon of the Transfiguration</a:t>
            </a:r>
          </a:p>
          <a:p>
            <a:r>
              <a:rPr lang="en-US" sz="2400" b="1" spc="-1" dirty="0">
                <a:solidFill>
                  <a:srgbClr val="FFFFFF"/>
                </a:solidFill>
                <a:uFill>
                  <a:solidFill>
                    <a:srgbClr val="FFFFFF"/>
                  </a:solidFill>
                </a:uFill>
              </a:rPr>
              <a:t>the Messiah</a:t>
            </a:r>
            <a:r>
              <a:rPr lang="en-US" sz="2400" b="1" strike="noStrike" spc="-1" dirty="0">
                <a:solidFill>
                  <a:srgbClr val="FFFFFF"/>
                </a:solidFill>
                <a:uFill>
                  <a:solidFill>
                    <a:srgbClr val="FFFFFF"/>
                  </a:solidFill>
                </a:uFill>
                <a:latin typeface="Arial"/>
              </a:rPr>
              <a:t>		</a:t>
            </a:r>
            <a:endParaRPr lang="en-US" sz="1800" b="0" strike="noStrike" spc="-1" dirty="0">
              <a:solidFill>
                <a:srgbClr val="FFFFFF"/>
              </a:solidFill>
              <a:uFill>
                <a:solidFill>
                  <a:srgbClr val="FFFFFF"/>
                </a:solidFill>
              </a:uFill>
              <a:latin typeface="Arial"/>
            </a:endParaRPr>
          </a:p>
          <a:p>
            <a:pPr>
              <a:lnSpc>
                <a:spcPct val="100000"/>
              </a:lnSpc>
            </a:pPr>
            <a:endParaRPr lang="en-US" sz="1800" b="0" strike="noStrike" spc="-1" dirty="0">
              <a:solidFill>
                <a:srgbClr val="FFFFFF"/>
              </a:solidFill>
              <a:uFill>
                <a:solidFill>
                  <a:srgbClr val="FFFFFF"/>
                </a:solidFill>
              </a:uFill>
              <a:latin typeface="Arial"/>
            </a:endParaRPr>
          </a:p>
        </p:txBody>
      </p:sp>
      <p:sp>
        <p:nvSpPr>
          <p:cNvPr id="135" name="CustomShape 2"/>
          <p:cNvSpPr/>
          <p:nvPr/>
        </p:nvSpPr>
        <p:spPr>
          <a:xfrm>
            <a:off x="-1" y="1069145"/>
            <a:ext cx="4572001" cy="551489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2360">
              <a:lnSpc>
                <a:spcPct val="100000"/>
              </a:lnSpc>
              <a:buClr>
                <a:srgbClr val="FFCC66"/>
              </a:buClr>
              <a:buFont typeface="Arial"/>
              <a:buChar char="•"/>
            </a:pPr>
            <a:r>
              <a:rPr lang="en-US" sz="2400" b="0" strike="noStrike" spc="-1" dirty="0">
                <a:solidFill>
                  <a:srgbClr val="FFFFFF"/>
                </a:solidFill>
                <a:uFill>
                  <a:solidFill>
                    <a:srgbClr val="FFFFFF"/>
                  </a:solidFill>
                </a:uFill>
                <a:latin typeface="Calibri"/>
              </a:rPr>
              <a:t>We are entering the 40 days before Easter,  </a:t>
            </a:r>
            <a:r>
              <a:rPr lang="en-US" sz="2400" spc="-1" dirty="0">
                <a:solidFill>
                  <a:srgbClr val="FFFFFF"/>
                </a:solidFill>
                <a:uFill>
                  <a:solidFill>
                    <a:srgbClr val="FFFFFF"/>
                  </a:solidFill>
                </a:uFill>
                <a:latin typeface="Calibri"/>
              </a:rPr>
              <a:t>the remembrance of Jesus Christ crucified, descended to hell and raised from the grave on the third day.</a:t>
            </a:r>
          </a:p>
          <a:p>
            <a:pPr marL="343080" indent="-342360">
              <a:lnSpc>
                <a:spcPct val="100000"/>
              </a:lnSpc>
              <a:buClr>
                <a:srgbClr val="FFCC66"/>
              </a:buClr>
              <a:buFont typeface="Arial"/>
              <a:buChar char="•"/>
            </a:pPr>
            <a:r>
              <a:rPr lang="en-US" sz="2400" spc="-1" dirty="0">
                <a:solidFill>
                  <a:srgbClr val="FFFFFF"/>
                </a:solidFill>
                <a:uFill>
                  <a:solidFill>
                    <a:srgbClr val="FFFFFF"/>
                  </a:solidFill>
                </a:uFill>
                <a:latin typeface="Calibri"/>
              </a:rPr>
              <a:t>This gift from God we can only accept by confessing our sins.</a:t>
            </a:r>
          </a:p>
          <a:p>
            <a:pPr marL="343080" indent="-342360">
              <a:lnSpc>
                <a:spcPct val="100000"/>
              </a:lnSpc>
              <a:buClr>
                <a:srgbClr val="FFCC66"/>
              </a:buClr>
              <a:buFont typeface="Arial"/>
              <a:buChar char="•"/>
            </a:pPr>
            <a:r>
              <a:rPr lang="en-US" sz="2400" spc="-1" dirty="0">
                <a:solidFill>
                  <a:srgbClr val="FFFFFF"/>
                </a:solidFill>
                <a:uFill>
                  <a:solidFill>
                    <a:srgbClr val="FFFFFF"/>
                  </a:solidFill>
                </a:uFill>
                <a:latin typeface="Calibri"/>
              </a:rPr>
              <a:t>The bible stories  of Simon Peter can be a revelation to us.</a:t>
            </a:r>
          </a:p>
          <a:p>
            <a:pPr marL="343080" indent="-342360">
              <a:lnSpc>
                <a:spcPct val="100000"/>
              </a:lnSpc>
              <a:buClr>
                <a:srgbClr val="FFCC66"/>
              </a:buClr>
              <a:buFont typeface="Arial"/>
              <a:buChar char="•"/>
            </a:pPr>
            <a:r>
              <a:rPr lang="en-US" sz="2400" spc="-1" dirty="0">
                <a:solidFill>
                  <a:srgbClr val="FFFFFF"/>
                </a:solidFill>
                <a:uFill>
                  <a:solidFill>
                    <a:srgbClr val="FFFFFF"/>
                  </a:solidFill>
                </a:uFill>
                <a:latin typeface="Calibri"/>
              </a:rPr>
              <a:t>Jesus accepted Peter after the resurrection of Jesus.</a:t>
            </a:r>
          </a:p>
          <a:p>
            <a:pPr marL="343080" indent="-342360">
              <a:lnSpc>
                <a:spcPct val="100000"/>
              </a:lnSpc>
              <a:buClr>
                <a:srgbClr val="FFCC66"/>
              </a:buClr>
              <a:buFont typeface="Arial"/>
              <a:buChar char="•"/>
            </a:pPr>
            <a:r>
              <a:rPr lang="en-US" sz="2400" b="0" strike="noStrike" spc="-1" dirty="0">
                <a:solidFill>
                  <a:srgbClr val="FFFFFF"/>
                </a:solidFill>
                <a:uFill>
                  <a:solidFill>
                    <a:srgbClr val="FFFFFF"/>
                  </a:solidFill>
                </a:uFill>
                <a:latin typeface="Calibri"/>
              </a:rPr>
              <a:t>His invitation to partake at the Holy Communion is the opening to restore your faith in Him.</a:t>
            </a:r>
            <a:endParaRPr lang="en-US" sz="1800" b="0" strike="noStrike" spc="-1" dirty="0">
              <a:solidFill>
                <a:srgbClr val="FFFFFF"/>
              </a:solidFill>
              <a:uFill>
                <a:solidFill>
                  <a:srgbClr val="FFFFFF"/>
                </a:solidFill>
              </a:uFill>
              <a:latin typeface="Arial"/>
            </a:endParaRPr>
          </a:p>
        </p:txBody>
      </p:sp>
      <p:pic>
        <p:nvPicPr>
          <p:cNvPr id="2" name="Afbeelding 1">
            <a:extLst>
              <a:ext uri="{FF2B5EF4-FFF2-40B4-BE49-F238E27FC236}">
                <a16:creationId xmlns:a16="http://schemas.microsoft.com/office/drawing/2014/main" xmlns="" id="{38B96397-71C8-446B-8E1E-1BDF1DAD4463}"/>
              </a:ext>
            </a:extLst>
          </p:cNvPr>
          <p:cNvPicPr>
            <a:picLocks noChangeAspect="1"/>
          </p:cNvPicPr>
          <p:nvPr/>
        </p:nvPicPr>
        <p:blipFill>
          <a:blip r:embed="rId3"/>
          <a:stretch>
            <a:fillRect/>
          </a:stretch>
        </p:blipFill>
        <p:spPr>
          <a:xfrm>
            <a:off x="4465559" y="1280161"/>
            <a:ext cx="4678441" cy="4735710"/>
          </a:xfrm>
          <a:prstGeom prst="rect">
            <a:avLst/>
          </a:prstGeom>
        </p:spPr>
      </p:pic>
    </p:spTree>
    <p:extLst>
      <p:ext uri="{BB962C8B-B14F-4D97-AF65-F5344CB8AC3E}">
        <p14:creationId xmlns:p14="http://schemas.microsoft.com/office/powerpoint/2010/main" val="189452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10180</TotalTime>
  <Words>946</Words>
  <Application>Microsoft Office PowerPoint</Application>
  <PresentationFormat>On-screen Show (4:3)</PresentationFormat>
  <Paragraphs>68</Paragraphs>
  <Slides>9</Slides>
  <Notes>3</Notes>
  <HiddenSlides>0</HiddenSlides>
  <MMClips>0</MMClips>
  <ScaleCrop>false</ScaleCrop>
  <HeadingPairs>
    <vt:vector size="4" baseType="variant">
      <vt:variant>
        <vt:lpstr>Theme</vt:lpstr>
      </vt:variant>
      <vt:variant>
        <vt:i4>3</vt:i4>
      </vt:variant>
      <vt:variant>
        <vt:lpstr>Slide Titles</vt:lpstr>
      </vt:variant>
      <vt:variant>
        <vt:i4>9</vt:i4>
      </vt:variant>
    </vt:vector>
  </HeadingPairs>
  <TitlesOfParts>
    <vt:vector size="12" baseType="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Rosies</dc:creator>
  <cp:lastModifiedBy>christophe mertens</cp:lastModifiedBy>
  <cp:revision>555</cp:revision>
  <cp:lastPrinted>2018-11-22T15:30:10Z</cp:lastPrinted>
  <dcterms:created xsi:type="dcterms:W3CDTF">2009-04-04T16:04:30Z</dcterms:created>
  <dcterms:modified xsi:type="dcterms:W3CDTF">2019-03-03T14:38:08Z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Diavoorstelling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