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sldIdLst>
    <p:sldId id="315" r:id="rId3"/>
    <p:sldId id="323" r:id="rId4"/>
    <p:sldId id="326" r:id="rId5"/>
    <p:sldId id="325" r:id="rId6"/>
    <p:sldId id="328" r:id="rId7"/>
    <p:sldId id="327" r:id="rId8"/>
    <p:sldId id="316" r:id="rId9"/>
    <p:sldId id="317" r:id="rId10"/>
    <p:sldId id="318" r:id="rId11"/>
    <p:sldId id="31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02"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185104-D62A-4956-96AD-CDFB8B1AF898}" type="datetimeFigureOut">
              <a:rPr lang="en-GB" smtClean="0"/>
              <a:t>21/05/2017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30378-4CFC-449C-A892-805B9F8890BD}" type="slidenum">
              <a:rPr lang="en-GB" smtClean="0"/>
              <a:t>‹#›</a:t>
            </a:fld>
            <a:endParaRPr lang="en-GB"/>
          </a:p>
        </p:txBody>
      </p:sp>
    </p:spTree>
    <p:extLst>
      <p:ext uri="{BB962C8B-B14F-4D97-AF65-F5344CB8AC3E}">
        <p14:creationId xmlns:p14="http://schemas.microsoft.com/office/powerpoint/2010/main" val="998369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smtClean="0"/>
              <a:t>Click to edit Master subtitle style</a:t>
            </a:r>
            <a:endParaRPr lang="en-US"/>
          </a:p>
        </p:txBody>
      </p:sp>
    </p:spTree>
    <p:extLst>
      <p:ext uri="{BB962C8B-B14F-4D97-AF65-F5344CB8AC3E}">
        <p14:creationId xmlns:p14="http://schemas.microsoft.com/office/powerpoint/2010/main" val="233199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53281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382657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18095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atin typeface="Arial" panose="020B0604020202020204" pitchFamily="34" charset="0"/>
                <a:cs typeface="Arial" panose="020B0604020202020204"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3762193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58910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365612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3328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23624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97135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Tree>
    <p:extLst>
      <p:ext uri="{BB962C8B-B14F-4D97-AF65-F5344CB8AC3E}">
        <p14:creationId xmlns:p14="http://schemas.microsoft.com/office/powerpoint/2010/main" val="258567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240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655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537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smtClean="0">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defRPr/>
            </a:pPr>
            <a:r>
              <a:rPr lang="en-GB" sz="1800" b="1">
                <a:solidFill>
                  <a:srgbClr val="FFFFFF"/>
                </a:solidFill>
                <a:latin typeface="Arial" charset="0"/>
                <a:cs typeface="Arial" charset="0"/>
              </a:rPr>
              <a:t>ICEL</a:t>
            </a:r>
          </a:p>
        </p:txBody>
      </p:sp>
    </p:spTree>
    <p:extLst>
      <p:ext uri="{BB962C8B-B14F-4D97-AF65-F5344CB8AC3E}">
        <p14:creationId xmlns:p14="http://schemas.microsoft.com/office/powerpoint/2010/main" val="80645266"/>
      </p:ext>
    </p:extLst>
  </p:cSld>
  <p:clrMap bg1="lt1" tx1="dk1" bg2="lt2" tx2="dk2" accent1="accent1" accent2="accent2" accent3="accent3" accent4="accent4" accent5="accent5" accent6="accent6" hlink="hlink" folHlink="folHlink"/>
  <p:sldLayoutIdLst>
    <p:sldLayoutId id="2147483674" r:id="rId1"/>
    <p:sldLayoutId id="2147483675" r:id="rId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pitchFamily="18"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pitchFamily="18"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pitchFamily="18"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John 14.1-14</a:t>
            </a:r>
            <a:endParaRPr lang="en-GB" dirty="0"/>
          </a:p>
        </p:txBody>
      </p:sp>
    </p:spTree>
    <p:extLst>
      <p:ext uri="{BB962C8B-B14F-4D97-AF65-F5344CB8AC3E}">
        <p14:creationId xmlns:p14="http://schemas.microsoft.com/office/powerpoint/2010/main" val="633888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Empowers</a:t>
            </a:r>
            <a:endParaRPr lang="en-GB" dirty="0"/>
          </a:p>
        </p:txBody>
      </p:sp>
      <p:sp>
        <p:nvSpPr>
          <p:cNvPr id="3" name="Text Placeholder 2"/>
          <p:cNvSpPr>
            <a:spLocks noGrp="1"/>
          </p:cNvSpPr>
          <p:nvPr>
            <p:ph type="body" idx="1"/>
          </p:nvPr>
        </p:nvSpPr>
        <p:spPr/>
        <p:txBody>
          <a:bodyPr/>
          <a:lstStyle/>
          <a:p>
            <a:pPr algn="ctr"/>
            <a:r>
              <a:rPr lang="en-GB" i="1" dirty="0">
                <a:effectLst/>
              </a:rPr>
              <a:t>whoever believes in me will do the works I have been doing, and they will do even greater things than these</a:t>
            </a:r>
            <a:endParaRPr lang="en-GB" i="1" dirty="0"/>
          </a:p>
        </p:txBody>
      </p:sp>
    </p:spTree>
    <p:extLst>
      <p:ext uri="{BB962C8B-B14F-4D97-AF65-F5344CB8AC3E}">
        <p14:creationId xmlns:p14="http://schemas.microsoft.com/office/powerpoint/2010/main" val="2532185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smtClean="0"/>
              <a:t>John 14:1-14 (New International Version)</a:t>
            </a:r>
          </a:p>
          <a:p>
            <a:endParaRPr lang="en-GB" dirty="0"/>
          </a:p>
          <a:p>
            <a:r>
              <a:rPr lang="en-GB" baseline="30000" dirty="0" smtClean="0"/>
              <a:t>1</a:t>
            </a:r>
            <a:r>
              <a:rPr lang="en-GB" baseline="30000" dirty="0"/>
              <a:t> </a:t>
            </a:r>
            <a:r>
              <a:rPr lang="en-GB" dirty="0" smtClean="0"/>
              <a:t>‘</a:t>
            </a:r>
            <a:r>
              <a:rPr lang="en-GB" dirty="0"/>
              <a:t>Do not let your hearts be troubled. You believe in </a:t>
            </a:r>
            <a:r>
              <a:rPr lang="en-GB" dirty="0" smtClean="0"/>
              <a:t>God; </a:t>
            </a:r>
            <a:r>
              <a:rPr lang="en-GB" dirty="0"/>
              <a:t>believe also in me. </a:t>
            </a:r>
            <a:endParaRPr lang="en-GB" dirty="0" smtClean="0"/>
          </a:p>
          <a:p>
            <a:r>
              <a:rPr lang="en-GB" baseline="30000" dirty="0" smtClean="0"/>
              <a:t>2</a:t>
            </a:r>
            <a:r>
              <a:rPr lang="en-GB" baseline="30000" dirty="0"/>
              <a:t> </a:t>
            </a:r>
            <a:r>
              <a:rPr lang="en-GB" dirty="0"/>
              <a:t>My Father’s house has many rooms; if that were not so, would I have told you that I am going there to prepare a place for you? </a:t>
            </a:r>
            <a:endParaRPr lang="en-GB" dirty="0" smtClean="0"/>
          </a:p>
          <a:p>
            <a:r>
              <a:rPr lang="en-GB" baseline="30000" dirty="0" smtClean="0"/>
              <a:t>3</a:t>
            </a:r>
            <a:r>
              <a:rPr lang="en-GB" baseline="30000" dirty="0"/>
              <a:t> </a:t>
            </a:r>
            <a:r>
              <a:rPr lang="en-GB" dirty="0"/>
              <a:t>And if I go and prepare a place for you, I will come back and take you to be with me that you also may be where I am. </a:t>
            </a:r>
            <a:endParaRPr lang="en-GB" dirty="0" smtClean="0"/>
          </a:p>
          <a:p>
            <a:r>
              <a:rPr lang="en-GB" baseline="30000" dirty="0" smtClean="0"/>
              <a:t>4</a:t>
            </a:r>
            <a:r>
              <a:rPr lang="en-GB" baseline="30000" dirty="0"/>
              <a:t> </a:t>
            </a:r>
            <a:r>
              <a:rPr lang="en-GB" dirty="0"/>
              <a:t>You know the way to the place where I am going</a:t>
            </a:r>
            <a:r>
              <a:rPr lang="en-GB" dirty="0" smtClean="0"/>
              <a:t>.’</a:t>
            </a:r>
            <a:endParaRPr lang="en-GB" dirty="0"/>
          </a:p>
        </p:txBody>
      </p:sp>
    </p:spTree>
    <p:extLst>
      <p:ext uri="{BB962C8B-B14F-4D97-AF65-F5344CB8AC3E}">
        <p14:creationId xmlns:p14="http://schemas.microsoft.com/office/powerpoint/2010/main" val="2743702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smtClean="0"/>
              <a:t>John 14:1-14 (New International Version)</a:t>
            </a:r>
          </a:p>
          <a:p>
            <a:endParaRPr lang="en-GB" dirty="0"/>
          </a:p>
          <a:p>
            <a:r>
              <a:rPr lang="en-GB" baseline="30000" dirty="0" smtClean="0"/>
              <a:t>5</a:t>
            </a:r>
            <a:r>
              <a:rPr lang="en-GB" baseline="30000" dirty="0"/>
              <a:t> </a:t>
            </a:r>
            <a:r>
              <a:rPr lang="en-GB" dirty="0"/>
              <a:t>Thomas said to him, ‘Lord, we don’t know where you are going, so how can we know the way?’</a:t>
            </a:r>
          </a:p>
          <a:p>
            <a:r>
              <a:rPr lang="en-GB" baseline="30000" dirty="0"/>
              <a:t>6 </a:t>
            </a:r>
            <a:r>
              <a:rPr lang="en-GB" dirty="0"/>
              <a:t>Jesus answered, ‘I am the way and the truth and the life. No one comes to the Father except through me. </a:t>
            </a:r>
            <a:endParaRPr lang="en-GB" dirty="0" smtClean="0"/>
          </a:p>
          <a:p>
            <a:r>
              <a:rPr lang="en-GB" baseline="30000" dirty="0" smtClean="0"/>
              <a:t>7</a:t>
            </a:r>
            <a:r>
              <a:rPr lang="en-GB" baseline="30000" dirty="0"/>
              <a:t> </a:t>
            </a:r>
            <a:r>
              <a:rPr lang="en-GB" dirty="0"/>
              <a:t>If you really know me, you will </a:t>
            </a:r>
            <a:r>
              <a:rPr lang="en-GB" dirty="0" smtClean="0"/>
              <a:t>know </a:t>
            </a:r>
            <a:r>
              <a:rPr lang="en-GB" dirty="0"/>
              <a:t>my Father as well. From now on, you do know him and have seen him.’</a:t>
            </a:r>
          </a:p>
          <a:p>
            <a:r>
              <a:rPr lang="en-GB" baseline="30000" dirty="0"/>
              <a:t>8 </a:t>
            </a:r>
            <a:r>
              <a:rPr lang="en-GB" dirty="0"/>
              <a:t>Philip said, ‘Lord, show us the Father and that will be enough for us</a:t>
            </a:r>
            <a:r>
              <a:rPr lang="en-GB" dirty="0" smtClean="0"/>
              <a:t>.’</a:t>
            </a:r>
            <a:endParaRPr lang="en-GB" dirty="0"/>
          </a:p>
        </p:txBody>
      </p:sp>
    </p:spTree>
    <p:extLst>
      <p:ext uri="{BB962C8B-B14F-4D97-AF65-F5344CB8AC3E}">
        <p14:creationId xmlns:p14="http://schemas.microsoft.com/office/powerpoint/2010/main" val="3154013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smtClean="0"/>
              <a:t>John 14:1-14 (New International Version)</a:t>
            </a:r>
          </a:p>
          <a:p>
            <a:endParaRPr lang="en-GB" dirty="0"/>
          </a:p>
          <a:p>
            <a:r>
              <a:rPr lang="en-GB" baseline="30000" dirty="0" smtClean="0"/>
              <a:t>9</a:t>
            </a:r>
            <a:r>
              <a:rPr lang="en-GB" baseline="30000" dirty="0"/>
              <a:t> </a:t>
            </a:r>
            <a:r>
              <a:rPr lang="en-GB" dirty="0"/>
              <a:t>Jesus answered: ‘Don’t you know me, Philip, even after I have been among you such a long time? Anyone who has seen me has seen the Father. How can you say, “Show us the Father</a:t>
            </a:r>
            <a:r>
              <a:rPr lang="en-GB" dirty="0" smtClean="0"/>
              <a:t>”?</a:t>
            </a:r>
          </a:p>
          <a:p>
            <a:r>
              <a:rPr lang="en-GB" baseline="30000" dirty="0" smtClean="0"/>
              <a:t>10</a:t>
            </a:r>
            <a:r>
              <a:rPr lang="en-GB" baseline="30000" dirty="0"/>
              <a:t> </a:t>
            </a:r>
            <a:r>
              <a:rPr lang="en-GB" dirty="0"/>
              <a:t>Don’t you believe that I am in the Father, and that the Father is in me? The words I say to you I do not speak on my own authority. Rather, it is the Father, living in me, who is doing his </a:t>
            </a:r>
            <a:r>
              <a:rPr lang="en-GB" dirty="0" smtClean="0"/>
              <a:t>work.</a:t>
            </a:r>
          </a:p>
          <a:p>
            <a:r>
              <a:rPr lang="en-GB" baseline="30000" dirty="0" smtClean="0"/>
              <a:t>11</a:t>
            </a:r>
            <a:r>
              <a:rPr lang="en-GB" baseline="30000" dirty="0"/>
              <a:t> </a:t>
            </a:r>
            <a:r>
              <a:rPr lang="en-GB" dirty="0"/>
              <a:t>Believe me when I say that I am in the Father and the Father is in me; or at least believe on the evidence of the works themselves. </a:t>
            </a:r>
          </a:p>
        </p:txBody>
      </p:sp>
    </p:spTree>
    <p:extLst>
      <p:ext uri="{BB962C8B-B14F-4D97-AF65-F5344CB8AC3E}">
        <p14:creationId xmlns:p14="http://schemas.microsoft.com/office/powerpoint/2010/main" val="315401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smtClean="0"/>
              <a:t>John 14:1-14 (New International Version)</a:t>
            </a:r>
          </a:p>
          <a:p>
            <a:endParaRPr lang="en-GB" dirty="0"/>
          </a:p>
          <a:p>
            <a:r>
              <a:rPr lang="en-GB" baseline="30000" dirty="0" smtClean="0"/>
              <a:t>12</a:t>
            </a:r>
            <a:r>
              <a:rPr lang="en-GB" baseline="30000" dirty="0"/>
              <a:t> </a:t>
            </a:r>
            <a:r>
              <a:rPr lang="en-GB" dirty="0"/>
              <a:t>Very truly I tell you, whoever believes in me will do the works I have been doing, and they will do even greater things than these, because I am going to the Father. </a:t>
            </a:r>
            <a:endParaRPr lang="en-GB" dirty="0" smtClean="0"/>
          </a:p>
          <a:p>
            <a:r>
              <a:rPr lang="en-GB" baseline="30000" dirty="0" smtClean="0"/>
              <a:t>13</a:t>
            </a:r>
            <a:r>
              <a:rPr lang="en-GB" baseline="30000" dirty="0"/>
              <a:t> </a:t>
            </a:r>
            <a:r>
              <a:rPr lang="en-GB" dirty="0"/>
              <a:t>And I will do whatever you ask in my name, so that the Father may be glorified in the </a:t>
            </a:r>
            <a:r>
              <a:rPr lang="en-GB" dirty="0" smtClean="0"/>
              <a:t>Son.</a:t>
            </a:r>
          </a:p>
          <a:p>
            <a:r>
              <a:rPr lang="en-GB" baseline="30000" dirty="0" smtClean="0"/>
              <a:t>14</a:t>
            </a:r>
            <a:r>
              <a:rPr lang="en-GB" baseline="30000" dirty="0"/>
              <a:t> </a:t>
            </a:r>
            <a:r>
              <a:rPr lang="en-GB" dirty="0"/>
              <a:t>You may ask me for anything in my name, and I will do it.</a:t>
            </a:r>
          </a:p>
          <a:p>
            <a:endParaRPr lang="en-GB" dirty="0"/>
          </a:p>
        </p:txBody>
      </p:sp>
    </p:spTree>
    <p:extLst>
      <p:ext uri="{BB962C8B-B14F-4D97-AF65-F5344CB8AC3E}">
        <p14:creationId xmlns:p14="http://schemas.microsoft.com/office/powerpoint/2010/main" val="4226348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smtClean="0"/>
              <a:t>John 14:1-14 (New International Version)</a:t>
            </a:r>
          </a:p>
          <a:p>
            <a:endParaRPr lang="en-GB" dirty="0"/>
          </a:p>
          <a:p>
            <a:r>
              <a:rPr lang="en-GB" baseline="30000" dirty="0" smtClean="0"/>
              <a:t>9</a:t>
            </a:r>
            <a:r>
              <a:rPr lang="en-GB" baseline="30000" dirty="0"/>
              <a:t> </a:t>
            </a:r>
            <a:r>
              <a:rPr lang="en-GB" dirty="0"/>
              <a:t>Jesus answered: ‘Don’t you know me, Philip, even after I have been among you such a long time? Anyone who has seen me has seen the Father. How can you say, “Show us the Father</a:t>
            </a:r>
            <a:r>
              <a:rPr lang="en-GB" dirty="0" smtClean="0"/>
              <a:t>”?</a:t>
            </a:r>
          </a:p>
          <a:p>
            <a:r>
              <a:rPr lang="en-GB" baseline="30000" dirty="0" smtClean="0"/>
              <a:t>10</a:t>
            </a:r>
            <a:r>
              <a:rPr lang="en-GB" baseline="30000" dirty="0"/>
              <a:t> </a:t>
            </a:r>
            <a:r>
              <a:rPr lang="en-GB" dirty="0"/>
              <a:t>Don’t you believe that I am in the Father, and that the Father is in me? The words I say to you I do not speak on my own authority. Rather, it is the Father, living in me, who is doing his </a:t>
            </a:r>
            <a:r>
              <a:rPr lang="en-GB" dirty="0" smtClean="0"/>
              <a:t>work.</a:t>
            </a:r>
          </a:p>
          <a:p>
            <a:r>
              <a:rPr lang="en-GB" baseline="30000" dirty="0" smtClean="0"/>
              <a:t>11</a:t>
            </a:r>
            <a:r>
              <a:rPr lang="en-GB" baseline="30000" dirty="0"/>
              <a:t> </a:t>
            </a:r>
            <a:r>
              <a:rPr lang="en-GB" dirty="0"/>
              <a:t>Believe me when I say that I am in the Father and the Father is in me; or at least believe on the evidence of the works themselves. </a:t>
            </a:r>
            <a:r>
              <a:rPr lang="en-GB" baseline="30000" dirty="0"/>
              <a:t>12 </a:t>
            </a:r>
            <a:r>
              <a:rPr lang="en-GB" dirty="0"/>
              <a:t>Very truly I tell you, whoever believes in me will do the works I have been doing, and they will do even greater things than these, because I am going to the Father. </a:t>
            </a:r>
            <a:r>
              <a:rPr lang="en-GB" baseline="30000" dirty="0"/>
              <a:t>13 </a:t>
            </a:r>
            <a:r>
              <a:rPr lang="en-GB" dirty="0"/>
              <a:t>And I will do whatever you ask in my name, so that the Father may be glorified in the Son. </a:t>
            </a:r>
            <a:r>
              <a:rPr lang="en-GB" baseline="30000" dirty="0"/>
              <a:t>14 </a:t>
            </a:r>
            <a:r>
              <a:rPr lang="en-GB" dirty="0"/>
              <a:t>You may ask me for anything in my name, and I will do it.</a:t>
            </a:r>
          </a:p>
          <a:p>
            <a:endParaRPr lang="en-GB" dirty="0"/>
          </a:p>
        </p:txBody>
      </p:sp>
    </p:spTree>
    <p:extLst>
      <p:ext uri="{BB962C8B-B14F-4D97-AF65-F5344CB8AC3E}">
        <p14:creationId xmlns:p14="http://schemas.microsoft.com/office/powerpoint/2010/main" val="4226348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523875"/>
          </a:xfrm>
        </p:spPr>
        <p:txBody>
          <a:bodyPr vert="horz" wrap="square" lIns="91440" tIns="45720" rIns="91440" bIns="45720" numCol="1" anchor="t" anchorCtr="0" compatLnSpc="1">
            <a:prstTxWarp prst="textNoShape">
              <a:avLst/>
            </a:prstTxWarp>
            <a:spAutoFit/>
          </a:bodyPr>
          <a:lstStyle/>
          <a:p>
            <a:pPr>
              <a:defRPr/>
            </a:pPr>
            <a:r>
              <a:rPr lang="en-GB" dirty="0" smtClean="0">
                <a:latin typeface="Arial" charset="0"/>
                <a:cs typeface="Arial" charset="0"/>
              </a:rPr>
              <a:t>Jesus Comforts</a:t>
            </a:r>
            <a:endParaRPr lang="en-GB" dirty="0">
              <a:latin typeface="Arial" charset="0"/>
              <a:cs typeface="Arial" charset="0"/>
            </a:endParaRPr>
          </a:p>
        </p:txBody>
      </p:sp>
      <p:sp>
        <p:nvSpPr>
          <p:cNvPr id="3" name="Text Placeholder 2"/>
          <p:cNvSpPr>
            <a:spLocks noGrp="1"/>
          </p:cNvSpPr>
          <p:nvPr>
            <p:ph type="body" idx="1"/>
          </p:nvPr>
        </p:nvSpPr>
        <p:spPr>
          <a:xfrm>
            <a:off x="457200" y="889000"/>
            <a:ext cx="8229600" cy="5080000"/>
          </a:xfrm>
        </p:spPr>
        <p:txBody>
          <a:bodyPr vert="horz" wrap="square" lIns="91440" tIns="45720" rIns="91440" bIns="45720" numCol="1" anchor="t" anchorCtr="0" compatLnSpc="1">
            <a:prstTxWarp prst="textNoShape">
              <a:avLst/>
            </a:prstTxWarp>
          </a:bodyPr>
          <a:lstStyle/>
          <a:p>
            <a:pPr>
              <a:defRPr/>
            </a:pPr>
            <a:r>
              <a:rPr lang="en-GB" dirty="0" smtClean="0">
                <a:latin typeface="Arial" charset="0"/>
                <a:cs typeface="Arial" charset="0"/>
              </a:rPr>
              <a:t>For what lies beyond death.</a:t>
            </a:r>
          </a:p>
          <a:p>
            <a:pPr>
              <a:defRPr/>
            </a:pPr>
            <a:endParaRPr lang="en-GB" dirty="0" smtClean="0">
              <a:latin typeface="Arial" charset="0"/>
              <a:cs typeface="Arial" charset="0"/>
            </a:endParaRPr>
          </a:p>
          <a:p>
            <a:pPr>
              <a:defRPr/>
            </a:pPr>
            <a:r>
              <a:rPr lang="en-GB" dirty="0" smtClean="0">
                <a:latin typeface="Arial" charset="0"/>
                <a:cs typeface="Arial" charset="0"/>
              </a:rPr>
              <a:t>In the midst of suffering and persecution.</a:t>
            </a:r>
          </a:p>
          <a:p>
            <a:pPr>
              <a:defRPr/>
            </a:pPr>
            <a:endParaRPr lang="en-GB" dirty="0">
              <a:latin typeface="Arial" charset="0"/>
              <a:cs typeface="Arial" charset="0"/>
            </a:endParaRPr>
          </a:p>
          <a:p>
            <a:pPr algn="ctr">
              <a:defRPr/>
            </a:pPr>
            <a:r>
              <a:rPr lang="en-GB" i="1" dirty="0">
                <a:effectLst/>
              </a:rPr>
              <a:t>Do not let your hearts be troubled.</a:t>
            </a:r>
            <a:endParaRPr lang="en-GB" i="1" dirty="0">
              <a:latin typeface="Arial" charset="0"/>
              <a:cs typeface="Arial" charset="0"/>
            </a:endParaRPr>
          </a:p>
        </p:txBody>
      </p:sp>
    </p:spTree>
    <p:extLst>
      <p:ext uri="{BB962C8B-B14F-4D97-AF65-F5344CB8AC3E}">
        <p14:creationId xmlns:p14="http://schemas.microsoft.com/office/powerpoint/2010/main" val="1609925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GB" dirty="0" smtClean="0"/>
              <a:t>Jesus the Way</a:t>
            </a:r>
            <a:endParaRPr lang="en-GB" dirty="0"/>
          </a:p>
        </p:txBody>
      </p:sp>
      <p:sp>
        <p:nvSpPr>
          <p:cNvPr id="3" name="Text Placeholder 2"/>
          <p:cNvSpPr>
            <a:spLocks noGrp="1"/>
          </p:cNvSpPr>
          <p:nvPr>
            <p:ph type="body" idx="1"/>
          </p:nvPr>
        </p:nvSpPr>
        <p:spPr>
          <a:xfrm>
            <a:off x="457200" y="914400"/>
            <a:ext cx="8229600" cy="4525963"/>
          </a:xfrm>
        </p:spPr>
        <p:txBody>
          <a:bodyPr/>
          <a:lstStyle/>
          <a:p>
            <a:r>
              <a:rPr lang="en-GB" dirty="0" smtClean="0"/>
              <a:t>Thomas Van </a:t>
            </a:r>
            <a:r>
              <a:rPr lang="en-GB" dirty="0" err="1" smtClean="0"/>
              <a:t>Kempen</a:t>
            </a:r>
            <a:endParaRPr lang="en-GB" dirty="0" smtClean="0"/>
          </a:p>
          <a:p>
            <a:pPr algn="ctr"/>
            <a:r>
              <a:rPr lang="en-GB" dirty="0" smtClean="0">
                <a:effectLst/>
              </a:rPr>
              <a:t>“Follow me, who </a:t>
            </a:r>
            <a:r>
              <a:rPr lang="en-GB" dirty="0">
                <a:effectLst/>
              </a:rPr>
              <a:t>am the Way, the Truth and the Life. </a:t>
            </a:r>
            <a:r>
              <a:rPr lang="en-GB" dirty="0" smtClean="0">
                <a:effectLst/>
              </a:rPr>
              <a:t>Without </a:t>
            </a:r>
            <a:r>
              <a:rPr lang="en-GB" dirty="0">
                <a:effectLst/>
              </a:rPr>
              <a:t>the Way, there is no </a:t>
            </a:r>
            <a:r>
              <a:rPr lang="en-GB" dirty="0" smtClean="0">
                <a:effectLst/>
              </a:rPr>
              <a:t>progress; </a:t>
            </a:r>
            <a:r>
              <a:rPr lang="en-GB" dirty="0">
                <a:effectLst/>
              </a:rPr>
              <a:t>without the Truth, there is no </a:t>
            </a:r>
            <a:r>
              <a:rPr lang="en-GB" dirty="0" smtClean="0">
                <a:effectLst/>
              </a:rPr>
              <a:t>knowledge; </a:t>
            </a:r>
            <a:r>
              <a:rPr lang="en-GB" dirty="0">
                <a:effectLst/>
              </a:rPr>
              <a:t>without the Life, there is no living. I am the Way you must follow; the Truth you must </a:t>
            </a:r>
            <a:r>
              <a:rPr lang="en-GB" dirty="0" smtClean="0">
                <a:effectLst/>
              </a:rPr>
              <a:t>believe; </a:t>
            </a:r>
            <a:r>
              <a:rPr lang="en-GB" dirty="0">
                <a:effectLst/>
              </a:rPr>
              <a:t>the Life for which you must hope. I am the imperishable Way, the infallible Truth, the eternal Life. I am the most noble Way, the ultimate Truth, the true Life, blessed and uncreated. If you remain in My Way, you shall know the Truth, and the Truth shall set you free, </a:t>
            </a:r>
            <a:r>
              <a:rPr lang="en-GB" dirty="0" smtClean="0">
                <a:effectLst/>
              </a:rPr>
              <a:t>and </a:t>
            </a:r>
            <a:r>
              <a:rPr lang="en-GB" dirty="0">
                <a:effectLst/>
              </a:rPr>
              <a:t>you shall lay hold on eternal </a:t>
            </a:r>
            <a:r>
              <a:rPr lang="en-GB" dirty="0" smtClean="0">
                <a:effectLst/>
              </a:rPr>
              <a:t>Life.”</a:t>
            </a:r>
            <a:endParaRPr lang="en-GB" dirty="0"/>
          </a:p>
        </p:txBody>
      </p:sp>
    </p:spTree>
    <p:extLst>
      <p:ext uri="{BB962C8B-B14F-4D97-AF65-F5344CB8AC3E}">
        <p14:creationId xmlns:p14="http://schemas.microsoft.com/office/powerpoint/2010/main" val="12739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is God</a:t>
            </a:r>
            <a:endParaRPr lang="en-GB" dirty="0"/>
          </a:p>
        </p:txBody>
      </p:sp>
      <p:sp>
        <p:nvSpPr>
          <p:cNvPr id="3" name="Text Placeholder 2"/>
          <p:cNvSpPr>
            <a:spLocks noGrp="1"/>
          </p:cNvSpPr>
          <p:nvPr>
            <p:ph type="body" idx="1"/>
          </p:nvPr>
        </p:nvSpPr>
        <p:spPr/>
        <p:txBody>
          <a:bodyPr/>
          <a:lstStyle/>
          <a:p>
            <a:pPr algn="ctr"/>
            <a:r>
              <a:rPr lang="en-GB" i="1" dirty="0">
                <a:effectLst/>
              </a:rPr>
              <a:t>I am in the Father, and that the Father is in </a:t>
            </a:r>
            <a:r>
              <a:rPr lang="en-GB" i="1" dirty="0" smtClean="0">
                <a:effectLst/>
              </a:rPr>
              <a:t>me</a:t>
            </a:r>
          </a:p>
          <a:p>
            <a:pPr algn="ctr"/>
            <a:endParaRPr lang="en-GB" i="1" dirty="0">
              <a:effectLst/>
            </a:endParaRPr>
          </a:p>
          <a:p>
            <a:pPr algn="ctr"/>
            <a:endParaRPr lang="en-GB" i="1" dirty="0"/>
          </a:p>
        </p:txBody>
      </p:sp>
    </p:spTree>
    <p:extLst>
      <p:ext uri="{BB962C8B-B14F-4D97-AF65-F5344CB8AC3E}">
        <p14:creationId xmlns:p14="http://schemas.microsoft.com/office/powerpoint/2010/main" val="1920726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CEL John 14">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ICELblack.potx" id="{8C6ABB10-A5D3-43B9-AB09-6A235D6167EC}" vid="{7769BFE4-01EC-4413-B317-53BB5643B8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669</TotalTime>
  <Words>219</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ICELBlack</vt:lpstr>
      <vt:lpstr>ICEL John 14</vt:lpstr>
      <vt:lpstr>John 14.1-14</vt:lpstr>
      <vt:lpstr>PowerPoint Presentation</vt:lpstr>
      <vt:lpstr>PowerPoint Presentation</vt:lpstr>
      <vt:lpstr>PowerPoint Presentation</vt:lpstr>
      <vt:lpstr>PowerPoint Presentation</vt:lpstr>
      <vt:lpstr>PowerPoint Presentation</vt:lpstr>
      <vt:lpstr>Jesus Comforts</vt:lpstr>
      <vt:lpstr>Jesus the Way</vt:lpstr>
      <vt:lpstr>Jesus is God</vt:lpstr>
      <vt:lpstr>Jesus Empowers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21</cp:revision>
  <dcterms:created xsi:type="dcterms:W3CDTF">2017-05-10T21:28:45Z</dcterms:created>
  <dcterms:modified xsi:type="dcterms:W3CDTF">2017-05-21T11:45:00Z</dcterms:modified>
</cp:coreProperties>
</file>