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321" r:id="rId2"/>
    <p:sldId id="322" r:id="rId3"/>
    <p:sldId id="323" r:id="rId4"/>
    <p:sldId id="324" r:id="rId5"/>
    <p:sldId id="325" r:id="rId6"/>
    <p:sldId id="326" r:id="rId7"/>
    <p:sldId id="334" r:id="rId8"/>
    <p:sldId id="327" r:id="rId9"/>
    <p:sldId id="328" r:id="rId10"/>
    <p:sldId id="329" r:id="rId11"/>
    <p:sldId id="330" r:id="rId12"/>
    <p:sldId id="331" r:id="rId13"/>
    <p:sldId id="332" r:id="rId14"/>
    <p:sldId id="33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4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61A81F-D89C-4742-BDDC-B36E41E9B7A1}" type="datetimeFigureOut">
              <a:rPr lang="en-GB" smtClean="0"/>
              <a:t>29/06/2019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5E2B5-C330-4346-9797-339FA6378D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473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noProof="0" dirty="0"/>
              <a:t>https://www.biblecartoons.co.uk/images/568.jpg (accessed 28/08/3029)/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F0EE67-F674-46F3-B994-202F2A497612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669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https://www.restored2yoursoul.com/uploads/2/0/5/4/20545172/relationship-landscape_1.jpg (accessed 28/06/2019)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F0EE67-F674-46F3-B994-202F2A497612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154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762000" y="1143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447800" y="3124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51184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7146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6648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3120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5139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5658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6764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8841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530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1307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5675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3393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6105525"/>
            <a:ext cx="2195512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itchFamily="18" charset="2"/>
        <a:defRPr kumimoji="1" sz="2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itchFamily="18" charset="2"/>
        <a:defRPr kumimoji="1" sz="24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itchFamily="18" charset="2"/>
        <a:defRPr kumimoji="1" sz="20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itchFamily="18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itchFamily="18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itchFamily="18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itchFamily="18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itchFamily="18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itchFamily="18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656" y="836712"/>
            <a:ext cx="7056784" cy="792088"/>
          </a:xfrm>
        </p:spPr>
        <p:txBody>
          <a:bodyPr/>
          <a:lstStyle/>
          <a:p>
            <a:r>
              <a:rPr lang="en-GB" dirty="0"/>
              <a:t>Going away, on your way </a:t>
            </a:r>
            <a:endParaRPr lang="la-Lat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797152"/>
            <a:ext cx="6400800" cy="1611898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 Kings 2:1-14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ICEL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June 30, 2019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866" y="1854155"/>
            <a:ext cx="3772364" cy="2717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865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/>
          <a:lstStyle/>
          <a:p>
            <a:r>
              <a:rPr lang="en-GB" sz="4800" dirty="0"/>
              <a:t>Taking something away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3600" dirty="0"/>
              <a:t>Review the relationship between Elijah and Elisha</a:t>
            </a:r>
          </a:p>
          <a:p>
            <a:endParaRPr lang="en-GB" sz="3600" dirty="0"/>
          </a:p>
          <a:p>
            <a:r>
              <a:rPr lang="en-GB" sz="3600" dirty="0"/>
              <a:t>How our relationships, past and present, resemble theirs</a:t>
            </a:r>
          </a:p>
          <a:p>
            <a:endParaRPr lang="en-GB" sz="3600" dirty="0"/>
          </a:p>
          <a:p>
            <a:r>
              <a:rPr lang="en-GB" sz="3600" dirty="0"/>
              <a:t>What to learn from this story</a:t>
            </a:r>
          </a:p>
        </p:txBody>
      </p:sp>
    </p:spTree>
    <p:extLst>
      <p:ext uri="{BB962C8B-B14F-4D97-AF65-F5344CB8AC3E}">
        <p14:creationId xmlns:p14="http://schemas.microsoft.com/office/powerpoint/2010/main" val="202070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3600" dirty="0"/>
              <a:t>Th</a:t>
            </a:r>
            <a:r>
              <a:rPr lang="en-GB" sz="3600" dirty="0"/>
              <a:t>e relationship of Elijah and Elisha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740" y="1628800"/>
            <a:ext cx="4680520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377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/>
              <a:t>Like or unlike ours?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988840"/>
            <a:ext cx="3450412" cy="265105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988839"/>
            <a:ext cx="3174096" cy="2654715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683568" y="5373216"/>
            <a:ext cx="76851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Whether as learner or teacher</a:t>
            </a:r>
          </a:p>
        </p:txBody>
      </p:sp>
    </p:spTree>
    <p:extLst>
      <p:ext uri="{BB962C8B-B14F-4D97-AF65-F5344CB8AC3E}">
        <p14:creationId xmlns:p14="http://schemas.microsoft.com/office/powerpoint/2010/main" val="2958531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/>
              <a:t>Learning from the story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Be thankful for learner and teacher relationships we have had or now have and value them.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B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Bring closure to those that have ended.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B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BE" dirty="0"/>
              <a:t>Trust</a:t>
            </a:r>
            <a:r>
              <a:rPr lang="en-GB" dirty="0"/>
              <a:t> “the God of Elijah”, our God, to lead us on our way with what we have experienced, for the benefit of others.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3268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620688"/>
            <a:ext cx="5256584" cy="5190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993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sz="4800" dirty="0"/>
              <a:t>Elijah leaves Elisha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motif, central to the text, appears in several ways: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Announced at the beginning (v. 1)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Admitted by Elisha and other prophets (vv. 2-5)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Mentioned in dialogue (vv. 9-10)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Described in the narrative (vv. 11-12)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17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/>
              <a:t>A puzzling story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Unique of its kind in either the Old or New Testament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Contains many features so far not satisfactorily explained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Variously explained in later texts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Merits our reflection on why it is recounted here and what meaning we can take away.</a:t>
            </a:r>
          </a:p>
        </p:txBody>
      </p:sp>
    </p:spTree>
    <p:extLst>
      <p:ext uri="{BB962C8B-B14F-4D97-AF65-F5344CB8AC3E}">
        <p14:creationId xmlns:p14="http://schemas.microsoft.com/office/powerpoint/2010/main" val="166871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/>
              <a:t>Going away, on your way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5482952" cy="4525963"/>
          </a:xfrm>
        </p:spPr>
        <p:txBody>
          <a:bodyPr/>
          <a:lstStyle/>
          <a:p>
            <a:r>
              <a:rPr lang="en-GB" dirty="0"/>
              <a:t>Look closely at how the story fits in the book of (2) Kings;</a:t>
            </a:r>
          </a:p>
          <a:p>
            <a:endParaRPr lang="en-GB" dirty="0"/>
          </a:p>
          <a:p>
            <a:r>
              <a:rPr lang="en-GB" dirty="0"/>
              <a:t>Follow how the story develops;</a:t>
            </a:r>
          </a:p>
          <a:p>
            <a:endParaRPr lang="en-GB" dirty="0"/>
          </a:p>
          <a:p>
            <a:r>
              <a:rPr lang="en-GB" dirty="0"/>
              <a:t>Ask what it might mean for us in different life situations today.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090881"/>
            <a:ext cx="2782326" cy="2004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017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/>
              <a:t>Fitting the </a:t>
            </a:r>
            <a:r>
              <a:rPr lang="en-GB" sz="4800"/>
              <a:t>story into </a:t>
            </a:r>
            <a:r>
              <a:rPr lang="en-GB" sz="4800" dirty="0"/>
              <a:t>Kings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Elijah is introduced, without any description, announcing drought to Ahab, king of Israel (1 Kings 17:1).</a:t>
            </a:r>
          </a:p>
          <a:p>
            <a:r>
              <a:rPr lang="en-GB" dirty="0"/>
              <a:t>Elisha equally abruptly called by Elijah (1 Kings 19:19-21) who throws “his cloak around him.”</a:t>
            </a:r>
          </a:p>
          <a:p>
            <a:r>
              <a:rPr lang="en-GB" dirty="0"/>
              <a:t>Four chapters and several kings (and probably years) later Elijah departs </a:t>
            </a:r>
            <a:r>
              <a:rPr lang="en-GB" dirty="0">
                <a:solidFill>
                  <a:srgbClr val="FF0000"/>
                </a:solidFill>
              </a:rPr>
              <a:t>(2 Kings 2: 1-12).</a:t>
            </a:r>
          </a:p>
          <a:p>
            <a:r>
              <a:rPr lang="en-GB" dirty="0"/>
              <a:t>Elijah then takes up the cloak and prophetic work of his master (2 Kings 2:13-</a:t>
            </a:r>
            <a:r>
              <a:rPr lang="en-US" dirty="0"/>
              <a:t>13</a:t>
            </a:r>
            <a:r>
              <a:rPr lang="fr-BE" dirty="0"/>
              <a:t>:20)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2323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/>
              <a:t>How the story unfolds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1520" y="1196752"/>
            <a:ext cx="8640960" cy="5544616"/>
          </a:xfrm>
        </p:spPr>
        <p:txBody>
          <a:bodyPr>
            <a:noAutofit/>
          </a:bodyPr>
          <a:lstStyle/>
          <a:p>
            <a:pPr marL="0" indent="0"/>
            <a:r>
              <a:rPr lang="en-GB" sz="2400" dirty="0"/>
              <a:t>1. Traveling with tension (vv. 1b-6):</a:t>
            </a:r>
          </a:p>
          <a:p>
            <a:r>
              <a:rPr lang="en-GB" sz="2400" dirty="0">
                <a:effectLst/>
              </a:rPr>
              <a:t>Elijah and Elisha were on their way from Gilgal.</a:t>
            </a:r>
          </a:p>
          <a:p>
            <a:r>
              <a:rPr lang="en-GB" sz="2400" dirty="0">
                <a:effectLst/>
              </a:rPr>
              <a:t> </a:t>
            </a:r>
            <a:r>
              <a:rPr lang="en-GB" sz="2400" baseline="30000" dirty="0">
                <a:effectLst/>
              </a:rPr>
              <a:t>2</a:t>
            </a:r>
            <a:r>
              <a:rPr lang="en-GB" sz="2400" dirty="0">
                <a:effectLst/>
              </a:rPr>
              <a:t> Elijah said to Elisha, "</a:t>
            </a:r>
            <a:r>
              <a:rPr lang="en-GB" sz="2400" dirty="0">
                <a:solidFill>
                  <a:srgbClr val="FF0000"/>
                </a:solidFill>
                <a:effectLst/>
              </a:rPr>
              <a:t>Stay here</a:t>
            </a:r>
            <a:r>
              <a:rPr lang="en-GB" sz="2400" dirty="0">
                <a:effectLst/>
              </a:rPr>
              <a:t>; the LORD has sent me to Bethel." But Elisha said, "</a:t>
            </a:r>
            <a:r>
              <a:rPr lang="en-GB" sz="2400" dirty="0">
                <a:solidFill>
                  <a:srgbClr val="FF0000"/>
                </a:solidFill>
                <a:effectLst/>
              </a:rPr>
              <a:t>As surely as the LORD lives and as you live</a:t>
            </a:r>
            <a:r>
              <a:rPr lang="en-GB" sz="2400" dirty="0">
                <a:effectLst/>
              </a:rPr>
              <a:t>, I will not leave you." So they went down to Bethel.</a:t>
            </a:r>
          </a:p>
          <a:p>
            <a:r>
              <a:rPr lang="en-GB" sz="2400" dirty="0">
                <a:effectLst/>
              </a:rPr>
              <a:t> </a:t>
            </a:r>
            <a:r>
              <a:rPr lang="en-GB" sz="2400" baseline="30000" dirty="0">
                <a:effectLst/>
              </a:rPr>
              <a:t>3</a:t>
            </a:r>
            <a:r>
              <a:rPr lang="en-GB" sz="2400" dirty="0">
                <a:effectLst/>
              </a:rPr>
              <a:t> The company of the prophets at Bethel came out to Elisha and asked, "Do you know that the LORD is going to take your master from you today?" "</a:t>
            </a:r>
            <a:r>
              <a:rPr lang="en-GB" sz="2400" dirty="0">
                <a:solidFill>
                  <a:srgbClr val="FF0000"/>
                </a:solidFill>
                <a:effectLst/>
              </a:rPr>
              <a:t>Yes, I know," Elisha replied, "so be quiet</a:t>
            </a:r>
            <a:r>
              <a:rPr lang="en-GB" sz="2400" dirty="0">
                <a:effectLst/>
              </a:rPr>
              <a:t>."</a:t>
            </a:r>
          </a:p>
          <a:p>
            <a:r>
              <a:rPr lang="en-GB" sz="2400" dirty="0">
                <a:effectLst/>
              </a:rPr>
              <a:t> </a:t>
            </a:r>
            <a:r>
              <a:rPr lang="en-GB" sz="2400" baseline="30000" dirty="0">
                <a:effectLst/>
              </a:rPr>
              <a:t>4</a:t>
            </a:r>
            <a:r>
              <a:rPr lang="en-GB" sz="2400" dirty="0">
                <a:effectLst/>
              </a:rPr>
              <a:t> Then Elijah said to him, "Stay here, Elisha; the LORD has sent me to Jericho." And he replied, "As surely as the LORD lives and as you live, I will not leave you." So they went to Jericho.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97948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/>
              <a:t>How the story unfolds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1520" y="1196752"/>
            <a:ext cx="8640960" cy="5544616"/>
          </a:xfrm>
        </p:spPr>
        <p:txBody>
          <a:bodyPr>
            <a:noAutofit/>
          </a:bodyPr>
          <a:lstStyle/>
          <a:p>
            <a:r>
              <a:rPr lang="en-GB" sz="2400" dirty="0"/>
              <a:t>1. Traveling with tension (vv. 1b-6):</a:t>
            </a:r>
            <a:endParaRPr lang="fr-BE" sz="2400" dirty="0"/>
          </a:p>
          <a:p>
            <a:endParaRPr lang="en-GB" sz="2400" baseline="30000" dirty="0">
              <a:effectLst/>
            </a:endParaRPr>
          </a:p>
          <a:p>
            <a:r>
              <a:rPr lang="en-GB" sz="2400" baseline="30000" dirty="0">
                <a:effectLst/>
              </a:rPr>
              <a:t>5</a:t>
            </a:r>
            <a:r>
              <a:rPr lang="en-GB" sz="2400" dirty="0">
                <a:effectLst/>
              </a:rPr>
              <a:t> The company of the prophets at Jericho went up to Elisha and asked him, "Do you know that the LORD is going to take your master from you today?" "Yes, I know," he replied, "so be quiet."</a:t>
            </a:r>
          </a:p>
          <a:p>
            <a:r>
              <a:rPr lang="en-GB" sz="2400" dirty="0">
                <a:effectLst/>
              </a:rPr>
              <a:t> </a:t>
            </a:r>
            <a:r>
              <a:rPr lang="en-GB" sz="2400" baseline="30000" dirty="0">
                <a:effectLst/>
              </a:rPr>
              <a:t>6</a:t>
            </a:r>
            <a:r>
              <a:rPr lang="en-GB" sz="2400" dirty="0">
                <a:effectLst/>
              </a:rPr>
              <a:t> Then Elijah said to him, "Stay here; the LORD has sent me to the Jordan." And he replied, "As surely as the LORD lives and as you live, I will not leave you." So the two of them walked on.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30290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/>
              <a:t>Final stop and departure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29600" cy="4525963"/>
          </a:xfrm>
        </p:spPr>
        <p:txBody>
          <a:bodyPr>
            <a:noAutofit/>
          </a:bodyPr>
          <a:lstStyle/>
          <a:p>
            <a:r>
              <a:rPr lang="fr-BE" sz="2400" dirty="0"/>
              <a:t>2. </a:t>
            </a:r>
            <a:r>
              <a:rPr lang="en-GB" sz="2400" dirty="0"/>
              <a:t>Final stop and request (vv. 7-10)</a:t>
            </a:r>
          </a:p>
          <a:p>
            <a:endParaRPr lang="fr-BE" sz="2400" dirty="0"/>
          </a:p>
          <a:p>
            <a:r>
              <a:rPr lang="en-GB" sz="2400" baseline="30000" dirty="0"/>
              <a:t>7</a:t>
            </a:r>
            <a:r>
              <a:rPr lang="en-GB" sz="2400" dirty="0"/>
              <a:t> Fifty men from the company of the prophets went and stood at a distance, facing the place where Elijah and Elisha had stopped at the Jordan.</a:t>
            </a:r>
          </a:p>
          <a:p>
            <a:r>
              <a:rPr lang="en-GB" sz="2400" dirty="0"/>
              <a:t> </a:t>
            </a:r>
            <a:r>
              <a:rPr lang="en-GB" sz="2400" baseline="30000" dirty="0"/>
              <a:t>8</a:t>
            </a:r>
            <a:r>
              <a:rPr lang="en-GB" sz="2400" dirty="0"/>
              <a:t> Elijah took his </a:t>
            </a:r>
            <a:r>
              <a:rPr lang="en-GB" sz="2400" dirty="0">
                <a:solidFill>
                  <a:srgbClr val="FF0000"/>
                </a:solidFill>
              </a:rPr>
              <a:t>cloak</a:t>
            </a:r>
            <a:r>
              <a:rPr lang="en-GB" sz="2400" dirty="0"/>
              <a:t>, rolled it up and struck the water with it. </a:t>
            </a:r>
            <a:r>
              <a:rPr lang="en-GB" sz="2400" dirty="0">
                <a:solidFill>
                  <a:srgbClr val="FF0000"/>
                </a:solidFill>
              </a:rPr>
              <a:t>The water divided to the right and to the left</a:t>
            </a:r>
            <a:r>
              <a:rPr lang="en-GB" sz="2400" dirty="0"/>
              <a:t>, and the two of them crossed over on dry ground.</a:t>
            </a:r>
          </a:p>
          <a:p>
            <a:r>
              <a:rPr lang="en-GB" sz="2400" dirty="0"/>
              <a:t> </a:t>
            </a:r>
            <a:r>
              <a:rPr lang="en-GB" sz="2400" baseline="30000" dirty="0"/>
              <a:t>9</a:t>
            </a:r>
            <a:r>
              <a:rPr lang="en-GB" sz="2400" dirty="0"/>
              <a:t> When they had crossed, Elijah said to Elisha, "Tell me, what can I do for you before I am taken from you?" "Let me inherit a </a:t>
            </a:r>
            <a:r>
              <a:rPr lang="en-GB" sz="2400" dirty="0">
                <a:solidFill>
                  <a:srgbClr val="FF0000"/>
                </a:solidFill>
              </a:rPr>
              <a:t>double portion </a:t>
            </a:r>
            <a:r>
              <a:rPr lang="en-GB" sz="2400" dirty="0"/>
              <a:t>of your spirit," Elisha replied.</a:t>
            </a:r>
          </a:p>
          <a:p>
            <a:r>
              <a:rPr lang="en-GB" sz="2400" dirty="0"/>
              <a:t> </a:t>
            </a:r>
            <a:r>
              <a:rPr lang="en-GB" sz="2400" baseline="30000" dirty="0"/>
              <a:t>10</a:t>
            </a:r>
            <a:r>
              <a:rPr lang="en-GB" sz="2400" dirty="0"/>
              <a:t> "You have asked a difficult thing," Elijah said, "yet if you see me when I am taken from you, it will be yours-- otherwise, it will not." </a:t>
            </a:r>
          </a:p>
        </p:txBody>
      </p:sp>
    </p:spTree>
    <p:extLst>
      <p:ext uri="{BB962C8B-B14F-4D97-AF65-F5344CB8AC3E}">
        <p14:creationId xmlns:p14="http://schemas.microsoft.com/office/powerpoint/2010/main" val="464391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476672"/>
            <a:ext cx="8229600" cy="6120680"/>
          </a:xfrm>
        </p:spPr>
        <p:txBody>
          <a:bodyPr>
            <a:normAutofit fontScale="70000" lnSpcReduction="20000"/>
          </a:bodyPr>
          <a:lstStyle/>
          <a:p>
            <a:r>
              <a:rPr lang="fr-BE" sz="4000" dirty="0"/>
              <a:t>3. </a:t>
            </a:r>
            <a:r>
              <a:rPr lang="en-GB" sz="4000" dirty="0"/>
              <a:t>Departure and consequences (vv. 11-14):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r>
              <a:rPr lang="en-GB" sz="3700" dirty="0"/>
              <a:t> </a:t>
            </a:r>
            <a:r>
              <a:rPr lang="en-GB" sz="3700" baseline="30000" dirty="0"/>
              <a:t>11</a:t>
            </a:r>
            <a:r>
              <a:rPr lang="en-GB" sz="3700" dirty="0"/>
              <a:t> As they were walking along and talking together, suddenly </a:t>
            </a:r>
            <a:r>
              <a:rPr lang="en-GB" sz="3700" dirty="0">
                <a:solidFill>
                  <a:srgbClr val="FF0000"/>
                </a:solidFill>
              </a:rPr>
              <a:t>a chariot of fire and horses of fire </a:t>
            </a:r>
            <a:r>
              <a:rPr lang="en-GB" sz="3700" dirty="0"/>
              <a:t>appeared </a:t>
            </a:r>
            <a:r>
              <a:rPr lang="en-GB" sz="3700" dirty="0">
                <a:solidFill>
                  <a:srgbClr val="FF0000"/>
                </a:solidFill>
              </a:rPr>
              <a:t>and separated </a:t>
            </a:r>
            <a:r>
              <a:rPr lang="en-GB" sz="3700" dirty="0"/>
              <a:t>the two of them, and Elijah went up to heaven in a whirlwind.</a:t>
            </a:r>
          </a:p>
          <a:p>
            <a:r>
              <a:rPr lang="en-GB" sz="3700" dirty="0"/>
              <a:t> </a:t>
            </a:r>
            <a:r>
              <a:rPr lang="en-GB" sz="3700" baseline="30000" dirty="0"/>
              <a:t>12</a:t>
            </a:r>
            <a:r>
              <a:rPr lang="en-GB" sz="3700" dirty="0"/>
              <a:t> Elisha saw this and cried out, "My father! My father! The chariots and horsemen of Israel!" And Elisha saw him no more. Then he took hold of his garment and </a:t>
            </a:r>
            <a:r>
              <a:rPr lang="en-GB" sz="3700" dirty="0">
                <a:solidFill>
                  <a:srgbClr val="FF0000"/>
                </a:solidFill>
              </a:rPr>
              <a:t>tore it in two.</a:t>
            </a:r>
          </a:p>
          <a:p>
            <a:r>
              <a:rPr lang="en-GB" sz="3700" dirty="0"/>
              <a:t> </a:t>
            </a:r>
            <a:r>
              <a:rPr lang="en-GB" sz="3700" baseline="30000" dirty="0"/>
              <a:t>13</a:t>
            </a:r>
            <a:r>
              <a:rPr lang="en-GB" sz="3700" dirty="0"/>
              <a:t> Elisha then picked up Elijah's </a:t>
            </a:r>
            <a:r>
              <a:rPr lang="en-GB" sz="3700" dirty="0">
                <a:solidFill>
                  <a:srgbClr val="FF0000"/>
                </a:solidFill>
              </a:rPr>
              <a:t>cloak</a:t>
            </a:r>
            <a:r>
              <a:rPr lang="en-GB" sz="3700" dirty="0"/>
              <a:t> that had fallen from him and went back and stood on the bank of the Jordan.</a:t>
            </a:r>
          </a:p>
          <a:p>
            <a:r>
              <a:rPr lang="en-GB" sz="3700" dirty="0"/>
              <a:t> </a:t>
            </a:r>
            <a:r>
              <a:rPr lang="en-GB" sz="3700" baseline="30000" dirty="0"/>
              <a:t>14</a:t>
            </a:r>
            <a:r>
              <a:rPr lang="en-GB" sz="3700" dirty="0"/>
              <a:t> He took the cloak that had fallen from Elijah and struck the water with it. "Where now is the LORD, the God of Elijah?" he asked. When he struck the water, </a:t>
            </a:r>
            <a:r>
              <a:rPr lang="en-GB" sz="3700" dirty="0">
                <a:solidFill>
                  <a:srgbClr val="FF0000"/>
                </a:solidFill>
              </a:rPr>
              <a:t>it divided to the right and to the left</a:t>
            </a:r>
            <a:r>
              <a:rPr lang="en-GB" sz="3700" dirty="0"/>
              <a:t>, and he crossed over.</a:t>
            </a:r>
          </a:p>
        </p:txBody>
      </p:sp>
    </p:spTree>
    <p:extLst>
      <p:ext uri="{BB962C8B-B14F-4D97-AF65-F5344CB8AC3E}">
        <p14:creationId xmlns:p14="http://schemas.microsoft.com/office/powerpoint/2010/main" val="3308738884"/>
      </p:ext>
    </p:extLst>
  </p:cSld>
  <p:clrMapOvr>
    <a:masterClrMapping/>
  </p:clrMapOvr>
</p:sld>
</file>

<file path=ppt/theme/theme1.xml><?xml version="1.0" encoding="utf-8"?>
<a:theme xmlns:a="http://schemas.openxmlformats.org/drawingml/2006/main" name="ICELBlack">
  <a:themeElements>
    <a:clrScheme name="">
      <a:dk1>
        <a:srgbClr val="333333"/>
      </a:dk1>
      <a:lt1>
        <a:srgbClr val="A9BDA9"/>
      </a:lt1>
      <a:dk2>
        <a:srgbClr val="004C2B"/>
      </a:dk2>
      <a:lt2>
        <a:srgbClr val="578963"/>
      </a:lt2>
      <a:accent1>
        <a:srgbClr val="FFCCCC"/>
      </a:accent1>
      <a:accent2>
        <a:srgbClr val="B3E1B3"/>
      </a:accent2>
      <a:accent3>
        <a:srgbClr val="D1DBD1"/>
      </a:accent3>
      <a:accent4>
        <a:srgbClr val="2A2A2A"/>
      </a:accent4>
      <a:accent5>
        <a:srgbClr val="FFE2E2"/>
      </a:accent5>
      <a:accent6>
        <a:srgbClr val="A2CCA2"/>
      </a:accent6>
      <a:hlink>
        <a:srgbClr val="BDD7E5"/>
      </a:hlink>
      <a:folHlink>
        <a:srgbClr val="D2AAD2"/>
      </a:folHlink>
    </a:clrScheme>
    <a:fontScheme name="StormyBlue">
      <a:majorFont>
        <a:latin typeface="Tahoma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ormyBlue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rmyBlue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rmyBlu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ICELSep2018.pot [Compatibility Mode]" id="{EFD735B0-1DA5-4E1A-AFC6-520CDBFDEB07}" vid="{1B0FAB54-D7C0-4338-AEBD-51BFA8472D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ICELBlack2018</Template>
  <TotalTime>1680</TotalTime>
  <Words>806</Words>
  <Application>Microsoft Office PowerPoint</Application>
  <PresentationFormat>On-screen Show (4:3)</PresentationFormat>
  <Paragraphs>68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ICELBlack</vt:lpstr>
      <vt:lpstr>Going away, on your way </vt:lpstr>
      <vt:lpstr>Elijah leaves Elisha</vt:lpstr>
      <vt:lpstr>A puzzling story</vt:lpstr>
      <vt:lpstr>Going away, on your way</vt:lpstr>
      <vt:lpstr>Fitting the story into Kings</vt:lpstr>
      <vt:lpstr>How the story unfolds</vt:lpstr>
      <vt:lpstr>How the story unfolds</vt:lpstr>
      <vt:lpstr>Final stop and departure</vt:lpstr>
      <vt:lpstr>PowerPoint Presentation</vt:lpstr>
      <vt:lpstr>Taking something away</vt:lpstr>
      <vt:lpstr>The relationship of Elijah and Elisha</vt:lpstr>
      <vt:lpstr>Like or unlike ours?</vt:lpstr>
      <vt:lpstr>Learning from the story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 mertens</dc:creator>
  <cp:lastModifiedBy>christophe mertens</cp:lastModifiedBy>
  <cp:revision>11</cp:revision>
  <dcterms:created xsi:type="dcterms:W3CDTF">2019-06-28T19:53:14Z</dcterms:created>
  <dcterms:modified xsi:type="dcterms:W3CDTF">2019-06-30T14:06:24Z</dcterms:modified>
</cp:coreProperties>
</file>