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308" r:id="rId2"/>
    <p:sldId id="309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2DA3E1-3C84-4250-82BC-5AAF008D5088}" type="datetimeFigureOut">
              <a:rPr lang="en-GB" smtClean="0"/>
              <a:t>23/08/2015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8E019-C27F-4BD8-ADA0-1F110B91E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791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762000" y="1143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447800" y="3124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62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5884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8687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8509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517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7011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7495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3418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1964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7810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9250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ogel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381750"/>
            <a:ext cx="58102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8278813" y="6375400"/>
            <a:ext cx="757237" cy="36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1800" b="1" smtClean="0">
                <a:solidFill>
                  <a:srgbClr val="FFFFFF"/>
                </a:solidFill>
                <a:latin typeface="Arial" charset="0"/>
                <a:cs typeface="+mn-cs"/>
              </a:rPr>
              <a:t>ICEL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charset="2"/>
        <a:defRPr kumimoji="1" sz="2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charset="2"/>
        <a:defRPr kumimoji="1" sz="24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charset="2"/>
        <a:defRPr kumimoji="1" sz="20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/>
              </a:rPr>
              <a:t>Abundance!</a:t>
            </a:r>
          </a:p>
        </p:txBody>
      </p:sp>
    </p:spTree>
    <p:extLst>
      <p:ext uri="{BB962C8B-B14F-4D97-AF65-F5344CB8AC3E}">
        <p14:creationId xmlns:p14="http://schemas.microsoft.com/office/powerpoint/2010/main" val="78745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2 Peter </a:t>
            </a:r>
            <a:r>
              <a:rPr lang="en-US" dirty="0" smtClean="0">
                <a:effectLst/>
              </a:rPr>
              <a:t>3</a:t>
            </a:r>
          </a:p>
          <a:p>
            <a:endParaRPr lang="en-US" b="1" baseline="30000" dirty="0" smtClean="0">
              <a:effectLst/>
            </a:endParaRPr>
          </a:p>
          <a:p>
            <a:r>
              <a:rPr lang="en-US" b="1" baseline="30000" dirty="0" smtClean="0">
                <a:effectLst/>
              </a:rPr>
              <a:t>10</a:t>
            </a:r>
            <a:r>
              <a:rPr lang="en-US" b="1" baseline="30000" dirty="0">
                <a:effectLst/>
              </a:rPr>
              <a:t> </a:t>
            </a:r>
            <a:r>
              <a:rPr lang="en-US" dirty="0">
                <a:effectLst/>
              </a:rPr>
              <a:t>But the day of the Lord will come like a thief. The heavens will disappear with a roar; the elements will be destroyed by fire, and the earth and everything done in it will be laid bare</a:t>
            </a:r>
            <a:r>
              <a:rPr lang="en-US" dirty="0" smtClean="0">
                <a:effectLst/>
              </a:rPr>
              <a:t>.</a:t>
            </a:r>
            <a:endParaRPr lang="en-US" dirty="0">
              <a:effectLst/>
            </a:endParaRPr>
          </a:p>
          <a:p>
            <a:r>
              <a:rPr lang="en-US" b="1" baseline="30000" dirty="0">
                <a:effectLst/>
              </a:rPr>
              <a:t>13 </a:t>
            </a:r>
            <a:r>
              <a:rPr lang="en-US" dirty="0">
                <a:effectLst/>
              </a:rPr>
              <a:t>But in keeping with his promise we are looking forward to a new heaven and a new earth, where righteousness dwells.</a:t>
            </a:r>
          </a:p>
          <a:p>
            <a:r>
              <a:rPr lang="en-US" dirty="0">
                <a:effectLst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44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Hebrews </a:t>
            </a:r>
            <a:r>
              <a:rPr lang="en-US" dirty="0" smtClean="0">
                <a:effectLst/>
              </a:rPr>
              <a:t>11</a:t>
            </a:r>
            <a:endParaRPr lang="en-US" b="1" baseline="30000" dirty="0" smtClean="0">
              <a:effectLst/>
            </a:endParaRPr>
          </a:p>
          <a:p>
            <a:endParaRPr lang="en-US" b="1" baseline="30000" dirty="0" smtClean="0">
              <a:effectLst/>
            </a:endParaRPr>
          </a:p>
          <a:p>
            <a:r>
              <a:rPr lang="en-US" b="1" baseline="30000" dirty="0" smtClean="0">
                <a:effectLst/>
              </a:rPr>
              <a:t>13</a:t>
            </a:r>
            <a:r>
              <a:rPr lang="en-US" b="1" baseline="30000" dirty="0">
                <a:effectLst/>
              </a:rPr>
              <a:t> </a:t>
            </a:r>
            <a:r>
              <a:rPr lang="en-US" dirty="0">
                <a:effectLst/>
              </a:rPr>
              <a:t>All these people were still living by faith when they died. They did not receive the things promised; they only saw them and welcomed them from a distance</a:t>
            </a:r>
            <a:r>
              <a:rPr lang="en-US" dirty="0" smtClean="0">
                <a:effectLst/>
              </a:rPr>
              <a:t>, admitting </a:t>
            </a:r>
            <a:r>
              <a:rPr lang="en-US" dirty="0">
                <a:effectLst/>
              </a:rPr>
              <a:t>that they were foreigners and strangers on earth.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23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11</a:t>
            </a:r>
          </a:p>
          <a:p>
            <a:endParaRPr lang="en-US" b="1" baseline="30000" dirty="0" smtClean="0">
              <a:effectLst/>
            </a:endParaRPr>
          </a:p>
          <a:p>
            <a:r>
              <a:rPr lang="en-US" b="1" baseline="30000" dirty="0">
                <a:effectLst/>
              </a:rPr>
              <a:t>38 </a:t>
            </a:r>
            <a:r>
              <a:rPr lang="en-US" dirty="0">
                <a:effectLst/>
              </a:rPr>
              <a:t>the world was not worthy of them. They wandered in deserts and mountains, living in caves and in holes in the ground…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baseline="30000" dirty="0" smtClean="0">
                <a:effectLst/>
              </a:rPr>
              <a:t>39</a:t>
            </a:r>
            <a:r>
              <a:rPr lang="en-US" b="1" baseline="30000" dirty="0">
                <a:effectLst/>
              </a:rPr>
              <a:t> 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were all commended for their faith, yet none of them received what had been promised, 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40 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since God had planned something better for us so that only together with us would they be made perfect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7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John </a:t>
            </a:r>
            <a:r>
              <a:rPr lang="en-US" dirty="0" smtClean="0">
                <a:effectLst/>
              </a:rPr>
              <a:t>14:2</a:t>
            </a:r>
            <a:endParaRPr lang="en-US" dirty="0">
              <a:effectLst/>
            </a:endParaRPr>
          </a:p>
          <a:p>
            <a:endParaRPr lang="en-US" b="1" baseline="30000" dirty="0" smtClean="0">
              <a:effectLst/>
            </a:endParaRPr>
          </a:p>
          <a:p>
            <a:r>
              <a:rPr lang="en-US" b="1" baseline="30000" dirty="0" smtClean="0">
                <a:effectLst/>
              </a:rPr>
              <a:t>2</a:t>
            </a:r>
            <a:r>
              <a:rPr lang="en-US" b="1" baseline="30000" dirty="0">
                <a:effectLst/>
              </a:rPr>
              <a:t> </a:t>
            </a:r>
            <a:r>
              <a:rPr lang="en-US" dirty="0">
                <a:effectLst/>
              </a:rPr>
              <a:t>My Father’s house has many rooms; if that were not so, would I have told you that I am going there to prepare a place for you?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31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Isaiah </a:t>
            </a:r>
            <a:r>
              <a:rPr lang="en-US" dirty="0">
                <a:effectLst/>
              </a:rPr>
              <a:t>25</a:t>
            </a:r>
            <a:endParaRPr lang="en-US" b="1" baseline="30000" dirty="0">
              <a:effectLst/>
            </a:endParaRPr>
          </a:p>
          <a:p>
            <a:endParaRPr lang="en-US" b="1" baseline="30000" dirty="0" smtClean="0">
              <a:effectLst/>
            </a:endParaRPr>
          </a:p>
          <a:p>
            <a:r>
              <a:rPr lang="en-US" b="1" baseline="30000" dirty="0" smtClean="0">
                <a:effectLst/>
              </a:rPr>
              <a:t>7</a:t>
            </a:r>
            <a:r>
              <a:rPr lang="en-US" b="1" baseline="30000" dirty="0">
                <a:effectLst/>
              </a:rPr>
              <a:t> </a:t>
            </a:r>
            <a:r>
              <a:rPr lang="en-US" dirty="0">
                <a:effectLst/>
              </a:rPr>
              <a:t>On this mountain he will destroy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    the shroud that enfolds all peoples,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the sheet that covers all nations</a:t>
            </a:r>
            <a:r>
              <a:rPr lang="en-US" dirty="0" smtClean="0">
                <a:effectLst/>
              </a:rPr>
              <a:t>;</a:t>
            </a:r>
          </a:p>
          <a:p>
            <a:r>
              <a:rPr lang="en-US" b="1" baseline="30000" dirty="0" smtClean="0">
                <a:effectLst/>
              </a:rPr>
              <a:t>8</a:t>
            </a:r>
            <a:r>
              <a:rPr lang="en-US" b="1" baseline="30000" dirty="0">
                <a:effectLst/>
              </a:rPr>
              <a:t> </a:t>
            </a:r>
            <a:r>
              <a:rPr lang="en-US" dirty="0" smtClean="0">
                <a:effectLst/>
              </a:rPr>
              <a:t>he </a:t>
            </a:r>
            <a:r>
              <a:rPr lang="en-US" dirty="0">
                <a:effectLst/>
              </a:rPr>
              <a:t>will swallow up death forever.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The Sovereign </a:t>
            </a:r>
            <a:r>
              <a:rPr lang="en-US" cap="small" dirty="0">
                <a:effectLst/>
              </a:rPr>
              <a:t>Lord</a:t>
            </a:r>
            <a:r>
              <a:rPr lang="en-US" dirty="0">
                <a:effectLst/>
              </a:rPr>
              <a:t> will wipe away the tears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    from all faces;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he will remove his people’s disgrace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    from all the </a:t>
            </a:r>
            <a:r>
              <a:rPr lang="en-US" dirty="0" smtClean="0">
                <a:effectLst/>
              </a:rPr>
              <a:t>earth.     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>The </a:t>
            </a:r>
            <a:r>
              <a:rPr lang="en-US" cap="small" dirty="0">
                <a:effectLst/>
              </a:rPr>
              <a:t>Lord</a:t>
            </a:r>
            <a:r>
              <a:rPr lang="en-US" dirty="0">
                <a:effectLst/>
              </a:rPr>
              <a:t> has spoken.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77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/>
              </a:rPr>
              <a:t>Abundance!</a:t>
            </a:r>
          </a:p>
        </p:txBody>
      </p:sp>
    </p:spTree>
    <p:extLst>
      <p:ext uri="{BB962C8B-B14F-4D97-AF65-F5344CB8AC3E}">
        <p14:creationId xmlns:p14="http://schemas.microsoft.com/office/powerpoint/2010/main" val="126228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John </a:t>
            </a:r>
            <a:r>
              <a:rPr lang="en-US" dirty="0">
                <a:effectLst/>
              </a:rPr>
              <a:t>10</a:t>
            </a:r>
            <a:endParaRPr lang="en-US" dirty="0"/>
          </a:p>
          <a:p>
            <a:endParaRPr lang="en-US" b="1" baseline="30000" dirty="0" smtClean="0">
              <a:effectLst/>
            </a:endParaRPr>
          </a:p>
          <a:p>
            <a:r>
              <a:rPr lang="en-US" b="1" baseline="30000" dirty="0" smtClean="0">
                <a:effectLst/>
              </a:rPr>
              <a:t>9</a:t>
            </a:r>
            <a:r>
              <a:rPr lang="en-US" b="1" baseline="30000" dirty="0">
                <a:effectLst/>
              </a:rPr>
              <a:t> </a:t>
            </a:r>
            <a:r>
              <a:rPr lang="en-US" dirty="0">
                <a:effectLst/>
              </a:rPr>
              <a:t>I am the gate; whoever enters through me will be </a:t>
            </a:r>
            <a:r>
              <a:rPr lang="en-US" dirty="0" smtClean="0">
                <a:effectLst/>
              </a:rPr>
              <a:t>saved. He </a:t>
            </a:r>
            <a:r>
              <a:rPr lang="en-US" dirty="0">
                <a:effectLst/>
              </a:rPr>
              <a:t>will come in and go out, and find pasture. </a:t>
            </a:r>
            <a:endParaRPr lang="en-US" dirty="0" smtClean="0">
              <a:effectLst/>
            </a:endParaRPr>
          </a:p>
          <a:p>
            <a:r>
              <a:rPr lang="en-US" b="1" baseline="30000" dirty="0" smtClean="0">
                <a:effectLst/>
              </a:rPr>
              <a:t>10</a:t>
            </a:r>
            <a:r>
              <a:rPr lang="en-US" b="1" baseline="30000" dirty="0">
                <a:effectLst/>
              </a:rPr>
              <a:t> </a:t>
            </a:r>
            <a:r>
              <a:rPr lang="en-US" dirty="0">
                <a:effectLst/>
              </a:rPr>
              <a:t>The thief comes only to steal and kill and destroy; I have come that they may have life, and have it to the full</a:t>
            </a:r>
            <a:r>
              <a:rPr lang="en-US" dirty="0" smtClean="0">
                <a:effectLst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1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Psalm </a:t>
            </a:r>
            <a:r>
              <a:rPr lang="en-US" dirty="0" smtClean="0">
                <a:effectLst/>
              </a:rPr>
              <a:t>31</a:t>
            </a:r>
            <a:endParaRPr lang="en-US" dirty="0">
              <a:effectLst/>
            </a:endParaRPr>
          </a:p>
          <a:p>
            <a:endParaRPr lang="en-US" b="1" baseline="30000" dirty="0" smtClean="0">
              <a:effectLst/>
            </a:endParaRPr>
          </a:p>
          <a:p>
            <a:r>
              <a:rPr lang="en-US" b="1" baseline="30000" dirty="0" smtClean="0">
                <a:effectLst/>
              </a:rPr>
              <a:t>19</a:t>
            </a:r>
            <a:r>
              <a:rPr lang="en-US" b="1" baseline="30000" dirty="0">
                <a:effectLst/>
              </a:rPr>
              <a:t> </a:t>
            </a:r>
            <a:r>
              <a:rPr lang="en-US" dirty="0">
                <a:effectLst/>
              </a:rPr>
              <a:t>How abundant are the good </a:t>
            </a:r>
            <a:r>
              <a:rPr lang="en-US" dirty="0" smtClean="0">
                <a:effectLst/>
              </a:rPr>
              <a:t>things</a:t>
            </a:r>
            <a:r>
              <a:rPr lang="en-US" dirty="0">
                <a:effectLst/>
              </a:rPr>
              <a:t> </a:t>
            </a:r>
            <a:endParaRPr lang="en-US" dirty="0" smtClean="0">
              <a:effectLst/>
            </a:endParaRPr>
          </a:p>
          <a:p>
            <a:r>
              <a:rPr lang="en-US" dirty="0">
                <a:effectLst/>
              </a:rPr>
              <a:t>	</a:t>
            </a:r>
            <a:r>
              <a:rPr lang="en-US" dirty="0" smtClean="0">
                <a:effectLst/>
              </a:rPr>
              <a:t>that </a:t>
            </a:r>
            <a:r>
              <a:rPr lang="en-US" dirty="0">
                <a:effectLst/>
              </a:rPr>
              <a:t>you have stored up for those who fear you,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that you bestow in the sight of </a:t>
            </a:r>
            <a:r>
              <a:rPr lang="en-US" dirty="0" smtClean="0">
                <a:effectLst/>
              </a:rPr>
              <a:t>all,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on </a:t>
            </a:r>
            <a:r>
              <a:rPr lang="en-US" dirty="0">
                <a:effectLst/>
              </a:rPr>
              <a:t>those who take refuge in you.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62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en-US" dirty="0">
                <a:effectLst/>
              </a:rPr>
              <a:t>Titus </a:t>
            </a:r>
            <a:r>
              <a:rPr lang="en-US" dirty="0" smtClean="0">
                <a:effectLst/>
              </a:rPr>
              <a:t>3</a:t>
            </a:r>
            <a:endParaRPr lang="en-US" dirty="0">
              <a:effectLst/>
            </a:endParaRPr>
          </a:p>
          <a:p>
            <a:endParaRPr lang="en-US" b="1" baseline="30000" dirty="0" smtClean="0">
              <a:effectLst/>
            </a:endParaRPr>
          </a:p>
          <a:p>
            <a:r>
              <a:rPr lang="en-US" b="1" baseline="30000" dirty="0" smtClean="0">
                <a:effectLst/>
              </a:rPr>
              <a:t>4</a:t>
            </a:r>
            <a:r>
              <a:rPr lang="en-US" b="1" baseline="30000" dirty="0">
                <a:effectLst/>
              </a:rPr>
              <a:t> </a:t>
            </a:r>
            <a:r>
              <a:rPr lang="en-US" dirty="0">
                <a:effectLst/>
              </a:rPr>
              <a:t>But when the kindness and love of God our Savior appeared, </a:t>
            </a:r>
            <a:endParaRPr lang="en-US" dirty="0" smtClean="0">
              <a:effectLst/>
            </a:endParaRPr>
          </a:p>
          <a:p>
            <a:r>
              <a:rPr lang="en-US" b="1" baseline="30000" dirty="0" smtClean="0">
                <a:effectLst/>
              </a:rPr>
              <a:t>5</a:t>
            </a:r>
            <a:r>
              <a:rPr lang="en-US" b="1" baseline="30000" dirty="0">
                <a:effectLst/>
              </a:rPr>
              <a:t> </a:t>
            </a:r>
            <a:r>
              <a:rPr lang="en-US" dirty="0">
                <a:effectLst/>
              </a:rPr>
              <a:t>he saved us, not because of righteous things we had done, but because of his mercy. He saved us through the washing of rebirth and renewal  by the Holy Spirit, </a:t>
            </a:r>
            <a:endParaRPr lang="en-US" dirty="0" smtClean="0">
              <a:effectLst/>
            </a:endParaRPr>
          </a:p>
          <a:p>
            <a:r>
              <a:rPr lang="en-US" b="1" baseline="30000" dirty="0" smtClean="0">
                <a:effectLst/>
              </a:rPr>
              <a:t>6</a:t>
            </a:r>
            <a:r>
              <a:rPr lang="en-US" b="1" baseline="30000" dirty="0">
                <a:effectLst/>
              </a:rPr>
              <a:t> </a:t>
            </a:r>
            <a:r>
              <a:rPr lang="en-US" dirty="0">
                <a:effectLst/>
              </a:rPr>
              <a:t>whom he poured out on us generously through Jesus Christ our </a:t>
            </a:r>
            <a:r>
              <a:rPr lang="en-US" dirty="0" smtClean="0">
                <a:effectLst/>
              </a:rPr>
              <a:t>Savior.</a:t>
            </a:r>
            <a:r>
              <a:rPr lang="en-US" dirty="0">
                <a:effectLst/>
              </a:rPr>
              <a:t> 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89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1 Timothy </a:t>
            </a:r>
            <a:r>
              <a:rPr lang="en-US" dirty="0" smtClean="0">
                <a:effectLst/>
              </a:rPr>
              <a:t>1</a:t>
            </a:r>
            <a:endParaRPr lang="en-US" dirty="0">
              <a:effectLst/>
            </a:endParaRPr>
          </a:p>
          <a:p>
            <a:endParaRPr lang="en-US" b="1" baseline="30000" dirty="0" smtClean="0">
              <a:effectLst/>
            </a:endParaRPr>
          </a:p>
          <a:p>
            <a:r>
              <a:rPr lang="en-US" b="1" baseline="30000" dirty="0" smtClean="0">
                <a:effectLst/>
              </a:rPr>
              <a:t>14</a:t>
            </a:r>
            <a:r>
              <a:rPr lang="en-US" b="1" baseline="30000" dirty="0">
                <a:effectLst/>
              </a:rPr>
              <a:t> </a:t>
            </a:r>
            <a:r>
              <a:rPr lang="en-US" dirty="0">
                <a:effectLst/>
              </a:rPr>
              <a:t>The grace of our Lord was poured out on me abundantly, along with the faith and love that are in Christ Jesus.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84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en-US" dirty="0" smtClean="0">
                <a:effectLst/>
              </a:rPr>
              <a:t>Philippians 3:20</a:t>
            </a:r>
            <a:endParaRPr lang="en-US" dirty="0">
              <a:effectLst/>
            </a:endParaRPr>
          </a:p>
          <a:p>
            <a:endParaRPr lang="en-US" b="1" baseline="30000" dirty="0" smtClean="0">
              <a:effectLst/>
            </a:endParaRPr>
          </a:p>
          <a:p>
            <a:r>
              <a:rPr lang="en-US" b="1" baseline="30000" dirty="0" smtClean="0">
                <a:effectLst/>
              </a:rPr>
              <a:t>20</a:t>
            </a:r>
            <a:r>
              <a:rPr lang="en-US" b="1" baseline="30000" dirty="0">
                <a:effectLst/>
              </a:rPr>
              <a:t> </a:t>
            </a:r>
            <a:r>
              <a:rPr lang="en-US" dirty="0">
                <a:effectLst/>
              </a:rPr>
              <a:t>But our citizenship is in heaven. And we eagerly await a Savior from there, the Lord Jesus Christ,</a:t>
            </a:r>
          </a:p>
          <a:p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Include </a:t>
            </a:r>
            <a:r>
              <a:rPr lang="en-US" dirty="0">
                <a:effectLst/>
              </a:rPr>
              <a:t>eternity!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89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Heavenly Banquet </a:t>
            </a:r>
            <a:endParaRPr lang="en-US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Isaiah </a:t>
            </a:r>
            <a:r>
              <a:rPr lang="en-US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25:6</a:t>
            </a:r>
            <a:endParaRPr lang="en-US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baseline="300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baseline="30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b="1" baseline="30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 this mountain the </a:t>
            </a:r>
            <a:r>
              <a:rPr lang="en-US" cap="small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Almighty will </a:t>
            </a:r>
            <a:r>
              <a:rPr lang="en-US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prepare</a:t>
            </a:r>
            <a:endParaRPr lang="en-US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feast of rich food for all </a:t>
            </a:r>
            <a:r>
              <a:rPr lang="en-US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peoples</a:t>
            </a:r>
          </a:p>
          <a:p>
            <a:r>
              <a:rPr lang="en-US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banquet of aged </a:t>
            </a:r>
            <a:r>
              <a:rPr lang="en-US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wine—the </a:t>
            </a:r>
            <a:r>
              <a:rPr 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best of meats and the finest of wines.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92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The </a:t>
            </a:r>
            <a:r>
              <a:rPr lang="en-US" dirty="0">
                <a:effectLst/>
              </a:rPr>
              <a:t>Parable of the Wedding </a:t>
            </a:r>
            <a:r>
              <a:rPr lang="en-US" dirty="0" smtClean="0">
                <a:effectLst/>
              </a:rPr>
              <a:t>Banquet</a:t>
            </a:r>
          </a:p>
          <a:p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Matthew </a:t>
            </a:r>
            <a:r>
              <a:rPr lang="en-US" dirty="0">
                <a:effectLst/>
              </a:rPr>
              <a:t>22 </a:t>
            </a:r>
            <a:endParaRPr lang="en-US" dirty="0" smtClean="0">
              <a:effectLst/>
            </a:endParaRPr>
          </a:p>
          <a:p>
            <a:endParaRPr lang="en-US" dirty="0">
              <a:effectLst/>
            </a:endParaRPr>
          </a:p>
          <a:p>
            <a:r>
              <a:rPr lang="en-US" b="1" baseline="30000" dirty="0" smtClean="0">
                <a:effectLst/>
              </a:rPr>
              <a:t>1 </a:t>
            </a:r>
            <a:r>
              <a:rPr lang="en-US" dirty="0" smtClean="0">
                <a:effectLst/>
              </a:rPr>
              <a:t>Jesus </a:t>
            </a:r>
            <a:r>
              <a:rPr lang="en-US" dirty="0">
                <a:effectLst/>
              </a:rPr>
              <a:t>spoke to them again in parables, saying: </a:t>
            </a:r>
            <a:endParaRPr lang="en-US" dirty="0" smtClean="0">
              <a:effectLst/>
            </a:endParaRPr>
          </a:p>
          <a:p>
            <a:r>
              <a:rPr lang="en-US" b="1" baseline="30000" dirty="0" smtClean="0">
                <a:effectLst/>
              </a:rPr>
              <a:t>2</a:t>
            </a:r>
            <a:r>
              <a:rPr lang="en-US" b="1" baseline="30000" dirty="0">
                <a:effectLst/>
              </a:rPr>
              <a:t> </a:t>
            </a:r>
            <a:r>
              <a:rPr lang="en-US" dirty="0">
                <a:effectLst/>
              </a:rPr>
              <a:t>“The kingdom of heaven is like a king who prepared a wedding banquet for his son.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64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The Last Supper</a:t>
            </a:r>
          </a:p>
          <a:p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Mark 14</a:t>
            </a:r>
          </a:p>
          <a:p>
            <a:endParaRPr lang="en-US" b="1" baseline="30000" dirty="0" smtClean="0">
              <a:effectLst/>
            </a:endParaRPr>
          </a:p>
          <a:p>
            <a:r>
              <a:rPr lang="en-US" b="1" baseline="30000" dirty="0" smtClean="0">
                <a:effectLst/>
              </a:rPr>
              <a:t>25</a:t>
            </a:r>
            <a:r>
              <a:rPr lang="en-US" b="1" baseline="30000" dirty="0">
                <a:effectLst/>
              </a:rPr>
              <a:t> </a:t>
            </a:r>
            <a:r>
              <a:rPr lang="en-US" dirty="0">
                <a:effectLst/>
              </a:rPr>
              <a:t>“Truly I tell you, I will not drink again from the fruit of the vine until that day when I drink it new in the kingdom of God.”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ELBlack">
  <a:themeElements>
    <a:clrScheme name="">
      <a:dk1>
        <a:srgbClr val="333333"/>
      </a:dk1>
      <a:lt1>
        <a:srgbClr val="A9BDA9"/>
      </a:lt1>
      <a:dk2>
        <a:srgbClr val="004C2B"/>
      </a:dk2>
      <a:lt2>
        <a:srgbClr val="578963"/>
      </a:lt2>
      <a:accent1>
        <a:srgbClr val="FFCCCC"/>
      </a:accent1>
      <a:accent2>
        <a:srgbClr val="B3E1B3"/>
      </a:accent2>
      <a:accent3>
        <a:srgbClr val="D1DBD1"/>
      </a:accent3>
      <a:accent4>
        <a:srgbClr val="2A2A2A"/>
      </a:accent4>
      <a:accent5>
        <a:srgbClr val="FFE2E2"/>
      </a:accent5>
      <a:accent6>
        <a:srgbClr val="A2CCA2"/>
      </a:accent6>
      <a:hlink>
        <a:srgbClr val="BDD7E5"/>
      </a:hlink>
      <a:folHlink>
        <a:srgbClr val="D2AAD2"/>
      </a:folHlink>
    </a:clrScheme>
    <a:fontScheme name="StormyBlue">
      <a:majorFont>
        <a:latin typeface="Tahoma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ormyBlue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rmyBlue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rmyBlu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ICELBlack</Template>
  <TotalTime>909</TotalTime>
  <Words>65</Words>
  <Application>Microsoft Office PowerPoint</Application>
  <PresentationFormat>On-screen Show (4:3)</PresentationFormat>
  <Paragraphs>65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ICELBlack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 mertens</dc:creator>
  <cp:lastModifiedBy>christophe mertens</cp:lastModifiedBy>
  <cp:revision>31</cp:revision>
  <dcterms:created xsi:type="dcterms:W3CDTF">2015-08-13T19:30:33Z</dcterms:created>
  <dcterms:modified xsi:type="dcterms:W3CDTF">2015-08-23T11:42:40Z</dcterms:modified>
</cp:coreProperties>
</file>