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1" r:id="rId1"/>
  </p:sldMasterIdLst>
  <p:sldIdLst>
    <p:sldId id="318" r:id="rId2"/>
    <p:sldId id="319" r:id="rId3"/>
    <p:sldId id="320" r:id="rId4"/>
    <p:sldId id="321" r:id="rId5"/>
    <p:sldId id="322" r:id="rId6"/>
    <p:sldId id="323" r:id="rId7"/>
    <p:sldId id="324" r:id="rId8"/>
    <p:sldId id="325" r:id="rId9"/>
    <p:sldId id="326" r:id="rId10"/>
    <p:sldId id="327" r:id="rId11"/>
    <p:sldId id="32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5" autoAdjust="0"/>
    <p:restoredTop sz="94660"/>
  </p:normalViewPr>
  <p:slideViewPr>
    <p:cSldViewPr>
      <p:cViewPr>
        <p:scale>
          <a:sx n="54" d="100"/>
          <a:sy n="54" d="100"/>
        </p:scale>
        <p:origin x="-96" y="-2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xmlns="" id="{1FA4F0AC-5E82-FE48-B114-D29E115EF5B1}"/>
              </a:ext>
            </a:extLst>
          </p:cNvPr>
          <p:cNvSpPr>
            <a:spLocks noGrp="1"/>
          </p:cNvSpPr>
          <p:nvPr>
            <p:ph type="dt" sz="half" idx="10"/>
          </p:nvPr>
        </p:nvSpPr>
        <p:spPr/>
        <p:txBody>
          <a:bodyPr/>
          <a:lstStyle>
            <a:lvl1pPr>
              <a:defRPr/>
            </a:lvl1pPr>
          </a:lstStyle>
          <a:p>
            <a:pPr>
              <a:defRPr/>
            </a:pPr>
            <a:fld id="{E8ABA9C6-82E1-4125-8A76-5BCED23A43F1}" type="datetimeFigureOut">
              <a:rPr lang="en-US" altLang="en-US"/>
              <a:pPr>
                <a:defRPr/>
              </a:pPr>
              <a:t>3/31/2019</a:t>
            </a:fld>
            <a:endParaRPr lang="en-US" altLang="en-US"/>
          </a:p>
        </p:txBody>
      </p:sp>
      <p:sp>
        <p:nvSpPr>
          <p:cNvPr id="5" name="Footer Placeholder 4">
            <a:extLst>
              <a:ext uri="{FF2B5EF4-FFF2-40B4-BE49-F238E27FC236}">
                <a16:creationId xmlns:a16="http://schemas.microsoft.com/office/drawing/2014/main" xmlns="" id="{17A03A48-173D-4941-88F6-B33FDAF8645F}"/>
              </a:ext>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xmlns="" id="{E89137BC-D722-FF49-8D6C-4E0F931C845D}"/>
              </a:ext>
            </a:extLst>
          </p:cNvPr>
          <p:cNvSpPr>
            <a:spLocks noGrp="1"/>
          </p:cNvSpPr>
          <p:nvPr>
            <p:ph type="sldNum" sz="quarter" idx="12"/>
          </p:nvPr>
        </p:nvSpPr>
        <p:spPr/>
        <p:txBody>
          <a:bodyPr/>
          <a:lstStyle>
            <a:lvl1pPr>
              <a:defRPr/>
            </a:lvl1pPr>
          </a:lstStyle>
          <a:p>
            <a:fld id="{1D721356-A8A4-49B2-BAC6-15B027D6F973}" type="slidenum">
              <a:rPr lang="en-US" altLang="en-US"/>
              <a:pPr/>
              <a:t>‹#›</a:t>
            </a:fld>
            <a:endParaRPr lang="en-US" altLang="en-US"/>
          </a:p>
        </p:txBody>
      </p:sp>
    </p:spTree>
    <p:extLst>
      <p:ext uri="{BB962C8B-B14F-4D97-AF65-F5344CB8AC3E}">
        <p14:creationId xmlns:p14="http://schemas.microsoft.com/office/powerpoint/2010/main" val="2592157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FA4F0AC-5E82-FE48-B114-D29E115EF5B1}"/>
              </a:ext>
            </a:extLst>
          </p:cNvPr>
          <p:cNvSpPr>
            <a:spLocks noGrp="1"/>
          </p:cNvSpPr>
          <p:nvPr>
            <p:ph type="dt" sz="half" idx="10"/>
          </p:nvPr>
        </p:nvSpPr>
        <p:spPr/>
        <p:txBody>
          <a:bodyPr/>
          <a:lstStyle>
            <a:lvl1pPr>
              <a:defRPr/>
            </a:lvl1pPr>
          </a:lstStyle>
          <a:p>
            <a:pPr>
              <a:defRPr/>
            </a:pPr>
            <a:fld id="{8C4E0C62-1DB2-4AA5-8655-B9A752E39730}" type="datetimeFigureOut">
              <a:rPr lang="en-US" altLang="en-US"/>
              <a:pPr>
                <a:defRPr/>
              </a:pPr>
              <a:t>3/31/2019</a:t>
            </a:fld>
            <a:endParaRPr lang="en-US" altLang="en-US"/>
          </a:p>
        </p:txBody>
      </p:sp>
      <p:sp>
        <p:nvSpPr>
          <p:cNvPr id="5" name="Footer Placeholder 4">
            <a:extLst>
              <a:ext uri="{FF2B5EF4-FFF2-40B4-BE49-F238E27FC236}">
                <a16:creationId xmlns:a16="http://schemas.microsoft.com/office/drawing/2014/main" xmlns="" id="{17A03A48-173D-4941-88F6-B33FDAF8645F}"/>
              </a:ext>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xmlns="" id="{E89137BC-D722-FF49-8D6C-4E0F931C845D}"/>
              </a:ext>
            </a:extLst>
          </p:cNvPr>
          <p:cNvSpPr>
            <a:spLocks noGrp="1"/>
          </p:cNvSpPr>
          <p:nvPr>
            <p:ph type="sldNum" sz="quarter" idx="12"/>
          </p:nvPr>
        </p:nvSpPr>
        <p:spPr/>
        <p:txBody>
          <a:bodyPr/>
          <a:lstStyle>
            <a:lvl1pPr>
              <a:defRPr/>
            </a:lvl1pPr>
          </a:lstStyle>
          <a:p>
            <a:fld id="{395B25A2-9A35-4331-A52F-DFF6EDB80EFD}" type="slidenum">
              <a:rPr lang="en-US" altLang="en-US"/>
              <a:pPr/>
              <a:t>‹#›</a:t>
            </a:fld>
            <a:endParaRPr lang="en-US" altLang="en-US"/>
          </a:p>
        </p:txBody>
      </p:sp>
    </p:spTree>
    <p:extLst>
      <p:ext uri="{BB962C8B-B14F-4D97-AF65-F5344CB8AC3E}">
        <p14:creationId xmlns:p14="http://schemas.microsoft.com/office/powerpoint/2010/main" val="245286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FA4F0AC-5E82-FE48-B114-D29E115EF5B1}"/>
              </a:ext>
            </a:extLst>
          </p:cNvPr>
          <p:cNvSpPr>
            <a:spLocks noGrp="1"/>
          </p:cNvSpPr>
          <p:nvPr>
            <p:ph type="dt" sz="half" idx="10"/>
          </p:nvPr>
        </p:nvSpPr>
        <p:spPr/>
        <p:txBody>
          <a:bodyPr/>
          <a:lstStyle>
            <a:lvl1pPr>
              <a:defRPr/>
            </a:lvl1pPr>
          </a:lstStyle>
          <a:p>
            <a:pPr>
              <a:defRPr/>
            </a:pPr>
            <a:fld id="{751981D8-145E-40B6-B96A-A153FA42DF15}" type="datetimeFigureOut">
              <a:rPr lang="en-US" altLang="en-US"/>
              <a:pPr>
                <a:defRPr/>
              </a:pPr>
              <a:t>3/31/2019</a:t>
            </a:fld>
            <a:endParaRPr lang="en-US" altLang="en-US"/>
          </a:p>
        </p:txBody>
      </p:sp>
      <p:sp>
        <p:nvSpPr>
          <p:cNvPr id="5" name="Footer Placeholder 4">
            <a:extLst>
              <a:ext uri="{FF2B5EF4-FFF2-40B4-BE49-F238E27FC236}">
                <a16:creationId xmlns:a16="http://schemas.microsoft.com/office/drawing/2014/main" xmlns="" id="{17A03A48-173D-4941-88F6-B33FDAF8645F}"/>
              </a:ext>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xmlns="" id="{E89137BC-D722-FF49-8D6C-4E0F931C845D}"/>
              </a:ext>
            </a:extLst>
          </p:cNvPr>
          <p:cNvSpPr>
            <a:spLocks noGrp="1"/>
          </p:cNvSpPr>
          <p:nvPr>
            <p:ph type="sldNum" sz="quarter" idx="12"/>
          </p:nvPr>
        </p:nvSpPr>
        <p:spPr/>
        <p:txBody>
          <a:bodyPr/>
          <a:lstStyle>
            <a:lvl1pPr>
              <a:defRPr/>
            </a:lvl1pPr>
          </a:lstStyle>
          <a:p>
            <a:fld id="{28C48EB1-06E0-47ED-8FE4-990D7C95B98C}" type="slidenum">
              <a:rPr lang="en-US" altLang="en-US"/>
              <a:pPr/>
              <a:t>‹#›</a:t>
            </a:fld>
            <a:endParaRPr lang="en-US" altLang="en-US"/>
          </a:p>
        </p:txBody>
      </p:sp>
    </p:spTree>
    <p:extLst>
      <p:ext uri="{BB962C8B-B14F-4D97-AF65-F5344CB8AC3E}">
        <p14:creationId xmlns:p14="http://schemas.microsoft.com/office/powerpoint/2010/main" val="4077087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FA4F0AC-5E82-FE48-B114-D29E115EF5B1}"/>
              </a:ext>
            </a:extLst>
          </p:cNvPr>
          <p:cNvSpPr>
            <a:spLocks noGrp="1"/>
          </p:cNvSpPr>
          <p:nvPr>
            <p:ph type="dt" sz="half" idx="10"/>
          </p:nvPr>
        </p:nvSpPr>
        <p:spPr/>
        <p:txBody>
          <a:bodyPr/>
          <a:lstStyle>
            <a:lvl1pPr>
              <a:defRPr/>
            </a:lvl1pPr>
          </a:lstStyle>
          <a:p>
            <a:pPr>
              <a:defRPr/>
            </a:pPr>
            <a:fld id="{922585EE-7ECD-4307-BA34-D48E614A1EDC}" type="datetimeFigureOut">
              <a:rPr lang="en-US" altLang="en-US"/>
              <a:pPr>
                <a:defRPr/>
              </a:pPr>
              <a:t>3/31/2019</a:t>
            </a:fld>
            <a:endParaRPr lang="en-US" altLang="en-US"/>
          </a:p>
        </p:txBody>
      </p:sp>
      <p:sp>
        <p:nvSpPr>
          <p:cNvPr id="5" name="Footer Placeholder 4">
            <a:extLst>
              <a:ext uri="{FF2B5EF4-FFF2-40B4-BE49-F238E27FC236}">
                <a16:creationId xmlns:a16="http://schemas.microsoft.com/office/drawing/2014/main" xmlns="" id="{17A03A48-173D-4941-88F6-B33FDAF8645F}"/>
              </a:ext>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xmlns="" id="{E89137BC-D722-FF49-8D6C-4E0F931C845D}"/>
              </a:ext>
            </a:extLst>
          </p:cNvPr>
          <p:cNvSpPr>
            <a:spLocks noGrp="1"/>
          </p:cNvSpPr>
          <p:nvPr>
            <p:ph type="sldNum" sz="quarter" idx="12"/>
          </p:nvPr>
        </p:nvSpPr>
        <p:spPr/>
        <p:txBody>
          <a:bodyPr/>
          <a:lstStyle>
            <a:lvl1pPr>
              <a:defRPr/>
            </a:lvl1pPr>
          </a:lstStyle>
          <a:p>
            <a:fld id="{22C07A72-9ED3-4CF8-BE64-765EDBAE6BB7}" type="slidenum">
              <a:rPr lang="en-US" altLang="en-US"/>
              <a:pPr/>
              <a:t>‹#›</a:t>
            </a:fld>
            <a:endParaRPr lang="en-US" altLang="en-US"/>
          </a:p>
        </p:txBody>
      </p:sp>
    </p:spTree>
    <p:extLst>
      <p:ext uri="{BB962C8B-B14F-4D97-AF65-F5344CB8AC3E}">
        <p14:creationId xmlns:p14="http://schemas.microsoft.com/office/powerpoint/2010/main" val="489940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1FA4F0AC-5E82-FE48-B114-D29E115EF5B1}"/>
              </a:ext>
            </a:extLst>
          </p:cNvPr>
          <p:cNvSpPr>
            <a:spLocks noGrp="1"/>
          </p:cNvSpPr>
          <p:nvPr>
            <p:ph type="dt" sz="half" idx="10"/>
          </p:nvPr>
        </p:nvSpPr>
        <p:spPr/>
        <p:txBody>
          <a:bodyPr/>
          <a:lstStyle>
            <a:lvl1pPr>
              <a:defRPr/>
            </a:lvl1pPr>
          </a:lstStyle>
          <a:p>
            <a:pPr>
              <a:defRPr/>
            </a:pPr>
            <a:fld id="{DEB57A32-6AB1-46FB-B72C-67F70D16E7B2}" type="datetimeFigureOut">
              <a:rPr lang="en-US" altLang="en-US"/>
              <a:pPr>
                <a:defRPr/>
              </a:pPr>
              <a:t>3/31/2019</a:t>
            </a:fld>
            <a:endParaRPr lang="en-US" altLang="en-US"/>
          </a:p>
        </p:txBody>
      </p:sp>
      <p:sp>
        <p:nvSpPr>
          <p:cNvPr id="5" name="Footer Placeholder 4">
            <a:extLst>
              <a:ext uri="{FF2B5EF4-FFF2-40B4-BE49-F238E27FC236}">
                <a16:creationId xmlns:a16="http://schemas.microsoft.com/office/drawing/2014/main" xmlns="" id="{17A03A48-173D-4941-88F6-B33FDAF8645F}"/>
              </a:ext>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xmlns="" id="{E89137BC-D722-FF49-8D6C-4E0F931C845D}"/>
              </a:ext>
            </a:extLst>
          </p:cNvPr>
          <p:cNvSpPr>
            <a:spLocks noGrp="1"/>
          </p:cNvSpPr>
          <p:nvPr>
            <p:ph type="sldNum" sz="quarter" idx="12"/>
          </p:nvPr>
        </p:nvSpPr>
        <p:spPr/>
        <p:txBody>
          <a:bodyPr/>
          <a:lstStyle>
            <a:lvl1pPr>
              <a:defRPr/>
            </a:lvl1pPr>
          </a:lstStyle>
          <a:p>
            <a:fld id="{6E14A316-5BC6-47C4-8588-A33DC606922B}" type="slidenum">
              <a:rPr lang="en-US" altLang="en-US"/>
              <a:pPr/>
              <a:t>‹#›</a:t>
            </a:fld>
            <a:endParaRPr lang="en-US" altLang="en-US"/>
          </a:p>
        </p:txBody>
      </p:sp>
    </p:spTree>
    <p:extLst>
      <p:ext uri="{BB962C8B-B14F-4D97-AF65-F5344CB8AC3E}">
        <p14:creationId xmlns:p14="http://schemas.microsoft.com/office/powerpoint/2010/main" val="1862698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xmlns="" id="{1FA4F0AC-5E82-FE48-B114-D29E115EF5B1}"/>
              </a:ext>
            </a:extLst>
          </p:cNvPr>
          <p:cNvSpPr>
            <a:spLocks noGrp="1"/>
          </p:cNvSpPr>
          <p:nvPr>
            <p:ph type="dt" sz="half" idx="10"/>
          </p:nvPr>
        </p:nvSpPr>
        <p:spPr/>
        <p:txBody>
          <a:bodyPr/>
          <a:lstStyle>
            <a:lvl1pPr>
              <a:defRPr/>
            </a:lvl1pPr>
          </a:lstStyle>
          <a:p>
            <a:pPr>
              <a:defRPr/>
            </a:pPr>
            <a:fld id="{4B42BB82-E364-4B15-B64C-4D6D0EB748A8}" type="datetimeFigureOut">
              <a:rPr lang="en-US" altLang="en-US"/>
              <a:pPr>
                <a:defRPr/>
              </a:pPr>
              <a:t>3/31/2019</a:t>
            </a:fld>
            <a:endParaRPr lang="en-US" altLang="en-US"/>
          </a:p>
        </p:txBody>
      </p:sp>
      <p:sp>
        <p:nvSpPr>
          <p:cNvPr id="6" name="Footer Placeholder 4">
            <a:extLst>
              <a:ext uri="{FF2B5EF4-FFF2-40B4-BE49-F238E27FC236}">
                <a16:creationId xmlns:a16="http://schemas.microsoft.com/office/drawing/2014/main" xmlns="" id="{17A03A48-173D-4941-88F6-B33FDAF8645F}"/>
              </a:ext>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a:extLst>
              <a:ext uri="{FF2B5EF4-FFF2-40B4-BE49-F238E27FC236}">
                <a16:creationId xmlns:a16="http://schemas.microsoft.com/office/drawing/2014/main" xmlns="" id="{E89137BC-D722-FF49-8D6C-4E0F931C845D}"/>
              </a:ext>
            </a:extLst>
          </p:cNvPr>
          <p:cNvSpPr>
            <a:spLocks noGrp="1"/>
          </p:cNvSpPr>
          <p:nvPr>
            <p:ph type="sldNum" sz="quarter" idx="12"/>
          </p:nvPr>
        </p:nvSpPr>
        <p:spPr/>
        <p:txBody>
          <a:bodyPr/>
          <a:lstStyle>
            <a:lvl1pPr>
              <a:defRPr/>
            </a:lvl1pPr>
          </a:lstStyle>
          <a:p>
            <a:fld id="{0E69B5EF-AE64-4A8F-B12E-BBAD1F2EA2D7}" type="slidenum">
              <a:rPr lang="en-US" altLang="en-US"/>
              <a:pPr/>
              <a:t>‹#›</a:t>
            </a:fld>
            <a:endParaRPr lang="en-US" altLang="en-US"/>
          </a:p>
        </p:txBody>
      </p:sp>
    </p:spTree>
    <p:extLst>
      <p:ext uri="{BB962C8B-B14F-4D97-AF65-F5344CB8AC3E}">
        <p14:creationId xmlns:p14="http://schemas.microsoft.com/office/powerpoint/2010/main" val="2951197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1FA4F0AC-5E82-FE48-B114-D29E115EF5B1}"/>
              </a:ext>
            </a:extLst>
          </p:cNvPr>
          <p:cNvSpPr>
            <a:spLocks noGrp="1"/>
          </p:cNvSpPr>
          <p:nvPr>
            <p:ph type="dt" sz="half" idx="10"/>
          </p:nvPr>
        </p:nvSpPr>
        <p:spPr/>
        <p:txBody>
          <a:bodyPr/>
          <a:lstStyle>
            <a:lvl1pPr>
              <a:defRPr/>
            </a:lvl1pPr>
          </a:lstStyle>
          <a:p>
            <a:pPr>
              <a:defRPr/>
            </a:pPr>
            <a:fld id="{3F3F33EF-1ADE-4FE8-871A-3B4F6A4ABD6A}" type="datetimeFigureOut">
              <a:rPr lang="en-US" altLang="en-US"/>
              <a:pPr>
                <a:defRPr/>
              </a:pPr>
              <a:t>3/31/2019</a:t>
            </a:fld>
            <a:endParaRPr lang="en-US" altLang="en-US"/>
          </a:p>
        </p:txBody>
      </p:sp>
      <p:sp>
        <p:nvSpPr>
          <p:cNvPr id="8" name="Footer Placeholder 4">
            <a:extLst>
              <a:ext uri="{FF2B5EF4-FFF2-40B4-BE49-F238E27FC236}">
                <a16:creationId xmlns:a16="http://schemas.microsoft.com/office/drawing/2014/main" xmlns="" id="{17A03A48-173D-4941-88F6-B33FDAF8645F}"/>
              </a:ext>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a:extLst>
              <a:ext uri="{FF2B5EF4-FFF2-40B4-BE49-F238E27FC236}">
                <a16:creationId xmlns:a16="http://schemas.microsoft.com/office/drawing/2014/main" xmlns="" id="{E89137BC-D722-FF49-8D6C-4E0F931C845D}"/>
              </a:ext>
            </a:extLst>
          </p:cNvPr>
          <p:cNvSpPr>
            <a:spLocks noGrp="1"/>
          </p:cNvSpPr>
          <p:nvPr>
            <p:ph type="sldNum" sz="quarter" idx="12"/>
          </p:nvPr>
        </p:nvSpPr>
        <p:spPr/>
        <p:txBody>
          <a:bodyPr/>
          <a:lstStyle>
            <a:lvl1pPr>
              <a:defRPr/>
            </a:lvl1pPr>
          </a:lstStyle>
          <a:p>
            <a:fld id="{326DF221-4CAF-45F7-BA6D-EB46F133C4F6}" type="slidenum">
              <a:rPr lang="en-US" altLang="en-US"/>
              <a:pPr/>
              <a:t>‹#›</a:t>
            </a:fld>
            <a:endParaRPr lang="en-US" altLang="en-US"/>
          </a:p>
        </p:txBody>
      </p:sp>
    </p:spTree>
    <p:extLst>
      <p:ext uri="{BB962C8B-B14F-4D97-AF65-F5344CB8AC3E}">
        <p14:creationId xmlns:p14="http://schemas.microsoft.com/office/powerpoint/2010/main" val="93603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xmlns="" id="{1FA4F0AC-5E82-FE48-B114-D29E115EF5B1}"/>
              </a:ext>
            </a:extLst>
          </p:cNvPr>
          <p:cNvSpPr>
            <a:spLocks noGrp="1"/>
          </p:cNvSpPr>
          <p:nvPr>
            <p:ph type="dt" sz="half" idx="10"/>
          </p:nvPr>
        </p:nvSpPr>
        <p:spPr/>
        <p:txBody>
          <a:bodyPr/>
          <a:lstStyle>
            <a:lvl1pPr>
              <a:defRPr/>
            </a:lvl1pPr>
          </a:lstStyle>
          <a:p>
            <a:pPr>
              <a:defRPr/>
            </a:pPr>
            <a:fld id="{B0C30377-01DF-43A2-94A5-ECF5CFD4AAA6}" type="datetimeFigureOut">
              <a:rPr lang="en-US" altLang="en-US"/>
              <a:pPr>
                <a:defRPr/>
              </a:pPr>
              <a:t>3/31/2019</a:t>
            </a:fld>
            <a:endParaRPr lang="en-US" altLang="en-US"/>
          </a:p>
        </p:txBody>
      </p:sp>
      <p:sp>
        <p:nvSpPr>
          <p:cNvPr id="4" name="Footer Placeholder 4">
            <a:extLst>
              <a:ext uri="{FF2B5EF4-FFF2-40B4-BE49-F238E27FC236}">
                <a16:creationId xmlns:a16="http://schemas.microsoft.com/office/drawing/2014/main" xmlns="" id="{17A03A48-173D-4941-88F6-B33FDAF8645F}"/>
              </a:ext>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a:extLst>
              <a:ext uri="{FF2B5EF4-FFF2-40B4-BE49-F238E27FC236}">
                <a16:creationId xmlns:a16="http://schemas.microsoft.com/office/drawing/2014/main" xmlns="" id="{E89137BC-D722-FF49-8D6C-4E0F931C845D}"/>
              </a:ext>
            </a:extLst>
          </p:cNvPr>
          <p:cNvSpPr>
            <a:spLocks noGrp="1"/>
          </p:cNvSpPr>
          <p:nvPr>
            <p:ph type="sldNum" sz="quarter" idx="12"/>
          </p:nvPr>
        </p:nvSpPr>
        <p:spPr/>
        <p:txBody>
          <a:bodyPr/>
          <a:lstStyle>
            <a:lvl1pPr>
              <a:defRPr/>
            </a:lvl1pPr>
          </a:lstStyle>
          <a:p>
            <a:fld id="{7B1D5C6B-47FE-4AED-97A9-7693780ABE1A}" type="slidenum">
              <a:rPr lang="en-US" altLang="en-US"/>
              <a:pPr/>
              <a:t>‹#›</a:t>
            </a:fld>
            <a:endParaRPr lang="en-US" altLang="en-US"/>
          </a:p>
        </p:txBody>
      </p:sp>
    </p:spTree>
    <p:extLst>
      <p:ext uri="{BB962C8B-B14F-4D97-AF65-F5344CB8AC3E}">
        <p14:creationId xmlns:p14="http://schemas.microsoft.com/office/powerpoint/2010/main" val="1060554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1FA4F0AC-5E82-FE48-B114-D29E115EF5B1}"/>
              </a:ext>
            </a:extLst>
          </p:cNvPr>
          <p:cNvSpPr>
            <a:spLocks noGrp="1"/>
          </p:cNvSpPr>
          <p:nvPr>
            <p:ph type="dt" sz="half" idx="10"/>
          </p:nvPr>
        </p:nvSpPr>
        <p:spPr/>
        <p:txBody>
          <a:bodyPr/>
          <a:lstStyle>
            <a:lvl1pPr>
              <a:defRPr/>
            </a:lvl1pPr>
          </a:lstStyle>
          <a:p>
            <a:pPr>
              <a:defRPr/>
            </a:pPr>
            <a:fld id="{33CD630B-3EDB-4AA1-82F0-BBFA5AF24A3A}" type="datetimeFigureOut">
              <a:rPr lang="en-US" altLang="en-US"/>
              <a:pPr>
                <a:defRPr/>
              </a:pPr>
              <a:t>3/31/2019</a:t>
            </a:fld>
            <a:endParaRPr lang="en-US" altLang="en-US"/>
          </a:p>
        </p:txBody>
      </p:sp>
      <p:sp>
        <p:nvSpPr>
          <p:cNvPr id="3" name="Footer Placeholder 4">
            <a:extLst>
              <a:ext uri="{FF2B5EF4-FFF2-40B4-BE49-F238E27FC236}">
                <a16:creationId xmlns:a16="http://schemas.microsoft.com/office/drawing/2014/main" xmlns="" id="{17A03A48-173D-4941-88F6-B33FDAF8645F}"/>
              </a:ext>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a:extLst>
              <a:ext uri="{FF2B5EF4-FFF2-40B4-BE49-F238E27FC236}">
                <a16:creationId xmlns:a16="http://schemas.microsoft.com/office/drawing/2014/main" xmlns="" id="{E89137BC-D722-FF49-8D6C-4E0F931C845D}"/>
              </a:ext>
            </a:extLst>
          </p:cNvPr>
          <p:cNvSpPr>
            <a:spLocks noGrp="1"/>
          </p:cNvSpPr>
          <p:nvPr>
            <p:ph type="sldNum" sz="quarter" idx="12"/>
          </p:nvPr>
        </p:nvSpPr>
        <p:spPr/>
        <p:txBody>
          <a:bodyPr/>
          <a:lstStyle>
            <a:lvl1pPr>
              <a:defRPr/>
            </a:lvl1pPr>
          </a:lstStyle>
          <a:p>
            <a:fld id="{C22CB853-471C-4FAE-81F0-BD904A3AD245}" type="slidenum">
              <a:rPr lang="en-US" altLang="en-US"/>
              <a:pPr/>
              <a:t>‹#›</a:t>
            </a:fld>
            <a:endParaRPr lang="en-US" altLang="en-US"/>
          </a:p>
        </p:txBody>
      </p:sp>
    </p:spTree>
    <p:extLst>
      <p:ext uri="{BB962C8B-B14F-4D97-AF65-F5344CB8AC3E}">
        <p14:creationId xmlns:p14="http://schemas.microsoft.com/office/powerpoint/2010/main" val="2886369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1FA4F0AC-5E82-FE48-B114-D29E115EF5B1}"/>
              </a:ext>
            </a:extLst>
          </p:cNvPr>
          <p:cNvSpPr>
            <a:spLocks noGrp="1"/>
          </p:cNvSpPr>
          <p:nvPr>
            <p:ph type="dt" sz="half" idx="10"/>
          </p:nvPr>
        </p:nvSpPr>
        <p:spPr/>
        <p:txBody>
          <a:bodyPr/>
          <a:lstStyle>
            <a:lvl1pPr>
              <a:defRPr/>
            </a:lvl1pPr>
          </a:lstStyle>
          <a:p>
            <a:pPr>
              <a:defRPr/>
            </a:pPr>
            <a:fld id="{B727FE48-96DB-496F-83BD-BEDE5ED57476}" type="datetimeFigureOut">
              <a:rPr lang="en-US" altLang="en-US"/>
              <a:pPr>
                <a:defRPr/>
              </a:pPr>
              <a:t>3/31/2019</a:t>
            </a:fld>
            <a:endParaRPr lang="en-US" altLang="en-US"/>
          </a:p>
        </p:txBody>
      </p:sp>
      <p:sp>
        <p:nvSpPr>
          <p:cNvPr id="6" name="Footer Placeholder 4">
            <a:extLst>
              <a:ext uri="{FF2B5EF4-FFF2-40B4-BE49-F238E27FC236}">
                <a16:creationId xmlns:a16="http://schemas.microsoft.com/office/drawing/2014/main" xmlns="" id="{17A03A48-173D-4941-88F6-B33FDAF8645F}"/>
              </a:ext>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a:extLst>
              <a:ext uri="{FF2B5EF4-FFF2-40B4-BE49-F238E27FC236}">
                <a16:creationId xmlns:a16="http://schemas.microsoft.com/office/drawing/2014/main" xmlns="" id="{E89137BC-D722-FF49-8D6C-4E0F931C845D}"/>
              </a:ext>
            </a:extLst>
          </p:cNvPr>
          <p:cNvSpPr>
            <a:spLocks noGrp="1"/>
          </p:cNvSpPr>
          <p:nvPr>
            <p:ph type="sldNum" sz="quarter" idx="12"/>
          </p:nvPr>
        </p:nvSpPr>
        <p:spPr/>
        <p:txBody>
          <a:bodyPr/>
          <a:lstStyle>
            <a:lvl1pPr>
              <a:defRPr/>
            </a:lvl1pPr>
          </a:lstStyle>
          <a:p>
            <a:fld id="{54A46F31-D6CD-4935-87E7-E827383FB61F}" type="slidenum">
              <a:rPr lang="en-US" altLang="en-US"/>
              <a:pPr/>
              <a:t>‹#›</a:t>
            </a:fld>
            <a:endParaRPr lang="en-US" altLang="en-US"/>
          </a:p>
        </p:txBody>
      </p:sp>
    </p:spTree>
    <p:extLst>
      <p:ext uri="{BB962C8B-B14F-4D97-AF65-F5344CB8AC3E}">
        <p14:creationId xmlns:p14="http://schemas.microsoft.com/office/powerpoint/2010/main" val="1601347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1FA4F0AC-5E82-FE48-B114-D29E115EF5B1}"/>
              </a:ext>
            </a:extLst>
          </p:cNvPr>
          <p:cNvSpPr>
            <a:spLocks noGrp="1"/>
          </p:cNvSpPr>
          <p:nvPr>
            <p:ph type="dt" sz="half" idx="10"/>
          </p:nvPr>
        </p:nvSpPr>
        <p:spPr/>
        <p:txBody>
          <a:bodyPr/>
          <a:lstStyle>
            <a:lvl1pPr>
              <a:defRPr/>
            </a:lvl1pPr>
          </a:lstStyle>
          <a:p>
            <a:pPr>
              <a:defRPr/>
            </a:pPr>
            <a:fld id="{721E6993-79C3-4E2D-8D5D-B46DD8ED3595}" type="datetimeFigureOut">
              <a:rPr lang="en-US" altLang="en-US"/>
              <a:pPr>
                <a:defRPr/>
              </a:pPr>
              <a:t>3/31/2019</a:t>
            </a:fld>
            <a:endParaRPr lang="en-US" altLang="en-US"/>
          </a:p>
        </p:txBody>
      </p:sp>
      <p:sp>
        <p:nvSpPr>
          <p:cNvPr id="6" name="Footer Placeholder 4">
            <a:extLst>
              <a:ext uri="{FF2B5EF4-FFF2-40B4-BE49-F238E27FC236}">
                <a16:creationId xmlns:a16="http://schemas.microsoft.com/office/drawing/2014/main" xmlns="" id="{17A03A48-173D-4941-88F6-B33FDAF8645F}"/>
              </a:ext>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a:extLst>
              <a:ext uri="{FF2B5EF4-FFF2-40B4-BE49-F238E27FC236}">
                <a16:creationId xmlns:a16="http://schemas.microsoft.com/office/drawing/2014/main" xmlns="" id="{E89137BC-D722-FF49-8D6C-4E0F931C845D}"/>
              </a:ext>
            </a:extLst>
          </p:cNvPr>
          <p:cNvSpPr>
            <a:spLocks noGrp="1"/>
          </p:cNvSpPr>
          <p:nvPr>
            <p:ph type="sldNum" sz="quarter" idx="12"/>
          </p:nvPr>
        </p:nvSpPr>
        <p:spPr/>
        <p:txBody>
          <a:bodyPr/>
          <a:lstStyle>
            <a:lvl1pPr>
              <a:defRPr/>
            </a:lvl1pPr>
          </a:lstStyle>
          <a:p>
            <a:fld id="{54BC675C-46F6-4FB0-93F4-0D9A921AAD3E}" type="slidenum">
              <a:rPr lang="en-US" altLang="en-US"/>
              <a:pPr/>
              <a:t>‹#›</a:t>
            </a:fld>
            <a:endParaRPr lang="en-US" altLang="en-US"/>
          </a:p>
        </p:txBody>
      </p:sp>
    </p:spTree>
    <p:extLst>
      <p:ext uri="{BB962C8B-B14F-4D97-AF65-F5344CB8AC3E}">
        <p14:creationId xmlns:p14="http://schemas.microsoft.com/office/powerpoint/2010/main" val="3582713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a:extLst>
              <a:ext uri="{FF2B5EF4-FFF2-40B4-BE49-F238E27FC236}">
                <a16:creationId xmlns:a16="http://schemas.microsoft.com/office/drawing/2014/main" xmlns="" id="{1FA4F0AC-5E82-FE48-B114-D29E115EF5B1}"/>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ea typeface="ＭＳ Ｐゴシック" panose="020B0600070205080204" pitchFamily="34" charset="-128"/>
              </a:defRPr>
            </a:lvl1pPr>
          </a:lstStyle>
          <a:p>
            <a:pPr defTabSz="457200" fontAlgn="base">
              <a:spcBef>
                <a:spcPct val="0"/>
              </a:spcBef>
              <a:spcAft>
                <a:spcPct val="0"/>
              </a:spcAft>
              <a:defRPr/>
            </a:pPr>
            <a:fld id="{7286C8FF-76CB-42EB-9CF9-71C9C18554B9}" type="datetimeFigureOut">
              <a:rPr lang="en-US" altLang="en-US"/>
              <a:pPr defTabSz="457200" fontAlgn="base">
                <a:spcBef>
                  <a:spcPct val="0"/>
                </a:spcBef>
                <a:spcAft>
                  <a:spcPct val="0"/>
                </a:spcAft>
                <a:defRPr/>
              </a:pPr>
              <a:t>3/31/2019</a:t>
            </a:fld>
            <a:endParaRPr lang="en-US" altLang="en-US"/>
          </a:p>
        </p:txBody>
      </p:sp>
      <p:sp>
        <p:nvSpPr>
          <p:cNvPr id="5" name="Footer Placeholder 4">
            <a:extLst>
              <a:ext uri="{FF2B5EF4-FFF2-40B4-BE49-F238E27FC236}">
                <a16:creationId xmlns:a16="http://schemas.microsoft.com/office/drawing/2014/main" xmlns="" id="{17A03A48-173D-4941-88F6-B33FDAF8645F}"/>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defTabSz="457200">
              <a:defRPr/>
            </a:pPr>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xmlns="" id="{E89137BC-D722-FF49-8D6C-4E0F931C845D}"/>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defTabSz="457200" fontAlgn="base">
              <a:spcBef>
                <a:spcPct val="0"/>
              </a:spcBef>
              <a:spcAft>
                <a:spcPct val="0"/>
              </a:spcAft>
            </a:pPr>
            <a:fld id="{3975EE5F-7B31-403E-A65E-CAD5693EC0E0}" type="slidenum">
              <a:rPr lang="en-US" altLang="en-US" smtClean="0">
                <a:ea typeface="MS PGothic" pitchFamily="34" charset="-128"/>
              </a:rPr>
              <a:pPr defTabSz="457200" fontAlgn="base">
                <a:spcBef>
                  <a:spcPct val="0"/>
                </a:spcBef>
                <a:spcAft>
                  <a:spcPct val="0"/>
                </a:spcAft>
              </a:pPr>
              <a:t>‹#›</a:t>
            </a:fld>
            <a:endParaRPr lang="en-US" altLang="en-US" smtClean="0">
              <a:ea typeface="MS PGothic" pitchFamily="34" charset="-128"/>
            </a:endParaRPr>
          </a:p>
        </p:txBody>
      </p:sp>
    </p:spTree>
    <p:extLst>
      <p:ext uri="{BB962C8B-B14F-4D97-AF65-F5344CB8AC3E}">
        <p14:creationId xmlns:p14="http://schemas.microsoft.com/office/powerpoint/2010/main" val="2152395037"/>
      </p:ext>
    </p:extLst>
  </p:cSld>
  <p:clrMap bg1="lt1" tx1="dk1" bg2="lt2" tx2="dk2" accent1="accent1" accent2="accent2" accent3="accent3" accent4="accent4" accent5="accent5" accent6="accent6" hlink="hlink" folHlink="folHlink"/>
  <p:sldLayoutIdLst>
    <p:sldLayoutId id="2147483912" r:id="rId1"/>
    <p:sldLayoutId id="2147483913" r:id="rId2"/>
    <p:sldLayoutId id="2147483914" r:id="rId3"/>
    <p:sldLayoutId id="2147483915" r:id="rId4"/>
    <p:sldLayoutId id="2147483916" r:id="rId5"/>
    <p:sldLayoutId id="2147483917" r:id="rId6"/>
    <p:sldLayoutId id="2147483918" r:id="rId7"/>
    <p:sldLayoutId id="2147483919" r:id="rId8"/>
    <p:sldLayoutId id="2147483920" r:id="rId9"/>
    <p:sldLayoutId id="2147483921" r:id="rId10"/>
    <p:sldLayoutId id="2147483922"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120650" y="2171700"/>
            <a:ext cx="8902700" cy="3703638"/>
          </a:xfrm>
        </p:spPr>
        <p:txBody>
          <a:bodyPr/>
          <a:lstStyle/>
          <a:p>
            <a:r>
              <a:rPr lang="en-US" altLang="en-US" b="1" smtClean="0"/>
              <a:t>Theme: The Reasons for Waiting for God's Salvation</a:t>
            </a:r>
            <a:br>
              <a:rPr lang="en-US" altLang="en-US" b="1" smtClean="0"/>
            </a:br>
            <a:r>
              <a:rPr lang="en-US" altLang="en-US" smtClean="0"/>
              <a:t/>
            </a:r>
            <a:br>
              <a:rPr lang="en-US" altLang="en-US" smtClean="0"/>
            </a:br>
            <a:r>
              <a:rPr lang="en-US" altLang="en-US" b="1" smtClean="0"/>
              <a:t>Text: Isaiah 49:14-26</a:t>
            </a:r>
            <a:endParaRPr lang="en-US" altLang="en-US" smtClean="0"/>
          </a:p>
        </p:txBody>
      </p:sp>
    </p:spTree>
    <p:extLst>
      <p:ext uri="{BB962C8B-B14F-4D97-AF65-F5344CB8AC3E}">
        <p14:creationId xmlns:p14="http://schemas.microsoft.com/office/powerpoint/2010/main" val="8308473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Content Placeholder 2"/>
          <p:cNvSpPr>
            <a:spLocks noGrp="1"/>
          </p:cNvSpPr>
          <p:nvPr>
            <p:ph idx="1"/>
          </p:nvPr>
        </p:nvSpPr>
        <p:spPr>
          <a:xfrm>
            <a:off x="95250" y="2271713"/>
            <a:ext cx="8953500" cy="3854450"/>
          </a:xfrm>
        </p:spPr>
        <p:txBody>
          <a:bodyPr/>
          <a:lstStyle/>
          <a:p>
            <a:pPr marL="0" indent="0" algn="ctr">
              <a:buFont typeface="Arial" pitchFamily="34" charset="0"/>
              <a:buNone/>
            </a:pPr>
            <a:r>
              <a:rPr lang="en-US" altLang="en-US" sz="4400" smtClean="0"/>
              <a:t>"Come unto Me all who are weary and heavy-laden, and I will give you rest...and you shall find rest for your souls." </a:t>
            </a:r>
          </a:p>
          <a:p>
            <a:pPr marL="0" indent="0" algn="ctr">
              <a:buFont typeface="Arial" pitchFamily="34" charset="0"/>
              <a:buNone/>
            </a:pPr>
            <a:r>
              <a:rPr lang="en-US" altLang="en-US" sz="4400" smtClean="0"/>
              <a:t>(Matt. 11:28-29)</a:t>
            </a:r>
            <a:endParaRPr lang="en-US" altLang="en-US" sz="4400" b="1" smtClean="0"/>
          </a:p>
        </p:txBody>
      </p:sp>
    </p:spTree>
    <p:extLst>
      <p:ext uri="{BB962C8B-B14F-4D97-AF65-F5344CB8AC3E}">
        <p14:creationId xmlns:p14="http://schemas.microsoft.com/office/powerpoint/2010/main" val="11996422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112998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120650" y="549275"/>
            <a:ext cx="8902700" cy="6308725"/>
          </a:xfrm>
        </p:spPr>
        <p:txBody>
          <a:bodyPr/>
          <a:lstStyle/>
          <a:p>
            <a:r>
              <a:rPr lang="en-US" altLang="en-US" sz="1800" smtClean="0"/>
              <a:t>“But Zion said, “The Lord has forsaken me, the Lord has forgotten me.” </a:t>
            </a:r>
            <a:r>
              <a:rPr lang="en-US" altLang="en-US" sz="1800" b="1" smtClean="0"/>
              <a:t>15 </a:t>
            </a:r>
            <a:r>
              <a:rPr lang="en-US" altLang="en-US" sz="1800" smtClean="0"/>
              <a:t>“Can a mother forget the baby at her breast and have no compassion on the child she has borne? Though she may forget, I will not forget you! </a:t>
            </a:r>
            <a:r>
              <a:rPr lang="en-US" altLang="en-US" sz="1800" b="1" smtClean="0"/>
              <a:t>16 </a:t>
            </a:r>
            <a:r>
              <a:rPr lang="en-US" altLang="en-US" sz="1800" smtClean="0"/>
              <a:t>See, I have engraved you on the palms of my hands; your walls are ever before me. </a:t>
            </a:r>
            <a:r>
              <a:rPr lang="en-US" altLang="en-US" sz="1800" b="1" smtClean="0"/>
              <a:t>17 </a:t>
            </a:r>
            <a:r>
              <a:rPr lang="en-US" altLang="en-US" sz="1800" smtClean="0"/>
              <a:t>Your children hasten back, and those who laid you waste depart from you. </a:t>
            </a:r>
            <a:r>
              <a:rPr lang="en-US" altLang="en-US" sz="1800" b="1" smtClean="0"/>
              <a:t>18 </a:t>
            </a:r>
            <a:r>
              <a:rPr lang="en-US" altLang="en-US" sz="1800" smtClean="0"/>
              <a:t>Lift up your eyes and look around; all your children gather and come to you. As surely as I live,” declares the Lord, “you will wear them all as ornaments; you will put them on, like a bride. </a:t>
            </a:r>
            <a:r>
              <a:rPr lang="en-US" altLang="en-US" sz="1800" b="1" smtClean="0"/>
              <a:t>19 </a:t>
            </a:r>
            <a:r>
              <a:rPr lang="en-US" altLang="en-US" sz="1800" smtClean="0"/>
              <a:t>“Though you were ruined and made desolate and your land laid waste, now you will be too small for your people, and those who devoured you will be far away. </a:t>
            </a:r>
            <a:r>
              <a:rPr lang="en-US" altLang="en-US" sz="1800" b="1" smtClean="0"/>
              <a:t>20 </a:t>
            </a:r>
            <a:r>
              <a:rPr lang="en-US" altLang="en-US" sz="1800" smtClean="0"/>
              <a:t>The children born during your bereavement will yet say in your hearing, ‘This place is too small for us; give us more space to live in.’ </a:t>
            </a:r>
            <a:r>
              <a:rPr lang="en-US" altLang="en-US" sz="1800" b="1" smtClean="0"/>
              <a:t>21 </a:t>
            </a:r>
            <a:r>
              <a:rPr lang="en-US" altLang="en-US" sz="1800" smtClean="0"/>
              <a:t>Then you will say in your heart, ‘Who bore me these? I was bereaved and barren; I was exiled and rejected. Who brought these up? I was left all alone, but these—where have they come from?’” </a:t>
            </a:r>
            <a:r>
              <a:rPr lang="en-US" altLang="en-US" sz="1800" b="1" smtClean="0"/>
              <a:t>22 </a:t>
            </a:r>
            <a:r>
              <a:rPr lang="en-US" altLang="en-US" sz="1800" smtClean="0"/>
              <a:t>This is what the Sovereign Lord says: “See, I will beckon to the nations, I will lift up my banner to the peoples; they will bring your sons in their arms and carry your daughters on their hips. </a:t>
            </a:r>
            <a:r>
              <a:rPr lang="en-US" altLang="en-US" sz="1800" b="1" smtClean="0"/>
              <a:t>23 </a:t>
            </a:r>
            <a:r>
              <a:rPr lang="en-US" altLang="en-US" sz="1800" smtClean="0"/>
              <a:t>Kings will be your foster fathers, and their queens your nursing mothers. They will bow down before you with their faces to the ground; they will lick the dust at your feet. Then you will know that I am the Lord; those who hope in me will not be disappointed.” </a:t>
            </a:r>
            <a:r>
              <a:rPr lang="en-US" altLang="en-US" sz="1800" b="1" smtClean="0"/>
              <a:t>24 </a:t>
            </a:r>
            <a:r>
              <a:rPr lang="en-US" altLang="en-US" sz="1800" smtClean="0"/>
              <a:t>Can plunder be taken from warriors, or captives be rescued from the fierce? </a:t>
            </a:r>
            <a:r>
              <a:rPr lang="en-US" altLang="en-US" sz="1800" b="1" smtClean="0"/>
              <a:t>25 </a:t>
            </a:r>
            <a:r>
              <a:rPr lang="en-US" altLang="en-US" sz="1800" smtClean="0"/>
              <a:t>But this is what the Lord says: “Yes, captives will be taken from warriors, and plunder retrieved from the fierce; I will contend with those who contend with you, and your children I will save. </a:t>
            </a:r>
            <a:r>
              <a:rPr lang="en-US" altLang="en-US" sz="1800" b="1" smtClean="0"/>
              <a:t>26 </a:t>
            </a:r>
            <a:r>
              <a:rPr lang="en-US" altLang="en-US" sz="1800" smtClean="0"/>
              <a:t>I will make your oppressors eat their own flesh; they will be drunk on their own blood, as with wine. Then all mankind will know that I, the Lord, am your Savior, your Redeemer, the Mighty One of Jacob.”</a:t>
            </a:r>
            <a:br>
              <a:rPr lang="en-US" altLang="en-US" sz="1800" smtClean="0"/>
            </a:br>
            <a:endParaRPr lang="en-US" altLang="en-US" sz="1800" smtClean="0"/>
          </a:p>
        </p:txBody>
      </p:sp>
    </p:spTree>
    <p:extLst>
      <p:ext uri="{BB962C8B-B14F-4D97-AF65-F5344CB8AC3E}">
        <p14:creationId xmlns:p14="http://schemas.microsoft.com/office/powerpoint/2010/main" val="41643748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ctrTitle"/>
          </p:nvPr>
        </p:nvSpPr>
        <p:spPr>
          <a:xfrm>
            <a:off x="160338" y="479425"/>
            <a:ext cx="8823325" cy="6196013"/>
          </a:xfrm>
        </p:spPr>
        <p:txBody>
          <a:bodyPr/>
          <a:lstStyle/>
          <a:p>
            <a:r>
              <a:rPr lang="en-US" altLang="en-US" b="1" smtClean="0"/>
              <a:t>I. 	GOD CAN SEE MAN'S NEEDS (v. 14)</a:t>
            </a:r>
            <a:br>
              <a:rPr lang="en-US" altLang="en-US" b="1" smtClean="0"/>
            </a:br>
            <a:r>
              <a:rPr lang="en-US" altLang="en-US" b="1" smtClean="0"/>
              <a:t/>
            </a:r>
            <a:br>
              <a:rPr lang="en-US" altLang="en-US" b="1" smtClean="0"/>
            </a:br>
            <a:r>
              <a:rPr lang="en-US" altLang="en-US" smtClean="0"/>
              <a:t>“But Zion said, “The Lord has forsaken me, the Lord has forgotten me.”</a:t>
            </a:r>
          </a:p>
        </p:txBody>
      </p:sp>
    </p:spTree>
    <p:extLst>
      <p:ext uri="{BB962C8B-B14F-4D97-AF65-F5344CB8AC3E}">
        <p14:creationId xmlns:p14="http://schemas.microsoft.com/office/powerpoint/2010/main" val="26575656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2"/>
          <p:cNvSpPr>
            <a:spLocks noGrp="1"/>
          </p:cNvSpPr>
          <p:nvPr>
            <p:ph idx="1"/>
          </p:nvPr>
        </p:nvSpPr>
        <p:spPr>
          <a:xfrm>
            <a:off x="95250" y="1936750"/>
            <a:ext cx="8953500" cy="3435350"/>
          </a:xfrm>
        </p:spPr>
        <p:txBody>
          <a:bodyPr/>
          <a:lstStyle/>
          <a:p>
            <a:pPr marL="0" indent="0" algn="ctr">
              <a:buFont typeface="Arial" pitchFamily="34" charset="0"/>
              <a:buNone/>
            </a:pPr>
            <a:r>
              <a:rPr lang="en-US" altLang="en-US" sz="4000" smtClean="0"/>
              <a:t>”Our adversary, the devil, prowls about like a roaring lion, seeking someone to devour." </a:t>
            </a:r>
          </a:p>
          <a:p>
            <a:pPr marL="0" indent="0" algn="ctr">
              <a:buFont typeface="Arial" pitchFamily="34" charset="0"/>
              <a:buNone/>
            </a:pPr>
            <a:r>
              <a:rPr lang="en-US" altLang="en-US" sz="4000" smtClean="0"/>
              <a:t>(1 Pet. 5:8) </a:t>
            </a:r>
            <a:endParaRPr lang="en-US" altLang="en-US" sz="4000" smtClean="0">
              <a:solidFill>
                <a:schemeClr val="tx2"/>
              </a:solidFill>
            </a:endParaRPr>
          </a:p>
        </p:txBody>
      </p:sp>
    </p:spTree>
    <p:extLst>
      <p:ext uri="{BB962C8B-B14F-4D97-AF65-F5344CB8AC3E}">
        <p14:creationId xmlns:p14="http://schemas.microsoft.com/office/powerpoint/2010/main" val="30313520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Content Placeholder 2"/>
          <p:cNvSpPr>
            <a:spLocks noGrp="1"/>
          </p:cNvSpPr>
          <p:nvPr>
            <p:ph idx="1"/>
          </p:nvPr>
        </p:nvSpPr>
        <p:spPr>
          <a:xfrm>
            <a:off x="95250" y="2325688"/>
            <a:ext cx="8953500" cy="3321050"/>
          </a:xfrm>
        </p:spPr>
        <p:txBody>
          <a:bodyPr/>
          <a:lstStyle/>
          <a:p>
            <a:pPr marL="0" indent="0" algn="ctr">
              <a:buFont typeface="Arial" pitchFamily="34" charset="0"/>
              <a:buNone/>
            </a:pPr>
            <a:r>
              <a:rPr lang="en-US" altLang="en-US" sz="4000" smtClean="0"/>
              <a:t>“Take up the shield of faith, with which you can extinguish all the flaming arrows of the evil one.”  </a:t>
            </a:r>
          </a:p>
          <a:p>
            <a:pPr marL="0" indent="0" algn="ctr">
              <a:buFont typeface="Arial" pitchFamily="34" charset="0"/>
              <a:buNone/>
            </a:pPr>
            <a:r>
              <a:rPr lang="en-US" altLang="en-US" sz="4000" smtClean="0"/>
              <a:t>(Eph. 6:16) </a:t>
            </a:r>
            <a:endParaRPr lang="en-US" altLang="en-US" sz="4000" smtClean="0">
              <a:solidFill>
                <a:schemeClr val="tx2"/>
              </a:solidFill>
            </a:endParaRPr>
          </a:p>
        </p:txBody>
      </p:sp>
    </p:spTree>
    <p:extLst>
      <p:ext uri="{BB962C8B-B14F-4D97-AF65-F5344CB8AC3E}">
        <p14:creationId xmlns:p14="http://schemas.microsoft.com/office/powerpoint/2010/main" val="20509860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a:extLst>
              <a:ext uri="{FF2B5EF4-FFF2-40B4-BE49-F238E27FC236}">
                <a16:creationId xmlns:a16="http://schemas.microsoft.com/office/drawing/2014/main" xmlns="" id="{794265A4-730C-A84E-8841-7BB17E26162D}"/>
              </a:ext>
            </a:extLst>
          </p:cNvPr>
          <p:cNvSpPr>
            <a:spLocks noGrp="1"/>
          </p:cNvSpPr>
          <p:nvPr>
            <p:ph type="ctrTitle"/>
          </p:nvPr>
        </p:nvSpPr>
        <p:spPr>
          <a:xfrm>
            <a:off x="160338" y="479425"/>
            <a:ext cx="8823325" cy="6196013"/>
          </a:xfrm>
        </p:spPr>
        <p:txBody>
          <a:bodyPr/>
          <a:lstStyle/>
          <a:p>
            <a:pPr algn="l">
              <a:defRPr/>
            </a:pPr>
            <a:r>
              <a:rPr lang="en-US" sz="3200" b="1" dirty="0">
                <a:solidFill>
                  <a:schemeClr val="bg1">
                    <a:lumMod val="50000"/>
                  </a:schemeClr>
                </a:solidFill>
                <a:ea typeface="ＭＳ Ｐゴシック" charset="0"/>
              </a:rPr>
              <a:t>I. 		GOD CAN SEE MAN'S NEEDS (v. 14)</a:t>
            </a:r>
            <a:r>
              <a:rPr lang="en-US" sz="3200" b="1" dirty="0">
                <a:ea typeface="ＭＳ Ｐゴシック" charset="0"/>
              </a:rPr>
              <a:t/>
            </a:r>
            <a:br>
              <a:rPr lang="en-US" sz="3200" b="1" dirty="0">
                <a:ea typeface="ＭＳ Ｐゴシック" charset="0"/>
              </a:rPr>
            </a:br>
            <a:r>
              <a:rPr lang="en-US" sz="3200" b="1" dirty="0">
                <a:ea typeface="ＭＳ Ｐゴシック" charset="0"/>
              </a:rPr>
              <a:t>II. 		GOD CAN FIGHT FOR MAN'S NEEDS (v. 24-26)</a:t>
            </a:r>
            <a:br>
              <a:rPr lang="en-US" sz="3200" b="1" dirty="0">
                <a:ea typeface="ＭＳ Ｐゴシック" charset="0"/>
              </a:rPr>
            </a:br>
            <a:r>
              <a:rPr lang="en-US" sz="1600" b="1" dirty="0">
                <a:ea typeface="ＭＳ Ｐゴシック" charset="0"/>
              </a:rPr>
              <a:t> </a:t>
            </a:r>
            <a:br>
              <a:rPr lang="en-US" sz="1600" b="1" dirty="0">
                <a:ea typeface="ＭＳ Ｐゴシック" charset="0"/>
              </a:rPr>
            </a:br>
            <a:r>
              <a:rPr lang="en-US" sz="3200" b="1" dirty="0">
                <a:ea typeface="ＭＳ Ｐゴシック" charset="0"/>
              </a:rPr>
              <a:t>24 </a:t>
            </a:r>
            <a:r>
              <a:rPr lang="en-US" sz="3200" dirty="0">
                <a:ea typeface="ＭＳ Ｐゴシック" charset="0"/>
              </a:rPr>
              <a:t>Can plunder be taken from warriors, or captives be rescued from the fierce? </a:t>
            </a:r>
            <a:r>
              <a:rPr lang="en-US" sz="3200" b="1" dirty="0">
                <a:ea typeface="ＭＳ Ｐゴシック" charset="0"/>
              </a:rPr>
              <a:t>25 </a:t>
            </a:r>
            <a:r>
              <a:rPr lang="en-US" sz="3200" dirty="0">
                <a:ea typeface="ＭＳ Ｐゴシック" charset="0"/>
              </a:rPr>
              <a:t>But this is what the Lord says: “Yes, captives will be taken from warriors, and plunder retrieved from the fierce; I will contend with those who contend with you, and your children I will save. </a:t>
            </a:r>
            <a:r>
              <a:rPr lang="en-US" sz="3200" b="1" dirty="0">
                <a:ea typeface="ＭＳ Ｐゴシック" charset="0"/>
              </a:rPr>
              <a:t>26 </a:t>
            </a:r>
            <a:r>
              <a:rPr lang="en-US" sz="3200" dirty="0">
                <a:ea typeface="ＭＳ Ｐゴシック" charset="0"/>
              </a:rPr>
              <a:t>I will make your oppressors eat their own flesh; they will be drunk on their own blood, as with wine. Then all mankind will know that I, the Lord, am your Savior, your Redeemer, the Mighty One of Jacob.”</a:t>
            </a:r>
          </a:p>
        </p:txBody>
      </p:sp>
    </p:spTree>
    <p:extLst>
      <p:ext uri="{BB962C8B-B14F-4D97-AF65-F5344CB8AC3E}">
        <p14:creationId xmlns:p14="http://schemas.microsoft.com/office/powerpoint/2010/main" val="34900090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Content Placeholder 2"/>
          <p:cNvSpPr>
            <a:spLocks noGrp="1"/>
          </p:cNvSpPr>
          <p:nvPr>
            <p:ph idx="1"/>
          </p:nvPr>
        </p:nvSpPr>
        <p:spPr>
          <a:xfrm>
            <a:off x="95250" y="2189163"/>
            <a:ext cx="8953500" cy="3068637"/>
          </a:xfrm>
        </p:spPr>
        <p:txBody>
          <a:bodyPr/>
          <a:lstStyle/>
          <a:p>
            <a:pPr marL="0" indent="0" algn="ctr">
              <a:buFont typeface="Arial" pitchFamily="34" charset="0"/>
              <a:buNone/>
            </a:pPr>
            <a:r>
              <a:rPr lang="en-US" altLang="en-US" sz="4400" smtClean="0"/>
              <a:t>“The Lord is a warrior; the Lord is his name.”  </a:t>
            </a:r>
          </a:p>
          <a:p>
            <a:pPr marL="0" indent="0" algn="ctr">
              <a:buFont typeface="Arial" pitchFamily="34" charset="0"/>
              <a:buNone/>
            </a:pPr>
            <a:r>
              <a:rPr lang="en-US" altLang="en-US" sz="4400" smtClean="0"/>
              <a:t>(Ex. 15:3) </a:t>
            </a:r>
            <a:endParaRPr lang="en-US" altLang="en-US" sz="4400" smtClean="0">
              <a:solidFill>
                <a:schemeClr val="tx2"/>
              </a:solidFill>
            </a:endParaRPr>
          </a:p>
        </p:txBody>
      </p:sp>
    </p:spTree>
    <p:extLst>
      <p:ext uri="{BB962C8B-B14F-4D97-AF65-F5344CB8AC3E}">
        <p14:creationId xmlns:p14="http://schemas.microsoft.com/office/powerpoint/2010/main" val="29257450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2"/>
          <p:cNvSpPr>
            <a:spLocks noGrp="1"/>
          </p:cNvSpPr>
          <p:nvPr>
            <p:ph idx="1"/>
          </p:nvPr>
        </p:nvSpPr>
        <p:spPr>
          <a:xfrm>
            <a:off x="95250" y="2120900"/>
            <a:ext cx="8953500" cy="3844925"/>
          </a:xfrm>
        </p:spPr>
        <p:txBody>
          <a:bodyPr/>
          <a:lstStyle/>
          <a:p>
            <a:pPr marL="0" indent="0" algn="ctr">
              <a:buFont typeface="Arial" pitchFamily="34" charset="0"/>
              <a:buNone/>
            </a:pPr>
            <a:r>
              <a:rPr lang="en-US" altLang="en-US" sz="4400" smtClean="0"/>
              <a:t>“Simon, Simon, Satan has asked to sift all of you as wheat. But I have prayed for you, Simon, that your faith may not fail.” </a:t>
            </a:r>
          </a:p>
          <a:p>
            <a:pPr marL="0" indent="0" algn="ctr">
              <a:buFont typeface="Arial" pitchFamily="34" charset="0"/>
              <a:buNone/>
            </a:pPr>
            <a:r>
              <a:rPr lang="en-US" altLang="en-US" sz="4400" smtClean="0"/>
              <a:t>(Luke 22:31-32) </a:t>
            </a:r>
            <a:endParaRPr lang="en-US" altLang="en-US" sz="4400" smtClean="0">
              <a:solidFill>
                <a:schemeClr val="tx2"/>
              </a:solidFill>
            </a:endParaRPr>
          </a:p>
        </p:txBody>
      </p:sp>
    </p:spTree>
    <p:extLst>
      <p:ext uri="{BB962C8B-B14F-4D97-AF65-F5344CB8AC3E}">
        <p14:creationId xmlns:p14="http://schemas.microsoft.com/office/powerpoint/2010/main" val="31842135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a:extLst>
              <a:ext uri="{FF2B5EF4-FFF2-40B4-BE49-F238E27FC236}">
                <a16:creationId xmlns:a16="http://schemas.microsoft.com/office/drawing/2014/main" xmlns="" id="{794265A4-730C-A84E-8841-7BB17E26162D}"/>
              </a:ext>
            </a:extLst>
          </p:cNvPr>
          <p:cNvSpPr>
            <a:spLocks noGrp="1"/>
          </p:cNvSpPr>
          <p:nvPr>
            <p:ph type="ctrTitle"/>
          </p:nvPr>
        </p:nvSpPr>
        <p:spPr>
          <a:xfrm>
            <a:off x="160338" y="479425"/>
            <a:ext cx="8823325" cy="6196013"/>
          </a:xfrm>
        </p:spPr>
        <p:txBody>
          <a:bodyPr/>
          <a:lstStyle/>
          <a:p>
            <a:pPr algn="l">
              <a:defRPr/>
            </a:pPr>
            <a:r>
              <a:rPr lang="en-US" sz="3200" b="1" dirty="0">
                <a:solidFill>
                  <a:schemeClr val="bg1">
                    <a:lumMod val="50000"/>
                  </a:schemeClr>
                </a:solidFill>
                <a:ea typeface="ＭＳ Ｐゴシック" charset="0"/>
              </a:rPr>
              <a:t>I. 		GOD CAN SEE MAN'S NEEDS (v. 14)</a:t>
            </a:r>
            <a:r>
              <a:rPr lang="en-US" sz="3200" b="1" dirty="0">
                <a:ea typeface="ＭＳ Ｐゴシック" charset="0"/>
              </a:rPr>
              <a:t/>
            </a:r>
            <a:br>
              <a:rPr lang="en-US" sz="3200" b="1" dirty="0">
                <a:ea typeface="ＭＳ Ｐゴシック" charset="0"/>
              </a:rPr>
            </a:br>
            <a:r>
              <a:rPr lang="en-US" sz="3200" b="1" dirty="0">
                <a:solidFill>
                  <a:schemeClr val="bg1">
                    <a:lumMod val="50000"/>
                  </a:schemeClr>
                </a:solidFill>
                <a:ea typeface="ＭＳ Ｐゴシック" charset="0"/>
              </a:rPr>
              <a:t>II. 		GOD CAN FIGHT FOR MAN'S NEEDS (v. 24-26) </a:t>
            </a:r>
            <a:r>
              <a:rPr lang="en-US" sz="3200" b="1" dirty="0">
                <a:ea typeface="ＭＳ Ｐゴシック" charset="0"/>
              </a:rPr>
              <a:t/>
            </a:r>
            <a:br>
              <a:rPr lang="en-US" sz="3200" b="1" dirty="0">
                <a:ea typeface="ＭＳ Ｐゴシック" charset="0"/>
              </a:rPr>
            </a:br>
            <a:r>
              <a:rPr lang="en-US" sz="3200" b="1" dirty="0">
                <a:ea typeface="ＭＳ Ｐゴシック" charset="0"/>
              </a:rPr>
              <a:t>III. 	GOD CAN SATISFY MAN'S NEEDS (v. 19-21)</a:t>
            </a:r>
            <a:r>
              <a:rPr lang="en-US" dirty="0">
                <a:ea typeface="ＭＳ Ｐゴシック" charset="0"/>
              </a:rPr>
              <a:t> </a:t>
            </a:r>
            <a:br>
              <a:rPr lang="en-US" dirty="0">
                <a:ea typeface="ＭＳ Ｐゴシック" charset="0"/>
              </a:rPr>
            </a:br>
            <a:r>
              <a:rPr lang="en-US" sz="2800" b="1" dirty="0">
                <a:ea typeface="ＭＳ Ｐゴシック" charset="0"/>
              </a:rPr>
              <a:t>19 </a:t>
            </a:r>
            <a:r>
              <a:rPr lang="en-US" sz="2800" dirty="0">
                <a:ea typeface="ＭＳ Ｐゴシック" charset="0"/>
              </a:rPr>
              <a:t>“Though you were ruined and made desolate and your land laid waste, now you will be too small for your people, and those who devoured you will be far away. </a:t>
            </a:r>
            <a:r>
              <a:rPr lang="en-US" sz="2800" b="1" dirty="0">
                <a:ea typeface="ＭＳ Ｐゴシック" charset="0"/>
              </a:rPr>
              <a:t>20 </a:t>
            </a:r>
            <a:r>
              <a:rPr lang="en-US" sz="2800" dirty="0">
                <a:ea typeface="ＭＳ Ｐゴシック" charset="0"/>
              </a:rPr>
              <a:t>The children born during your bereavement will yet say in your hearing, ‘This place is too small for us; give us more space to live in.’ </a:t>
            </a:r>
            <a:r>
              <a:rPr lang="en-US" sz="2800" b="1" dirty="0">
                <a:ea typeface="ＭＳ Ｐゴシック" charset="0"/>
              </a:rPr>
              <a:t>21 </a:t>
            </a:r>
            <a:r>
              <a:rPr lang="en-US" sz="2800" dirty="0">
                <a:ea typeface="ＭＳ Ｐゴシック" charset="0"/>
              </a:rPr>
              <a:t>Then you will say in your heart, ‘Who bore me these? I was bereaved and barren; I was exiled and rejected. Who brought these up? I was left all alone, but these—where have they come from?’” </a:t>
            </a:r>
          </a:p>
        </p:txBody>
      </p:sp>
    </p:spTree>
    <p:extLst>
      <p:ext uri="{BB962C8B-B14F-4D97-AF65-F5344CB8AC3E}">
        <p14:creationId xmlns:p14="http://schemas.microsoft.com/office/powerpoint/2010/main" val="42115815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ICELBlack2018</Template>
  <TotalTime>2707</TotalTime>
  <Words>93</Words>
  <Application>Microsoft Office PowerPoint</Application>
  <PresentationFormat>On-screen Show (4:3)</PresentationFormat>
  <Paragraphs>15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Theme: The Reasons for Waiting for God's Salvation  Text: Isaiah 49:14-26</vt:lpstr>
      <vt:lpstr>“But Zion said, “The Lord has forsaken me, the Lord has forgotten me.” 15 “Can a mother forget the baby at her breast and have no compassion on the child she has borne? Though she may forget, I will not forget you! 16 See, I have engraved you on the palms of my hands; your walls are ever before me. 17 Your children hasten back, and those who laid you waste depart from you. 18 Lift up your eyes and look around; all your children gather and come to you. As surely as I live,” declares the Lord, “you will wear them all as ornaments; you will put them on, like a bride. 19 “Though you were ruined and made desolate and your land laid waste, now you will be too small for your people, and those who devoured you will be far away. 20 The children born during your bereavement will yet say in your hearing, ‘This place is too small for us; give us more space to live in.’ 21 Then you will say in your heart, ‘Who bore me these? I was bereaved and barren; I was exiled and rejected. Who brought these up? I was left all alone, but these—where have they come from?’” 22 This is what the Sovereign Lord says: “See, I will beckon to the nations, I will lift up my banner to the peoples; they will bring your sons in their arms and carry your daughters on their hips. 23 Kings will be your foster fathers, and their queens your nursing mothers. They will bow down before you with their faces to the ground; they will lick the dust at your feet. Then you will know that I am the Lord; those who hope in me will not be disappointed.” 24 Can plunder be taken from warriors, or captives be rescued from the fierce? 25 But this is what the Lord says: “Yes, captives will be taken from warriors, and plunder retrieved from the fierce; I will contend with those who contend with you, and your children I will save. 26 I will make your oppressors eat their own flesh; they will be drunk on their own blood, as with wine. Then all mankind will know that I, the Lord, am your Savior, your Redeemer, the Mighty One of Jacob.” </vt:lpstr>
      <vt:lpstr>I.  GOD CAN SEE MAN'S NEEDS (v. 14)  “But Zion said, “The Lord has forsaken me, the Lord has forgotten me.”</vt:lpstr>
      <vt:lpstr>PowerPoint Presentation</vt:lpstr>
      <vt:lpstr>PowerPoint Presentation</vt:lpstr>
      <vt:lpstr>I.   GOD CAN SEE MAN'S NEEDS (v. 14) II.   GOD CAN FIGHT FOR MAN'S NEEDS (v. 24-26)   24 Can plunder be taken from warriors, or captives be rescued from the fierce? 25 But this is what the Lord says: “Yes, captives will be taken from warriors, and plunder retrieved from the fierce; I will contend with those who contend with you, and your children I will save. 26 I will make your oppressors eat their own flesh; they will be drunk on their own blood, as with wine. Then all mankind will know that I, the Lord, am your Savior, your Redeemer, the Mighty One of Jacob.”</vt:lpstr>
      <vt:lpstr>PowerPoint Presentation</vt:lpstr>
      <vt:lpstr>PowerPoint Presentation</vt:lpstr>
      <vt:lpstr>I.   GOD CAN SEE MAN'S NEEDS (v. 14) II.   GOD CAN FIGHT FOR MAN'S NEEDS (v. 24-26)  III.  GOD CAN SATISFY MAN'S NEEDS (v. 19-21)  19 “Though you were ruined and made desolate and your land laid waste, now you will be too small for your people, and those who devoured you will be far away. 20 The children born during your bereavement will yet say in your hearing, ‘This place is too small for us; give us more space to live in.’ 21 Then you will say in your heart, ‘Who bore me these? I was bereaved and barren; I was exiled and rejected. Who brought these up? I was left all alone, but these—where have they come from?’”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 mertens</dc:creator>
  <cp:lastModifiedBy>christophe mertens</cp:lastModifiedBy>
  <cp:revision>27</cp:revision>
  <dcterms:created xsi:type="dcterms:W3CDTF">2019-03-26T20:03:18Z</dcterms:created>
  <dcterms:modified xsi:type="dcterms:W3CDTF">2019-03-31T10:51:24Z</dcterms:modified>
</cp:coreProperties>
</file>