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06" r:id="rId2"/>
    <p:sldId id="307" r:id="rId3"/>
    <p:sldId id="308" r:id="rId4"/>
    <p:sldId id="309" r:id="rId5"/>
    <p:sldId id="312" r:id="rId6"/>
    <p:sldId id="311" r:id="rId7"/>
    <p:sldId id="314" r:id="rId8"/>
    <p:sldId id="313" r:id="rId9"/>
    <p:sldId id="31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5" d="100"/>
          <a:sy n="45" d="100"/>
        </p:scale>
        <p:origin x="-108"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20F1DF-DF69-4BF8-9BE8-6E2EA05E8A28}" type="datetimeFigureOut">
              <a:rPr lang="en-GB" smtClean="0"/>
              <a:t>22/07/2017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EDD9C5-0646-4287-AE3B-87403D36B2B6}" type="slidenum">
              <a:rPr lang="en-GB" smtClean="0"/>
              <a:t>‹#›</a:t>
            </a:fld>
            <a:endParaRPr lang="en-GB"/>
          </a:p>
        </p:txBody>
      </p:sp>
    </p:spTree>
    <p:extLst>
      <p:ext uri="{BB962C8B-B14F-4D97-AF65-F5344CB8AC3E}">
        <p14:creationId xmlns:p14="http://schemas.microsoft.com/office/powerpoint/2010/main" val="806163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a:t>Click to edit Master subtitle style</a:t>
            </a:r>
          </a:p>
        </p:txBody>
      </p:sp>
    </p:spTree>
    <p:extLst>
      <p:ext uri="{BB962C8B-B14F-4D97-AF65-F5344CB8AC3E}">
        <p14:creationId xmlns:p14="http://schemas.microsoft.com/office/powerpoint/2010/main" val="429108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4034388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458309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98147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29738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8828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76098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48296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Tree>
    <p:extLst>
      <p:ext uri="{BB962C8B-B14F-4D97-AF65-F5344CB8AC3E}">
        <p14:creationId xmlns:p14="http://schemas.microsoft.com/office/powerpoint/2010/main" val="314165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30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8738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l-NL" noProof="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63586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GB" sz="3200" b="1" dirty="0">
                <a:effectLst/>
              </a:rPr>
              <a:t>An </a:t>
            </a:r>
            <a:r>
              <a:rPr lang="en-GB" sz="3200" b="1" dirty="0" smtClean="0">
                <a:effectLst/>
              </a:rPr>
              <a:t>Invitation </a:t>
            </a:r>
            <a:r>
              <a:rPr lang="en-GB" sz="3200" b="1" dirty="0">
                <a:effectLst/>
              </a:rPr>
              <a:t>to Thirsty Souls and, </a:t>
            </a:r>
            <a:endParaRPr lang="en-GB" sz="3200" b="1" dirty="0" smtClean="0">
              <a:effectLst/>
            </a:endParaRPr>
          </a:p>
          <a:p>
            <a:pPr algn="ctr"/>
            <a:r>
              <a:rPr lang="en-GB" sz="3200" b="1" dirty="0" smtClean="0">
                <a:effectLst/>
              </a:rPr>
              <a:t>A </a:t>
            </a:r>
            <a:r>
              <a:rPr lang="en-GB" sz="3200" b="1" dirty="0">
                <a:effectLst/>
              </a:rPr>
              <a:t>Promise to become Channels of </a:t>
            </a:r>
            <a:r>
              <a:rPr lang="en-GB" sz="3200" b="1" dirty="0" smtClean="0">
                <a:effectLst/>
              </a:rPr>
              <a:t>Blessing</a:t>
            </a:r>
          </a:p>
          <a:p>
            <a:pPr algn="ctr"/>
            <a:endParaRPr lang="en-GB" sz="3200" b="1" dirty="0">
              <a:effectLst/>
            </a:endParaRPr>
          </a:p>
          <a:p>
            <a:pPr algn="ctr"/>
            <a:r>
              <a:rPr lang="en-GB" sz="3200" b="1" dirty="0" err="1" smtClean="0">
                <a:effectLst/>
              </a:rPr>
              <a:t>Ishak</a:t>
            </a:r>
            <a:r>
              <a:rPr lang="en-GB" sz="3200" b="1" dirty="0" smtClean="0">
                <a:effectLst/>
              </a:rPr>
              <a:t> </a:t>
            </a:r>
            <a:r>
              <a:rPr lang="en-GB" sz="3200" b="1" dirty="0" err="1" smtClean="0">
                <a:effectLst/>
              </a:rPr>
              <a:t>Ghatas</a:t>
            </a:r>
            <a:endParaRPr lang="en-GB" sz="3200" b="1" dirty="0"/>
          </a:p>
        </p:txBody>
      </p:sp>
    </p:spTree>
    <p:extLst>
      <p:ext uri="{BB962C8B-B14F-4D97-AF65-F5344CB8AC3E}">
        <p14:creationId xmlns:p14="http://schemas.microsoft.com/office/powerpoint/2010/main" val="210142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6712"/>
            <a:ext cx="8229600" cy="5289451"/>
          </a:xfrm>
        </p:spPr>
        <p:txBody>
          <a:bodyPr/>
          <a:lstStyle/>
          <a:p>
            <a:r>
              <a:rPr lang="en-GB" b="1" dirty="0">
                <a:effectLst/>
              </a:rPr>
              <a:t>John </a:t>
            </a:r>
            <a:r>
              <a:rPr lang="en-GB" b="1" dirty="0" smtClean="0">
                <a:effectLst/>
              </a:rPr>
              <a:t>7: 28-29</a:t>
            </a:r>
          </a:p>
          <a:p>
            <a:endParaRPr lang="en-GB" b="1" dirty="0">
              <a:effectLst/>
            </a:endParaRPr>
          </a:p>
          <a:p>
            <a:r>
              <a:rPr lang="en-GB" baseline="30000" dirty="0" smtClean="0">
                <a:effectLst/>
              </a:rPr>
              <a:t>28</a:t>
            </a:r>
            <a:r>
              <a:rPr lang="en-GB" b="1" dirty="0" smtClean="0">
                <a:effectLst/>
              </a:rPr>
              <a:t> </a:t>
            </a:r>
            <a:r>
              <a:rPr lang="en-GB" dirty="0" smtClean="0">
                <a:effectLst/>
              </a:rPr>
              <a:t>Then </a:t>
            </a:r>
            <a:r>
              <a:rPr lang="en-GB" dirty="0">
                <a:effectLst/>
              </a:rPr>
              <a:t>Jesus, still teaching in the temple courts, cried out, "Yes, you know me, and you know where I am from. I am not here on my own, but he who sent me is true. You do not know him, </a:t>
            </a:r>
            <a:r>
              <a:rPr lang="en-GB" baseline="30000" dirty="0">
                <a:effectLst/>
              </a:rPr>
              <a:t>29</a:t>
            </a:r>
            <a:r>
              <a:rPr lang="en-GB" dirty="0">
                <a:effectLst/>
              </a:rPr>
              <a:t> but I know him because I am from him and he sent me."</a:t>
            </a:r>
          </a:p>
          <a:p>
            <a:endParaRPr lang="en-GB" dirty="0"/>
          </a:p>
        </p:txBody>
      </p:sp>
    </p:spTree>
    <p:extLst>
      <p:ext uri="{BB962C8B-B14F-4D97-AF65-F5344CB8AC3E}">
        <p14:creationId xmlns:p14="http://schemas.microsoft.com/office/powerpoint/2010/main" val="446229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6712"/>
            <a:ext cx="8229600" cy="5289451"/>
          </a:xfrm>
        </p:spPr>
        <p:txBody>
          <a:bodyPr/>
          <a:lstStyle/>
          <a:p>
            <a:r>
              <a:rPr lang="en-GB" b="1" dirty="0">
                <a:effectLst/>
              </a:rPr>
              <a:t>John </a:t>
            </a:r>
            <a:r>
              <a:rPr lang="en-GB" b="1" dirty="0" smtClean="0">
                <a:effectLst/>
              </a:rPr>
              <a:t>7: 37-44</a:t>
            </a:r>
          </a:p>
          <a:p>
            <a:endParaRPr lang="en-GB" dirty="0">
              <a:effectLst/>
            </a:endParaRPr>
          </a:p>
          <a:p>
            <a:r>
              <a:rPr lang="en-GB" baseline="30000" dirty="0" smtClean="0">
                <a:effectLst/>
              </a:rPr>
              <a:t>37 </a:t>
            </a:r>
            <a:r>
              <a:rPr lang="en-GB" dirty="0">
                <a:effectLst/>
              </a:rPr>
              <a:t>On the last and greatest day of the Feast, Jesus stood and said in a loud voice, "If anyone is thirsty, let him come to me and drink.</a:t>
            </a:r>
          </a:p>
          <a:p>
            <a:r>
              <a:rPr lang="en-GB" baseline="30000" dirty="0">
                <a:effectLst/>
              </a:rPr>
              <a:t>38 </a:t>
            </a:r>
            <a:r>
              <a:rPr lang="en-GB" dirty="0">
                <a:effectLst/>
              </a:rPr>
              <a:t>Whoever believes in me, as the Scripture has said, streams of living water will flow from within him."</a:t>
            </a:r>
          </a:p>
          <a:p>
            <a:r>
              <a:rPr lang="en-GB" baseline="30000" dirty="0">
                <a:effectLst/>
              </a:rPr>
              <a:t>39</a:t>
            </a:r>
            <a:r>
              <a:rPr lang="en-GB" dirty="0">
                <a:effectLst/>
              </a:rPr>
              <a:t> By this he meant the Spirit, whom those who believed in him were later to receive. Up to that time the Spirit had not been given, since Jesus had not yet been glorified</a:t>
            </a:r>
            <a:r>
              <a:rPr lang="en-GB" dirty="0" smtClean="0">
                <a:effectLst/>
              </a:rPr>
              <a:t>.</a:t>
            </a:r>
            <a:endParaRPr lang="en-GB" dirty="0"/>
          </a:p>
        </p:txBody>
      </p:sp>
    </p:spTree>
    <p:extLst>
      <p:ext uri="{BB962C8B-B14F-4D97-AF65-F5344CB8AC3E}">
        <p14:creationId xmlns:p14="http://schemas.microsoft.com/office/powerpoint/2010/main" val="685395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6712"/>
            <a:ext cx="8229600" cy="5289451"/>
          </a:xfrm>
        </p:spPr>
        <p:txBody>
          <a:bodyPr/>
          <a:lstStyle/>
          <a:p>
            <a:r>
              <a:rPr lang="en-GB" b="1" dirty="0">
                <a:effectLst/>
              </a:rPr>
              <a:t>John </a:t>
            </a:r>
            <a:r>
              <a:rPr lang="en-GB" b="1" dirty="0" smtClean="0">
                <a:effectLst/>
              </a:rPr>
              <a:t>7: 37-44</a:t>
            </a:r>
          </a:p>
          <a:p>
            <a:endParaRPr lang="en-GB" dirty="0">
              <a:effectLst/>
            </a:endParaRPr>
          </a:p>
          <a:p>
            <a:r>
              <a:rPr lang="en-GB" baseline="30000" dirty="0" smtClean="0">
                <a:effectLst/>
              </a:rPr>
              <a:t>40</a:t>
            </a:r>
            <a:r>
              <a:rPr lang="en-GB" dirty="0" smtClean="0">
                <a:effectLst/>
              </a:rPr>
              <a:t> </a:t>
            </a:r>
            <a:r>
              <a:rPr lang="en-GB" dirty="0">
                <a:effectLst/>
              </a:rPr>
              <a:t>On hearing his words, some of the people said, "Surely this man is the Prophet."</a:t>
            </a:r>
          </a:p>
          <a:p>
            <a:r>
              <a:rPr lang="en-GB" baseline="30000" dirty="0">
                <a:effectLst/>
              </a:rPr>
              <a:t>41</a:t>
            </a:r>
            <a:r>
              <a:rPr lang="en-GB" dirty="0">
                <a:effectLst/>
              </a:rPr>
              <a:t> Others said, "He is the Christ." Still others asked, "How can the Christ come from Galilee?</a:t>
            </a:r>
          </a:p>
          <a:p>
            <a:r>
              <a:rPr lang="en-GB" baseline="30000" dirty="0">
                <a:effectLst/>
              </a:rPr>
              <a:t>42</a:t>
            </a:r>
            <a:r>
              <a:rPr lang="en-GB" dirty="0">
                <a:effectLst/>
              </a:rPr>
              <a:t> Does not the Scripture say that the Christ will come from David's family and from Bethlehem, the town where David lived?"</a:t>
            </a:r>
          </a:p>
          <a:p>
            <a:r>
              <a:rPr lang="en-GB" baseline="30000" dirty="0">
                <a:effectLst/>
              </a:rPr>
              <a:t>43</a:t>
            </a:r>
            <a:r>
              <a:rPr lang="en-GB" dirty="0">
                <a:effectLst/>
              </a:rPr>
              <a:t> Thus the people were divided because of Jesus.</a:t>
            </a:r>
          </a:p>
          <a:p>
            <a:r>
              <a:rPr lang="en-GB" baseline="30000" dirty="0">
                <a:effectLst/>
              </a:rPr>
              <a:t>44</a:t>
            </a:r>
            <a:r>
              <a:rPr lang="en-GB" dirty="0">
                <a:effectLst/>
              </a:rPr>
              <a:t> Some wanted to seize him, but no one laid a hand on him.</a:t>
            </a:r>
          </a:p>
          <a:p>
            <a:endParaRPr lang="en-GB" dirty="0"/>
          </a:p>
        </p:txBody>
      </p:sp>
    </p:spTree>
    <p:extLst>
      <p:ext uri="{BB962C8B-B14F-4D97-AF65-F5344CB8AC3E}">
        <p14:creationId xmlns:p14="http://schemas.microsoft.com/office/powerpoint/2010/main" val="3480111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b="1" dirty="0" smtClean="0">
                <a:effectLst/>
              </a:rPr>
              <a:t>Introduction </a:t>
            </a:r>
            <a:endParaRPr lang="en-GB" dirty="0">
              <a:effectLst/>
            </a:endParaRPr>
          </a:p>
          <a:p>
            <a:pPr lvl="0"/>
            <a:endParaRPr lang="en-GB" dirty="0" smtClean="0">
              <a:effectLst/>
            </a:endParaRPr>
          </a:p>
          <a:p>
            <a:pPr lvl="0"/>
            <a:r>
              <a:rPr lang="en-GB" dirty="0" smtClean="0">
                <a:effectLst/>
              </a:rPr>
              <a:t>The </a:t>
            </a:r>
            <a:r>
              <a:rPr lang="en-GB" dirty="0">
                <a:effectLst/>
              </a:rPr>
              <a:t>Feast of Tabernacles: was to Remember God’s care and provision in the wilderness when the people came out of Egypt: Exodus 17:6 indicates the provision of water from a rock. </a:t>
            </a:r>
          </a:p>
          <a:p>
            <a:pPr lvl="0"/>
            <a:endParaRPr lang="en-GB" dirty="0" smtClean="0">
              <a:effectLst/>
            </a:endParaRPr>
          </a:p>
          <a:p>
            <a:pPr lvl="0"/>
            <a:r>
              <a:rPr lang="en-GB" dirty="0" smtClean="0">
                <a:effectLst/>
              </a:rPr>
              <a:t>Jesus’ </a:t>
            </a:r>
            <a:r>
              <a:rPr lang="en-GB" dirty="0">
                <a:effectLst/>
              </a:rPr>
              <a:t>claim here is one and the same thing with Isaiah 55:1-3 &amp; Revelation 22: 1, 2 The Symbol of water is salvation and healing. The same person speaks</a:t>
            </a:r>
          </a:p>
          <a:p>
            <a:endParaRPr lang="en-GB" dirty="0"/>
          </a:p>
        </p:txBody>
      </p:sp>
    </p:spTree>
    <p:extLst>
      <p:ext uri="{BB962C8B-B14F-4D97-AF65-F5344CB8AC3E}">
        <p14:creationId xmlns:p14="http://schemas.microsoft.com/office/powerpoint/2010/main" val="306295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pPr marL="0" lvl="0" indent="0"/>
            <a:r>
              <a:rPr lang="en-GB" b="1" dirty="0" smtClean="0">
                <a:effectLst/>
              </a:rPr>
              <a:t>I. An Invitation</a:t>
            </a:r>
          </a:p>
          <a:p>
            <a:pPr marL="0" lvl="0" indent="0"/>
            <a:endParaRPr lang="en-GB" dirty="0">
              <a:effectLst/>
            </a:endParaRPr>
          </a:p>
          <a:p>
            <a:pPr marL="457200" lvl="0" indent="-457200">
              <a:buFont typeface="Arial" panose="020B0604020202020204" pitchFamily="34" charset="0"/>
              <a:buChar char="•"/>
            </a:pPr>
            <a:r>
              <a:rPr lang="en-GB" b="1" dirty="0">
                <a:effectLst/>
              </a:rPr>
              <a:t>Free</a:t>
            </a:r>
            <a:r>
              <a:rPr lang="en-GB" dirty="0">
                <a:effectLst/>
              </a:rPr>
              <a:t>: Cost Christ but Offer Free</a:t>
            </a:r>
          </a:p>
          <a:p>
            <a:pPr marL="457200" lvl="0" indent="-457200">
              <a:buFont typeface="Arial" panose="020B0604020202020204" pitchFamily="34" charset="0"/>
              <a:buChar char="•"/>
            </a:pPr>
            <a:r>
              <a:rPr lang="en-GB" b="1" dirty="0">
                <a:effectLst/>
              </a:rPr>
              <a:t>Unique</a:t>
            </a:r>
            <a:r>
              <a:rPr lang="en-GB" dirty="0">
                <a:effectLst/>
              </a:rPr>
              <a:t>: No other can do what Jesus can do</a:t>
            </a:r>
          </a:p>
          <a:p>
            <a:pPr marL="457200" lvl="0" indent="-457200">
              <a:buFont typeface="Arial" panose="020B0604020202020204" pitchFamily="34" charset="0"/>
              <a:buChar char="•"/>
            </a:pPr>
            <a:r>
              <a:rPr lang="en-GB" b="1" dirty="0" smtClean="0">
                <a:effectLst/>
              </a:rPr>
              <a:t>For </a:t>
            </a:r>
            <a:r>
              <a:rPr lang="en-GB" b="1" dirty="0">
                <a:effectLst/>
              </a:rPr>
              <a:t>All</a:t>
            </a:r>
            <a:r>
              <a:rPr lang="en-GB" dirty="0">
                <a:effectLst/>
              </a:rPr>
              <a:t>: but appealing for Obedience</a:t>
            </a:r>
          </a:p>
          <a:p>
            <a:endParaRPr lang="en-GB" dirty="0"/>
          </a:p>
        </p:txBody>
      </p:sp>
    </p:spTree>
    <p:extLst>
      <p:ext uri="{BB962C8B-B14F-4D97-AF65-F5344CB8AC3E}">
        <p14:creationId xmlns:p14="http://schemas.microsoft.com/office/powerpoint/2010/main" val="266213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pPr lvl="0"/>
            <a:r>
              <a:rPr lang="en-GB" b="1" dirty="0" smtClean="0">
                <a:effectLst/>
              </a:rPr>
              <a:t>II. Response </a:t>
            </a:r>
          </a:p>
          <a:p>
            <a:pPr lvl="0"/>
            <a:endParaRPr lang="en-GB" dirty="0">
              <a:effectLst/>
            </a:endParaRPr>
          </a:p>
          <a:p>
            <a:pPr marL="457200" lvl="0" indent="-457200">
              <a:buFont typeface="Arial" panose="020B0604020202020204" pitchFamily="34" charset="0"/>
              <a:buChar char="•"/>
            </a:pPr>
            <a:r>
              <a:rPr lang="en-GB" dirty="0">
                <a:effectLst/>
              </a:rPr>
              <a:t>The thirst of humanity </a:t>
            </a:r>
            <a:r>
              <a:rPr lang="en-GB" b="1" dirty="0">
                <a:effectLst/>
              </a:rPr>
              <a:t>anticipated</a:t>
            </a:r>
            <a:r>
              <a:rPr lang="en-GB" dirty="0">
                <a:effectLst/>
              </a:rPr>
              <a:t> and </a:t>
            </a:r>
            <a:r>
              <a:rPr lang="en-GB" b="1" dirty="0">
                <a:effectLst/>
              </a:rPr>
              <a:t>met</a:t>
            </a:r>
            <a:r>
              <a:rPr lang="en-GB" dirty="0">
                <a:effectLst/>
              </a:rPr>
              <a:t> by God</a:t>
            </a:r>
          </a:p>
          <a:p>
            <a:pPr marL="457200" lvl="0" indent="-457200">
              <a:buFont typeface="Arial" panose="020B0604020202020204" pitchFamily="34" charset="0"/>
              <a:buChar char="•"/>
            </a:pPr>
            <a:r>
              <a:rPr lang="en-GB" dirty="0">
                <a:effectLst/>
              </a:rPr>
              <a:t>People </a:t>
            </a:r>
            <a:r>
              <a:rPr lang="en-GB" b="1" dirty="0">
                <a:effectLst/>
              </a:rPr>
              <a:t>feel</a:t>
            </a:r>
            <a:r>
              <a:rPr lang="en-GB" dirty="0">
                <a:effectLst/>
              </a:rPr>
              <a:t> their spiritual thirst and </a:t>
            </a:r>
            <a:r>
              <a:rPr lang="en-GB" b="1" dirty="0">
                <a:effectLst/>
              </a:rPr>
              <a:t>try</a:t>
            </a:r>
            <a:r>
              <a:rPr lang="en-GB" dirty="0">
                <a:effectLst/>
              </a:rPr>
              <a:t> different ways to satisfy their spiritual needs </a:t>
            </a:r>
          </a:p>
          <a:p>
            <a:pPr marL="457200" lvl="0" indent="-457200">
              <a:buFont typeface="Arial" panose="020B0604020202020204" pitchFamily="34" charset="0"/>
              <a:buChar char="•"/>
            </a:pPr>
            <a:r>
              <a:rPr lang="en-GB" b="1" dirty="0">
                <a:effectLst/>
              </a:rPr>
              <a:t>Ignorance often prevents</a:t>
            </a:r>
            <a:r>
              <a:rPr lang="en-GB" dirty="0">
                <a:effectLst/>
              </a:rPr>
              <a:t> people from receiving salvation</a:t>
            </a:r>
          </a:p>
          <a:p>
            <a:pPr lvl="0"/>
            <a:r>
              <a:rPr lang="en-GB" dirty="0">
                <a:effectLst/>
              </a:rPr>
              <a:t>  </a:t>
            </a:r>
          </a:p>
          <a:p>
            <a:endParaRPr lang="en-GB" dirty="0"/>
          </a:p>
        </p:txBody>
      </p:sp>
    </p:spTree>
    <p:extLst>
      <p:ext uri="{BB962C8B-B14F-4D97-AF65-F5344CB8AC3E}">
        <p14:creationId xmlns:p14="http://schemas.microsoft.com/office/powerpoint/2010/main" val="297688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pPr lvl="0"/>
            <a:r>
              <a:rPr lang="en-GB" b="1" dirty="0" smtClean="0">
                <a:effectLst/>
              </a:rPr>
              <a:t>III. A Promise</a:t>
            </a:r>
          </a:p>
          <a:p>
            <a:pPr lvl="0"/>
            <a:endParaRPr lang="en-GB" dirty="0">
              <a:effectLst/>
            </a:endParaRPr>
          </a:p>
          <a:p>
            <a:pPr marL="457200" indent="-457200">
              <a:buFont typeface="Arial" panose="020B0604020202020204" pitchFamily="34" charset="0"/>
              <a:buChar char="•"/>
            </a:pPr>
            <a:r>
              <a:rPr lang="en-GB" dirty="0" smtClean="0">
                <a:effectLst/>
              </a:rPr>
              <a:t>The </a:t>
            </a:r>
            <a:r>
              <a:rPr lang="en-GB" dirty="0">
                <a:effectLst/>
              </a:rPr>
              <a:t>gift of the Holy Spirit </a:t>
            </a:r>
            <a:r>
              <a:rPr lang="en-GB" b="1" dirty="0">
                <a:effectLst/>
              </a:rPr>
              <a:t>is secured</a:t>
            </a:r>
            <a:r>
              <a:rPr lang="en-GB" dirty="0">
                <a:effectLst/>
              </a:rPr>
              <a:t> and is acquired by faith</a:t>
            </a:r>
          </a:p>
          <a:p>
            <a:pPr marL="457200" indent="-457200">
              <a:buFont typeface="Arial" panose="020B0604020202020204" pitchFamily="34" charset="0"/>
              <a:buChar char="•"/>
            </a:pPr>
            <a:r>
              <a:rPr lang="en-GB" dirty="0" smtClean="0">
                <a:effectLst/>
              </a:rPr>
              <a:t>The </a:t>
            </a:r>
            <a:r>
              <a:rPr lang="en-GB" dirty="0">
                <a:effectLst/>
              </a:rPr>
              <a:t>gift: </a:t>
            </a:r>
            <a:r>
              <a:rPr lang="en-GB" b="1" dirty="0">
                <a:effectLst/>
              </a:rPr>
              <a:t>refreshes</a:t>
            </a:r>
            <a:r>
              <a:rPr lang="en-GB" dirty="0">
                <a:effectLst/>
              </a:rPr>
              <a:t> those who receive and makes them channels to </a:t>
            </a:r>
            <a:r>
              <a:rPr lang="en-GB" b="1" dirty="0">
                <a:effectLst/>
              </a:rPr>
              <a:t>refresh others</a:t>
            </a:r>
            <a:r>
              <a:rPr lang="en-GB" dirty="0">
                <a:effectLst/>
              </a:rPr>
              <a:t>  </a:t>
            </a:r>
          </a:p>
          <a:p>
            <a:endParaRPr lang="en-GB" dirty="0"/>
          </a:p>
        </p:txBody>
      </p:sp>
    </p:spTree>
    <p:extLst>
      <p:ext uri="{BB962C8B-B14F-4D97-AF65-F5344CB8AC3E}">
        <p14:creationId xmlns:p14="http://schemas.microsoft.com/office/powerpoint/2010/main" val="297688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b="1" dirty="0">
                <a:effectLst/>
              </a:rPr>
              <a:t>Conclusion</a:t>
            </a:r>
            <a:r>
              <a:rPr lang="en-GB" dirty="0" smtClean="0">
                <a:effectLst/>
              </a:rPr>
              <a:t>:</a:t>
            </a:r>
          </a:p>
          <a:p>
            <a:endParaRPr lang="en-GB" dirty="0">
              <a:effectLst/>
            </a:endParaRPr>
          </a:p>
          <a:p>
            <a:r>
              <a:rPr lang="en-GB" dirty="0">
                <a:effectLst/>
              </a:rPr>
              <a:t>The offer and the promise are for us today</a:t>
            </a:r>
          </a:p>
          <a:p>
            <a:endParaRPr lang="en-GB" dirty="0"/>
          </a:p>
        </p:txBody>
      </p:sp>
    </p:spTree>
    <p:extLst>
      <p:ext uri="{BB962C8B-B14F-4D97-AF65-F5344CB8AC3E}">
        <p14:creationId xmlns:p14="http://schemas.microsoft.com/office/powerpoint/2010/main" val="363112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1877</TotalTime>
  <Words>364</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ICELBlack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6</cp:revision>
  <dcterms:created xsi:type="dcterms:W3CDTF">2017-07-17T21:02:07Z</dcterms:created>
  <dcterms:modified xsi:type="dcterms:W3CDTF">2017-07-23T18:31:56Z</dcterms:modified>
</cp:coreProperties>
</file>