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2057-F6C8-4423-BD57-B4D2B6C49FC0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66044-854D-4E3E-9E62-B2A6D2313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7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7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4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7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9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D943-378E-471D-9410-A531786C20A7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26-3-2018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347B-2B85-4081-923D-EED03E9D57F3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75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Hosanna !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Jesus’ triumphal entry in Jerusalem (John 12:12-16)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352928" cy="5217443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17 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 shall not die, but I shall live,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and recount the deeds of the L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ORD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2438" indent="-452438">
              <a:buNone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18 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 L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ORD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 disciplined me severely,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but he has not given me over to death.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0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352928" cy="5217443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19 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Open to me the gates of righteousness,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that I may enter through them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and give thanks to the L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ORD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2438" indent="-452438">
              <a:buNone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20 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This is the gate of the L</a:t>
            </a:r>
            <a:r>
              <a:rPr lang="en-US" cap="all" dirty="0" smtClean="0">
                <a:latin typeface="Arial" pitchFamily="34" charset="0"/>
                <a:cs typeface="Arial" pitchFamily="34" charset="0"/>
              </a:rPr>
              <a:t>ORD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the righteous shall enter through it.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8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352928" cy="5217443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21 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 thank you that you have answered me</a:t>
            </a:r>
          </a:p>
          <a:p>
            <a:pPr marL="452438" indent="-45243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and have become my salvation.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9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118:21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0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118:25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1222"/>
            <a:ext cx="8229600" cy="404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425"/>
            <a:ext cx="9144000" cy="51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Hoshana prayers at Succot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1751858"/>
            <a:ext cx="9145016" cy="51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0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425"/>
            <a:ext cx="9144000" cy="51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510"/>
            <a:ext cx="9112360" cy="53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Hoshana ritual for Succot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176"/>
            <a:ext cx="91440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2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3974"/>
            <a:ext cx="9219121" cy="51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Luke 19:39–40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And some of the Pharisees </a:t>
            </a:r>
            <a:br>
              <a:rPr lang="en-US" dirty="0" smtClean="0"/>
            </a:br>
            <a:r>
              <a:rPr lang="en-US" dirty="0" smtClean="0"/>
              <a:t>in the crowd said to him, </a:t>
            </a:r>
            <a:br>
              <a:rPr lang="en-US" dirty="0" smtClean="0"/>
            </a:br>
            <a:r>
              <a:rPr lang="en-US" dirty="0" smtClean="0"/>
              <a:t>“Teacher, rebuke your disciples.”</a:t>
            </a:r>
          </a:p>
          <a:p>
            <a:pPr>
              <a:buNone/>
            </a:pPr>
            <a:r>
              <a:rPr lang="en-US" dirty="0" smtClean="0"/>
              <a:t>	He answered, </a:t>
            </a:r>
            <a:br>
              <a:rPr lang="en-US" dirty="0" smtClean="0"/>
            </a:br>
            <a:r>
              <a:rPr lang="en-US" dirty="0" smtClean="0"/>
              <a:t>“I tell you, if these were silent, </a:t>
            </a:r>
            <a:br>
              <a:rPr lang="en-US" dirty="0" smtClean="0"/>
            </a:br>
            <a:r>
              <a:rPr lang="en-US" dirty="0" smtClean="0"/>
              <a:t>the very stones would cry out.”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5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992888" cy="5289451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next day the large crowd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had come to the feast heard that Jesus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coming to Jerusalem. </a:t>
            </a:r>
          </a:p>
        </p:txBody>
      </p:sp>
    </p:spTree>
    <p:extLst>
      <p:ext uri="{BB962C8B-B14F-4D97-AF65-F5344CB8AC3E}">
        <p14:creationId xmlns:p14="http://schemas.microsoft.com/office/powerpoint/2010/main" val="34082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992888" cy="5289451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So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took branches of palm trees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went out to meet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him,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crying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out, 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Hosanna!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Blessed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is he who comes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the name of the Lord,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the King of Israel!” </a:t>
            </a:r>
          </a:p>
        </p:txBody>
      </p:sp>
    </p:spTree>
    <p:extLst>
      <p:ext uri="{BB962C8B-B14F-4D97-AF65-F5344CB8AC3E}">
        <p14:creationId xmlns:p14="http://schemas.microsoft.com/office/powerpoint/2010/main" val="28950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992888" cy="5289451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Jesus found a young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donkey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sat on it, just as it is written,</a:t>
            </a:r>
          </a:p>
          <a:p>
            <a:pPr marL="452438" indent="-452438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“Fear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not, daughter of Zion;</a:t>
            </a:r>
          </a:p>
          <a:p>
            <a:pPr marL="452438" indent="-452438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behold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your king is coming,</a:t>
            </a:r>
          </a:p>
          <a:p>
            <a:pPr marL="452438" indent="-452438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sitting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on a donkey's colt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!”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6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992888" cy="5289451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His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disciples did not understand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things at first,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 Jesus was glorified,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they remembered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 things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been written about him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had been done to him. </a:t>
            </a:r>
          </a:p>
        </p:txBody>
      </p:sp>
    </p:spTree>
    <p:extLst>
      <p:ext uri="{BB962C8B-B14F-4D97-AF65-F5344CB8AC3E}">
        <p14:creationId xmlns:p14="http://schemas.microsoft.com/office/powerpoint/2010/main" val="3700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992888" cy="5289451"/>
          </a:xfrm>
        </p:spPr>
        <p:txBody>
          <a:bodyPr>
            <a:normAutofit/>
          </a:bodyPr>
          <a:lstStyle/>
          <a:p>
            <a:pPr marL="452438" indent="-452438">
              <a:buNone/>
            </a:pPr>
            <a:r>
              <a:rPr lang="en-US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His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disciples did not understand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things at first,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 Jesus was glorified,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they remembered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</a:t>
            </a:r>
            <a:r>
              <a:rPr lang="en-US" b="1" u="sng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 things</a:t>
            </a:r>
            <a:r>
              <a:rPr lang="en-US" u="sng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u="sng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</a:t>
            </a:r>
            <a:r>
              <a:rPr lang="en-US" b="1" u="sng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been written about him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had been done to 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 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2438" indent="-452438"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2438" indent="-452438"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</a:t>
            </a: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 118 !</a:t>
            </a:r>
            <a:endParaRPr lang="en-US" sz="44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7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Matthew 21:42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Jesus said to them,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“Have you never read in the Scriptures: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“‘The stone that the builders rejected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has become the cornerstone;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this was the Lord's doing,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it is marvelous in our eyes’?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118:14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20" y="1600200"/>
            <a:ext cx="81761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4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</Template>
  <TotalTime>3536</TotalTime>
  <Words>39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Office-thema</vt:lpstr>
      <vt:lpstr>Hosanna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Matthew 21:42</vt:lpstr>
      <vt:lpstr>Psalm 118:14</vt:lpstr>
      <vt:lpstr>PowerPoint Presentation</vt:lpstr>
      <vt:lpstr>PowerPoint Presentation</vt:lpstr>
      <vt:lpstr>PowerPoint Presentation</vt:lpstr>
      <vt:lpstr>Psalm 118:21</vt:lpstr>
      <vt:lpstr>Psalm 118:25</vt:lpstr>
      <vt:lpstr>Hoshana prayers at Succot</vt:lpstr>
      <vt:lpstr>PowerPoint Presentation</vt:lpstr>
      <vt:lpstr>PowerPoint Presentation</vt:lpstr>
      <vt:lpstr>From Hoshana ritual for Succot</vt:lpstr>
      <vt:lpstr>PowerPoint Presentation</vt:lpstr>
      <vt:lpstr>Luke 19:39–40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10</cp:revision>
  <dcterms:created xsi:type="dcterms:W3CDTF">2018-03-21T22:38:58Z</dcterms:created>
  <dcterms:modified xsi:type="dcterms:W3CDTF">2018-03-26T06:10:26Z</dcterms:modified>
</cp:coreProperties>
</file>