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6" r:id="rId5"/>
    <p:sldId id="260" r:id="rId6"/>
    <p:sldId id="261" r:id="rId7"/>
    <p:sldId id="270" r:id="rId8"/>
    <p:sldId id="262" r:id="rId9"/>
    <p:sldId id="267" r:id="rId10"/>
    <p:sldId id="263" r:id="rId11"/>
    <p:sldId id="272" r:id="rId12"/>
    <p:sldId id="265" r:id="rId13"/>
    <p:sldId id="268" r:id="rId14"/>
    <p:sldId id="269" r:id="rId15"/>
    <p:sldId id="264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e Vleugels" initials="GV" lastIdx="1" clrIdx="0">
    <p:extLst>
      <p:ext uri="{19B8F6BF-5375-455C-9EA6-DF929625EA0E}">
        <p15:presenceInfo xmlns:p15="http://schemas.microsoft.com/office/powerpoint/2012/main" userId="6a6ecc372c7f9e1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e Vleugels" userId="6a6ecc372c7f9e15" providerId="LiveId" clId="{23F1C3D1-34FC-4C57-9AAB-AF05E4739605}"/>
    <pc:docChg chg="undo custSel addSld delSld modSld">
      <pc:chgData name="Gie Vleugels" userId="6a6ecc372c7f9e15" providerId="LiveId" clId="{23F1C3D1-34FC-4C57-9AAB-AF05E4739605}" dt="2019-08-24T09:45:15.368" v="302" actId="14100"/>
      <pc:docMkLst>
        <pc:docMk/>
      </pc:docMkLst>
      <pc:sldChg chg="modSp">
        <pc:chgData name="Gie Vleugels" userId="6a6ecc372c7f9e15" providerId="LiveId" clId="{23F1C3D1-34FC-4C57-9AAB-AF05E4739605}" dt="2019-08-24T06:56:49.935" v="9" actId="6549"/>
        <pc:sldMkLst>
          <pc:docMk/>
          <pc:sldMk cId="3255519933" sldId="265"/>
        </pc:sldMkLst>
        <pc:spChg chg="mod">
          <ac:chgData name="Gie Vleugels" userId="6a6ecc372c7f9e15" providerId="LiveId" clId="{23F1C3D1-34FC-4C57-9AAB-AF05E4739605}" dt="2019-08-24T06:56:49.935" v="9" actId="6549"/>
          <ac:spMkLst>
            <pc:docMk/>
            <pc:sldMk cId="3255519933" sldId="265"/>
            <ac:spMk id="3" creationId="{59431DFB-660E-4271-9347-301DBEABE350}"/>
          </ac:spMkLst>
        </pc:spChg>
      </pc:sldChg>
      <pc:sldChg chg="addSp delSp modSp">
        <pc:chgData name="Gie Vleugels" userId="6a6ecc372c7f9e15" providerId="LiveId" clId="{23F1C3D1-34FC-4C57-9AAB-AF05E4739605}" dt="2019-08-24T08:18:36.832" v="201" actId="14100"/>
        <pc:sldMkLst>
          <pc:docMk/>
          <pc:sldMk cId="1018793892" sldId="268"/>
        </pc:sldMkLst>
        <pc:spChg chg="del mod">
          <ac:chgData name="Gie Vleugels" userId="6a6ecc372c7f9e15" providerId="LiveId" clId="{23F1C3D1-34FC-4C57-9AAB-AF05E4739605}" dt="2019-08-24T08:03:24.084" v="195"/>
          <ac:spMkLst>
            <pc:docMk/>
            <pc:sldMk cId="1018793892" sldId="268"/>
            <ac:spMk id="3" creationId="{59431DFB-660E-4271-9347-301DBEABE350}"/>
          </ac:spMkLst>
        </pc:spChg>
        <pc:picChg chg="add del">
          <ac:chgData name="Gie Vleugels" userId="6a6ecc372c7f9e15" providerId="LiveId" clId="{23F1C3D1-34FC-4C57-9AAB-AF05E4739605}" dt="2019-08-24T08:18:19.227" v="198" actId="478"/>
          <ac:picMkLst>
            <pc:docMk/>
            <pc:sldMk cId="1018793892" sldId="268"/>
            <ac:picMk id="2" creationId="{AFA9DA88-4645-41D0-B48E-7F20CB2136E4}"/>
          </ac:picMkLst>
        </pc:picChg>
        <pc:picChg chg="add mod">
          <ac:chgData name="Gie Vleugels" userId="6a6ecc372c7f9e15" providerId="LiveId" clId="{23F1C3D1-34FC-4C57-9AAB-AF05E4739605}" dt="2019-08-24T08:18:36.832" v="201" actId="14100"/>
          <ac:picMkLst>
            <pc:docMk/>
            <pc:sldMk cId="1018793892" sldId="268"/>
            <ac:picMk id="4" creationId="{D6117F82-E0F7-4E6E-B556-283778459CBB}"/>
          </ac:picMkLst>
        </pc:picChg>
      </pc:sldChg>
      <pc:sldChg chg="modSp add">
        <pc:chgData name="Gie Vleugels" userId="6a6ecc372c7f9e15" providerId="LiveId" clId="{23F1C3D1-34FC-4C57-9AAB-AF05E4739605}" dt="2019-08-24T08:18:45.101" v="202" actId="14100"/>
        <pc:sldMkLst>
          <pc:docMk/>
          <pc:sldMk cId="612476349" sldId="269"/>
        </pc:sldMkLst>
        <pc:picChg chg="mod">
          <ac:chgData name="Gie Vleugels" userId="6a6ecc372c7f9e15" providerId="LiveId" clId="{23F1C3D1-34FC-4C57-9AAB-AF05E4739605}" dt="2019-08-24T08:18:45.101" v="202" actId="14100"/>
          <ac:picMkLst>
            <pc:docMk/>
            <pc:sldMk cId="612476349" sldId="269"/>
            <ac:picMk id="2" creationId="{AFA9DA88-4645-41D0-B48E-7F20CB2136E4}"/>
          </ac:picMkLst>
        </pc:picChg>
      </pc:sldChg>
      <pc:sldChg chg="add del">
        <pc:chgData name="Gie Vleugels" userId="6a6ecc372c7f9e15" providerId="LiveId" clId="{23F1C3D1-34FC-4C57-9AAB-AF05E4739605}" dt="2019-08-24T07:48:57.337" v="192"/>
        <pc:sldMkLst>
          <pc:docMk/>
          <pc:sldMk cId="3766061933" sldId="269"/>
        </pc:sldMkLst>
      </pc:sldChg>
      <pc:sldChg chg="addSp modSp add">
        <pc:chgData name="Gie Vleugels" userId="6a6ecc372c7f9e15" providerId="LiveId" clId="{23F1C3D1-34FC-4C57-9AAB-AF05E4739605}" dt="2019-08-24T09:17:49.109" v="206" actId="14100"/>
        <pc:sldMkLst>
          <pc:docMk/>
          <pc:sldMk cId="1128195584" sldId="270"/>
        </pc:sldMkLst>
        <pc:picChg chg="add mod">
          <ac:chgData name="Gie Vleugels" userId="6a6ecc372c7f9e15" providerId="LiveId" clId="{23F1C3D1-34FC-4C57-9AAB-AF05E4739605}" dt="2019-08-24T09:17:49.109" v="206" actId="14100"/>
          <ac:picMkLst>
            <pc:docMk/>
            <pc:sldMk cId="1128195584" sldId="270"/>
            <ac:picMk id="2" creationId="{177C51AB-7892-4244-A139-6F96C67F7E05}"/>
          </ac:picMkLst>
        </pc:picChg>
      </pc:sldChg>
      <pc:sldChg chg="addSp modSp add">
        <pc:chgData name="Gie Vleugels" userId="6a6ecc372c7f9e15" providerId="LiveId" clId="{23F1C3D1-34FC-4C57-9AAB-AF05E4739605}" dt="2019-08-24T09:36:09.907" v="292"/>
        <pc:sldMkLst>
          <pc:docMk/>
          <pc:sldMk cId="1738816928" sldId="271"/>
        </pc:sldMkLst>
        <pc:spChg chg="add mod">
          <ac:chgData name="Gie Vleugels" userId="6a6ecc372c7f9e15" providerId="LiveId" clId="{23F1C3D1-34FC-4C57-9AAB-AF05E4739605}" dt="2019-08-24T09:35:55.224" v="291" actId="20577"/>
          <ac:spMkLst>
            <pc:docMk/>
            <pc:sldMk cId="1738816928" sldId="271"/>
            <ac:spMk id="2" creationId="{12252633-BBA3-4071-A9AE-80D2CFDA05D4}"/>
          </ac:spMkLst>
        </pc:spChg>
        <pc:picChg chg="add">
          <ac:chgData name="Gie Vleugels" userId="6a6ecc372c7f9e15" providerId="LiveId" clId="{23F1C3D1-34FC-4C57-9AAB-AF05E4739605}" dt="2019-08-24T09:36:09.907" v="292"/>
          <ac:picMkLst>
            <pc:docMk/>
            <pc:sldMk cId="1738816928" sldId="271"/>
            <ac:picMk id="3" creationId="{E7BB0F60-DC71-418D-AE4A-782C3E6955E4}"/>
          </ac:picMkLst>
        </pc:picChg>
      </pc:sldChg>
      <pc:sldChg chg="modSp add del">
        <pc:chgData name="Gie Vleugels" userId="6a6ecc372c7f9e15" providerId="LiveId" clId="{23F1C3D1-34FC-4C57-9AAB-AF05E4739605}" dt="2019-08-24T09:26:51.877" v="245"/>
        <pc:sldMkLst>
          <pc:docMk/>
          <pc:sldMk cId="3641357624" sldId="272"/>
        </pc:sldMkLst>
        <pc:spChg chg="mod">
          <ac:chgData name="Gie Vleugels" userId="6a6ecc372c7f9e15" providerId="LiveId" clId="{23F1C3D1-34FC-4C57-9AAB-AF05E4739605}" dt="2019-08-24T09:26:50.152" v="244" actId="20577"/>
          <ac:spMkLst>
            <pc:docMk/>
            <pc:sldMk cId="3641357624" sldId="272"/>
            <ac:spMk id="2" creationId="{0CABE7AD-932F-44CD-B1F2-E81D82622A3C}"/>
          </ac:spMkLst>
        </pc:spChg>
      </pc:sldChg>
      <pc:sldChg chg="addSp delSp modSp add">
        <pc:chgData name="Gie Vleugels" userId="6a6ecc372c7f9e15" providerId="LiveId" clId="{23F1C3D1-34FC-4C57-9AAB-AF05E4739605}" dt="2019-08-24T09:45:15.368" v="302" actId="14100"/>
        <pc:sldMkLst>
          <pc:docMk/>
          <pc:sldMk cId="3846340374" sldId="272"/>
        </pc:sldMkLst>
        <pc:picChg chg="add del">
          <ac:chgData name="Gie Vleugels" userId="6a6ecc372c7f9e15" providerId="LiveId" clId="{23F1C3D1-34FC-4C57-9AAB-AF05E4739605}" dt="2019-08-24T09:41:03.754" v="295" actId="478"/>
          <ac:picMkLst>
            <pc:docMk/>
            <pc:sldMk cId="3846340374" sldId="272"/>
            <ac:picMk id="2" creationId="{7E148E55-F72E-41EC-B4B7-02E17943E85A}"/>
          </ac:picMkLst>
        </pc:picChg>
        <pc:picChg chg="add del mod">
          <ac:chgData name="Gie Vleugels" userId="6a6ecc372c7f9e15" providerId="LiveId" clId="{23F1C3D1-34FC-4C57-9AAB-AF05E4739605}" dt="2019-08-24T09:44:44.343" v="299" actId="478"/>
          <ac:picMkLst>
            <pc:docMk/>
            <pc:sldMk cId="3846340374" sldId="272"/>
            <ac:picMk id="3" creationId="{3F71ADB5-8540-40E4-87C3-900F8EDA4C5C}"/>
          </ac:picMkLst>
        </pc:picChg>
        <pc:picChg chg="add mod">
          <ac:chgData name="Gie Vleugels" userId="6a6ecc372c7f9e15" providerId="LiveId" clId="{23F1C3D1-34FC-4C57-9AAB-AF05E4739605}" dt="2019-08-24T09:45:15.368" v="302" actId="14100"/>
          <ac:picMkLst>
            <pc:docMk/>
            <pc:sldMk cId="3846340374" sldId="272"/>
            <ac:picMk id="4" creationId="{F54D31D8-D094-4DD5-8EB1-381BD0A31962}"/>
          </ac:picMkLst>
        </pc:picChg>
      </pc:sldChg>
    </pc:docChg>
  </pc:docChgLst>
  <pc:docChgLst>
    <pc:chgData name="Gie Vleugels" userId="6a6ecc372c7f9e15" providerId="LiveId" clId="{F34514FA-339A-41CE-85E9-68EBA3D35DCD}"/>
    <pc:docChg chg="undo custSel addSld modSld sldOrd">
      <pc:chgData name="Gie Vleugels" userId="6a6ecc372c7f9e15" providerId="LiveId" clId="{F34514FA-339A-41CE-85E9-68EBA3D35DCD}" dt="2019-08-23T09:55:49.913" v="462" actId="20577"/>
      <pc:docMkLst>
        <pc:docMk/>
      </pc:docMkLst>
      <pc:sldChg chg="modSp">
        <pc:chgData name="Gie Vleugels" userId="6a6ecc372c7f9e15" providerId="LiveId" clId="{F34514FA-339A-41CE-85E9-68EBA3D35DCD}" dt="2019-08-23T09:01:50.436" v="36" actId="20577"/>
        <pc:sldMkLst>
          <pc:docMk/>
          <pc:sldMk cId="2525734554" sldId="259"/>
        </pc:sldMkLst>
        <pc:spChg chg="mod">
          <ac:chgData name="Gie Vleugels" userId="6a6ecc372c7f9e15" providerId="LiveId" clId="{F34514FA-339A-41CE-85E9-68EBA3D35DCD}" dt="2019-08-23T09:01:50.436" v="36" actId="20577"/>
          <ac:spMkLst>
            <pc:docMk/>
            <pc:sldMk cId="2525734554" sldId="259"/>
            <ac:spMk id="3" creationId="{59431DFB-660E-4271-9347-301DBEABE350}"/>
          </ac:spMkLst>
        </pc:spChg>
      </pc:sldChg>
      <pc:sldChg chg="modSp">
        <pc:chgData name="Gie Vleugels" userId="6a6ecc372c7f9e15" providerId="LiveId" clId="{F34514FA-339A-41CE-85E9-68EBA3D35DCD}" dt="2019-08-16T10:30:05.816" v="5" actId="20577"/>
        <pc:sldMkLst>
          <pc:docMk/>
          <pc:sldMk cId="1111877297" sldId="260"/>
        </pc:sldMkLst>
        <pc:spChg chg="mod">
          <ac:chgData name="Gie Vleugels" userId="6a6ecc372c7f9e15" providerId="LiveId" clId="{F34514FA-339A-41CE-85E9-68EBA3D35DCD}" dt="2019-08-16T10:30:05.816" v="5" actId="20577"/>
          <ac:spMkLst>
            <pc:docMk/>
            <pc:sldMk cId="1111877297" sldId="260"/>
            <ac:spMk id="3" creationId="{59431DFB-660E-4271-9347-301DBEABE350}"/>
          </ac:spMkLst>
        </pc:spChg>
      </pc:sldChg>
      <pc:sldChg chg="modSp">
        <pc:chgData name="Gie Vleugels" userId="6a6ecc372c7f9e15" providerId="LiveId" clId="{F34514FA-339A-41CE-85E9-68EBA3D35DCD}" dt="2019-08-16T10:30:43.329" v="6" actId="255"/>
        <pc:sldMkLst>
          <pc:docMk/>
          <pc:sldMk cId="4029455948" sldId="261"/>
        </pc:sldMkLst>
        <pc:spChg chg="mod">
          <ac:chgData name="Gie Vleugels" userId="6a6ecc372c7f9e15" providerId="LiveId" clId="{F34514FA-339A-41CE-85E9-68EBA3D35DCD}" dt="2019-08-16T10:30:43.329" v="6" actId="255"/>
          <ac:spMkLst>
            <pc:docMk/>
            <pc:sldMk cId="4029455948" sldId="261"/>
            <ac:spMk id="3" creationId="{59431DFB-660E-4271-9347-301DBEABE350}"/>
          </ac:spMkLst>
        </pc:spChg>
      </pc:sldChg>
      <pc:sldChg chg="modSp">
        <pc:chgData name="Gie Vleugels" userId="6a6ecc372c7f9e15" providerId="LiveId" clId="{F34514FA-339A-41CE-85E9-68EBA3D35DCD}" dt="2019-08-23T09:54:57.831" v="437" actId="108"/>
        <pc:sldMkLst>
          <pc:docMk/>
          <pc:sldMk cId="3255519933" sldId="265"/>
        </pc:sldMkLst>
        <pc:spChg chg="mod">
          <ac:chgData name="Gie Vleugels" userId="6a6ecc372c7f9e15" providerId="LiveId" clId="{F34514FA-339A-41CE-85E9-68EBA3D35DCD}" dt="2019-08-23T09:54:57.831" v="437" actId="108"/>
          <ac:spMkLst>
            <pc:docMk/>
            <pc:sldMk cId="3255519933" sldId="265"/>
            <ac:spMk id="3" creationId="{59431DFB-660E-4271-9347-301DBEABE350}"/>
          </ac:spMkLst>
        </pc:spChg>
      </pc:sldChg>
      <pc:sldChg chg="modSp add ord">
        <pc:chgData name="Gie Vleugels" userId="6a6ecc372c7f9e15" providerId="LiveId" clId="{F34514FA-339A-41CE-85E9-68EBA3D35DCD}" dt="2019-08-23T09:51:20.756" v="436" actId="108"/>
        <pc:sldMkLst>
          <pc:docMk/>
          <pc:sldMk cId="2178998636" sldId="266"/>
        </pc:sldMkLst>
        <pc:spChg chg="mod">
          <ac:chgData name="Gie Vleugels" userId="6a6ecc372c7f9e15" providerId="LiveId" clId="{F34514FA-339A-41CE-85E9-68EBA3D35DCD}" dt="2019-08-23T09:51:20.756" v="436" actId="108"/>
          <ac:spMkLst>
            <pc:docMk/>
            <pc:sldMk cId="2178998636" sldId="266"/>
            <ac:spMk id="3" creationId="{59431DFB-660E-4271-9347-301DBEABE350}"/>
          </ac:spMkLst>
        </pc:spChg>
      </pc:sldChg>
      <pc:sldChg chg="addSp delSp modSp add">
        <pc:chgData name="Gie Vleugels" userId="6a6ecc372c7f9e15" providerId="LiveId" clId="{F34514FA-339A-41CE-85E9-68EBA3D35DCD}" dt="2019-08-23T07:45:50.265" v="25"/>
        <pc:sldMkLst>
          <pc:docMk/>
          <pc:sldMk cId="1560206743" sldId="267"/>
        </pc:sldMkLst>
        <pc:spChg chg="del mod">
          <ac:chgData name="Gie Vleugels" userId="6a6ecc372c7f9e15" providerId="LiveId" clId="{F34514FA-339A-41CE-85E9-68EBA3D35DCD}" dt="2019-08-23T07:45:00.076" v="22"/>
          <ac:spMkLst>
            <pc:docMk/>
            <pc:sldMk cId="1560206743" sldId="267"/>
            <ac:spMk id="3" creationId="{59431DFB-660E-4271-9347-301DBEABE350}"/>
          </ac:spMkLst>
        </pc:spChg>
        <pc:picChg chg="add del">
          <ac:chgData name="Gie Vleugels" userId="6a6ecc372c7f9e15" providerId="LiveId" clId="{F34514FA-339A-41CE-85E9-68EBA3D35DCD}" dt="2019-08-23T07:45:48.722" v="24" actId="478"/>
          <ac:picMkLst>
            <pc:docMk/>
            <pc:sldMk cId="1560206743" sldId="267"/>
            <ac:picMk id="2" creationId="{F1E3ED6C-435A-42BD-A9EF-130E81704079}"/>
          </ac:picMkLst>
        </pc:picChg>
        <pc:picChg chg="add">
          <ac:chgData name="Gie Vleugels" userId="6a6ecc372c7f9e15" providerId="LiveId" clId="{F34514FA-339A-41CE-85E9-68EBA3D35DCD}" dt="2019-08-23T07:45:50.265" v="25"/>
          <ac:picMkLst>
            <pc:docMk/>
            <pc:sldMk cId="1560206743" sldId="267"/>
            <ac:picMk id="4" creationId="{6BA8C795-F933-402D-8B20-3E57F3E892D3}"/>
          </ac:picMkLst>
        </pc:picChg>
      </pc:sldChg>
      <pc:sldChg chg="modSp add">
        <pc:chgData name="Gie Vleugels" userId="6a6ecc372c7f9e15" providerId="LiveId" clId="{F34514FA-339A-41CE-85E9-68EBA3D35DCD}" dt="2019-08-23T09:55:49.913" v="462" actId="20577"/>
        <pc:sldMkLst>
          <pc:docMk/>
          <pc:sldMk cId="1018793892" sldId="268"/>
        </pc:sldMkLst>
        <pc:spChg chg="mod">
          <ac:chgData name="Gie Vleugels" userId="6a6ecc372c7f9e15" providerId="LiveId" clId="{F34514FA-339A-41CE-85E9-68EBA3D35DCD}" dt="2019-08-23T09:55:49.913" v="462" actId="20577"/>
          <ac:spMkLst>
            <pc:docMk/>
            <pc:sldMk cId="1018793892" sldId="268"/>
            <ac:spMk id="3" creationId="{59431DFB-660E-4271-9347-301DBEABE3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37B-817D-4803-876F-44264C174F56}" type="datetimeFigureOut">
              <a:rPr lang="nl-BE" smtClean="0"/>
              <a:t>24/08/2019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AAB6-17C9-41E0-940A-A40F090A22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274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37B-817D-4803-876F-44264C174F56}" type="datetimeFigureOut">
              <a:rPr lang="nl-BE" smtClean="0"/>
              <a:t>24/08/2019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AAB6-17C9-41E0-940A-A40F090A22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423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37B-817D-4803-876F-44264C174F56}" type="datetimeFigureOut">
              <a:rPr lang="nl-BE" smtClean="0"/>
              <a:t>24/08/2019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AAB6-17C9-41E0-940A-A40F090A22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87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37B-817D-4803-876F-44264C174F56}" type="datetimeFigureOut">
              <a:rPr lang="nl-BE" smtClean="0"/>
              <a:t>24/08/2019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AAB6-17C9-41E0-940A-A40F090A22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334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37B-817D-4803-876F-44264C174F56}" type="datetimeFigureOut">
              <a:rPr lang="nl-BE" smtClean="0"/>
              <a:t>24/08/2019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AAB6-17C9-41E0-940A-A40F090A22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083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37B-817D-4803-876F-44264C174F56}" type="datetimeFigureOut">
              <a:rPr lang="nl-BE" smtClean="0"/>
              <a:t>24/08/2019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AAB6-17C9-41E0-940A-A40F090A22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35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37B-817D-4803-876F-44264C174F56}" type="datetimeFigureOut">
              <a:rPr lang="nl-BE" smtClean="0"/>
              <a:t>24/08/2019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AAB6-17C9-41E0-940A-A40F090A22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343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37B-817D-4803-876F-44264C174F56}" type="datetimeFigureOut">
              <a:rPr lang="nl-BE" smtClean="0"/>
              <a:t>24/08/2019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AAB6-17C9-41E0-940A-A40F090A22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012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37B-817D-4803-876F-44264C174F56}" type="datetimeFigureOut">
              <a:rPr lang="nl-BE" smtClean="0"/>
              <a:t>24/08/2019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AAB6-17C9-41E0-940A-A40F090A22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53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37B-817D-4803-876F-44264C174F56}" type="datetimeFigureOut">
              <a:rPr lang="nl-BE" smtClean="0"/>
              <a:t>24/08/2019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AAB6-17C9-41E0-940A-A40F090A22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798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37B-817D-4803-876F-44264C174F56}" type="datetimeFigureOut">
              <a:rPr lang="nl-BE" smtClean="0"/>
              <a:t>24/08/2019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AAB6-17C9-41E0-940A-A40F090A22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844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337B-817D-4803-876F-44264C174F56}" type="datetimeFigureOut">
              <a:rPr lang="nl-BE" smtClean="0"/>
              <a:t>24/08/2019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DAAB6-17C9-41E0-940A-A40F090A22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4001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F6F637-FFB9-43A5-BAFD-A1AEA6F227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Daughter of Abraham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597D70-F375-4971-8998-1EFD9DAE26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3600" dirty="0"/>
              <a:t>Lukas 13:10-17</a:t>
            </a:r>
          </a:p>
        </p:txBody>
      </p:sp>
    </p:spTree>
    <p:extLst>
      <p:ext uri="{BB962C8B-B14F-4D97-AF65-F5344CB8AC3E}">
        <p14:creationId xmlns:p14="http://schemas.microsoft.com/office/powerpoint/2010/main" val="1347831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431DFB-660E-4271-9347-301DBEABE3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246909"/>
            <a:ext cx="10404475" cy="4939579"/>
          </a:xfrm>
        </p:spPr>
        <p:txBody>
          <a:bodyPr>
            <a:normAutofit/>
          </a:bodyPr>
          <a:lstStyle/>
          <a:p>
            <a:pPr marL="534988" indent="-534988">
              <a:buNone/>
            </a:pP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15 	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Lord answered him,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“You hypocrites!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Doesn’t each of you on the Sabbath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untie your ox or donkey from the stall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and lead it out to give it water? </a:t>
            </a:r>
          </a:p>
        </p:txBody>
      </p:sp>
    </p:spTree>
    <p:extLst>
      <p:ext uri="{BB962C8B-B14F-4D97-AF65-F5344CB8AC3E}">
        <p14:creationId xmlns:p14="http://schemas.microsoft.com/office/powerpoint/2010/main" val="2170514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F54D31D8-D094-4DD5-8EB1-381BD0A31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955" y="738909"/>
            <a:ext cx="5492502" cy="550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40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431DFB-660E-4271-9347-301DBEABE3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246909"/>
            <a:ext cx="10404475" cy="4939579"/>
          </a:xfrm>
        </p:spPr>
        <p:txBody>
          <a:bodyPr>
            <a:normAutofit/>
          </a:bodyPr>
          <a:lstStyle/>
          <a:p>
            <a:pPr marL="534988" indent="-534988">
              <a:buNone/>
            </a:pP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16 	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Then should not this woman,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a daughter of Abraham,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whom Satan has kept bound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for eighteen long years,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be set free on the Sabbath day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from what bound her?”</a:t>
            </a:r>
          </a:p>
        </p:txBody>
      </p:sp>
    </p:spTree>
    <p:extLst>
      <p:ext uri="{BB962C8B-B14F-4D97-AF65-F5344CB8AC3E}">
        <p14:creationId xmlns:p14="http://schemas.microsoft.com/office/powerpoint/2010/main" val="325551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D6117F82-E0F7-4E6E-B556-283778459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44" y="226865"/>
            <a:ext cx="9882911" cy="640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793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AFA9DA88-4645-41D0-B48E-7F20CB213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462" y="385762"/>
            <a:ext cx="9426825" cy="625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76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431DFB-660E-4271-9347-301DBEABE3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246909"/>
            <a:ext cx="10404475" cy="4939579"/>
          </a:xfrm>
        </p:spPr>
        <p:txBody>
          <a:bodyPr>
            <a:normAutofit/>
          </a:bodyPr>
          <a:lstStyle/>
          <a:p>
            <a:pPr marL="534988" indent="-534988">
              <a:buNone/>
            </a:pP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17 	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When he said this,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all his opponents were humiliated,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but the people were delighted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with all the wonderful things he was doing.</a:t>
            </a:r>
          </a:p>
        </p:txBody>
      </p:sp>
    </p:spTree>
    <p:extLst>
      <p:ext uri="{BB962C8B-B14F-4D97-AF65-F5344CB8AC3E}">
        <p14:creationId xmlns:p14="http://schemas.microsoft.com/office/powerpoint/2010/main" val="2665421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52633-BBA3-4071-A9AE-80D2CFDA05D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6008688"/>
          </a:xfrm>
        </p:spPr>
        <p:txBody>
          <a:bodyPr>
            <a:normAutofit/>
          </a:bodyPr>
          <a:lstStyle/>
          <a:p>
            <a:br>
              <a:rPr lang="en-US" dirty="0"/>
            </a:br>
            <a:endParaRPr lang="nl-BE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7BB0F60-DC71-418D-AE4A-782C3E695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771525"/>
            <a:ext cx="11944350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81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431DFB-660E-4271-9347-301DBEABE3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246909"/>
            <a:ext cx="10404475" cy="4939579"/>
          </a:xfrm>
        </p:spPr>
        <p:txBody>
          <a:bodyPr>
            <a:normAutofit/>
          </a:bodyPr>
          <a:lstStyle/>
          <a:p>
            <a:pPr marL="534988" indent="-534988">
              <a:buNone/>
            </a:pP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10 	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On a Sabbath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Jesus was teaching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in one of the synagogues, </a:t>
            </a:r>
          </a:p>
        </p:txBody>
      </p:sp>
    </p:spTree>
    <p:extLst>
      <p:ext uri="{BB962C8B-B14F-4D97-AF65-F5344CB8AC3E}">
        <p14:creationId xmlns:p14="http://schemas.microsoft.com/office/powerpoint/2010/main" val="14910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431DFB-660E-4271-9347-301DBEABE3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246909"/>
            <a:ext cx="10404475" cy="4939579"/>
          </a:xfrm>
        </p:spPr>
        <p:txBody>
          <a:bodyPr>
            <a:normAutofit/>
          </a:bodyPr>
          <a:lstStyle/>
          <a:p>
            <a:pPr marL="534988" indent="-534988">
              <a:buNone/>
            </a:pP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11 	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a woman was there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who had been crippled by a spirit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for eighteen years.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She was bent over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and could not straighten up at all. </a:t>
            </a:r>
          </a:p>
        </p:txBody>
      </p:sp>
    </p:spTree>
    <p:extLst>
      <p:ext uri="{BB962C8B-B14F-4D97-AF65-F5344CB8AC3E}">
        <p14:creationId xmlns:p14="http://schemas.microsoft.com/office/powerpoint/2010/main" val="252573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431DFB-660E-4271-9347-301DBEABE3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794327"/>
            <a:ext cx="11102109" cy="5615709"/>
          </a:xfrm>
        </p:spPr>
        <p:txBody>
          <a:bodyPr>
            <a:normAutofit/>
          </a:bodyPr>
          <a:lstStyle/>
          <a:p>
            <a:pPr fontAlgn="base">
              <a:tabLst>
                <a:tab pos="2152650" algn="l"/>
              </a:tabLst>
            </a:pPr>
            <a:endParaRPr lang="en-US" dirty="0"/>
          </a:p>
          <a:p>
            <a:pPr marL="0" indent="0" fontAlgn="base">
              <a:buNone/>
              <a:tabLst>
                <a:tab pos="534988" algn="l"/>
                <a:tab pos="2687638" algn="l"/>
              </a:tabLst>
            </a:pPr>
            <a:r>
              <a:rPr lang="en-US" sz="3600" dirty="0"/>
              <a:t>1	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</a:rPr>
              <a:t>Lk 6:2</a:t>
            </a:r>
            <a:r>
              <a:rPr lang="en-US" sz="3600" dirty="0"/>
              <a:t>	picking and rubbing ears to eat grain</a:t>
            </a:r>
          </a:p>
          <a:p>
            <a:pPr marL="0" indent="0" fontAlgn="base">
              <a:buNone/>
              <a:tabLst>
                <a:tab pos="534988" algn="l"/>
                <a:tab pos="2687638" algn="l"/>
              </a:tabLst>
            </a:pPr>
            <a:r>
              <a:rPr lang="en-US" sz="3600" dirty="0"/>
              <a:t>2	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</a:rPr>
              <a:t>Lk 6:6</a:t>
            </a:r>
            <a:r>
              <a:rPr lang="en-US" sz="3600" dirty="0"/>
              <a:t>	a man with a shriveled right hand</a:t>
            </a:r>
          </a:p>
          <a:p>
            <a:pPr marL="0" indent="0" fontAlgn="base">
              <a:buNone/>
              <a:tabLst>
                <a:tab pos="534988" algn="l"/>
                <a:tab pos="2687638" algn="l"/>
              </a:tabLst>
            </a:pPr>
            <a:r>
              <a:rPr lang="en-US" sz="3600" dirty="0"/>
              <a:t>3	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</a:rPr>
              <a:t>Lk 13:13</a:t>
            </a:r>
            <a:r>
              <a:rPr lang="en-US" sz="3600" dirty="0"/>
              <a:t>	a crippled woman</a:t>
            </a:r>
          </a:p>
          <a:p>
            <a:pPr marL="0" indent="0" fontAlgn="base">
              <a:buNone/>
              <a:tabLst>
                <a:tab pos="534988" algn="l"/>
                <a:tab pos="2687638" algn="l"/>
              </a:tabLst>
            </a:pPr>
            <a:r>
              <a:rPr lang="en-US" sz="3600" dirty="0"/>
              <a:t>4	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</a:rPr>
              <a:t>Lk 14:5</a:t>
            </a:r>
            <a:r>
              <a:rPr lang="en-US" sz="3600" dirty="0"/>
              <a:t>	a man suffering from dropsy</a:t>
            </a:r>
          </a:p>
          <a:p>
            <a:pPr marL="0" indent="0" fontAlgn="base">
              <a:buNone/>
              <a:tabLst>
                <a:tab pos="534988" algn="l"/>
                <a:tab pos="2687638" algn="l"/>
              </a:tabLst>
            </a:pPr>
            <a:r>
              <a:rPr lang="en-US" sz="3600" dirty="0"/>
              <a:t>5	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</a:rPr>
              <a:t>Jn 5:9 </a:t>
            </a:r>
            <a:r>
              <a:rPr lang="en-US" sz="3600" dirty="0"/>
              <a:t>	an invalid at the pool of Bethesda</a:t>
            </a:r>
          </a:p>
          <a:p>
            <a:pPr marL="0" indent="0" fontAlgn="base">
              <a:buNone/>
              <a:tabLst>
                <a:tab pos="534988" algn="l"/>
                <a:tab pos="2687638" algn="l"/>
              </a:tabLst>
            </a:pPr>
            <a:r>
              <a:rPr lang="en-US" sz="3600" dirty="0"/>
              <a:t>6	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</a:rPr>
              <a:t>Jn 9:14</a:t>
            </a:r>
            <a:r>
              <a:rPr lang="en-US" sz="3600" dirty="0"/>
              <a:t>	a man born blind</a:t>
            </a:r>
          </a:p>
        </p:txBody>
      </p:sp>
    </p:spTree>
    <p:extLst>
      <p:ext uri="{BB962C8B-B14F-4D97-AF65-F5344CB8AC3E}">
        <p14:creationId xmlns:p14="http://schemas.microsoft.com/office/powerpoint/2010/main" val="2178998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431DFB-660E-4271-9347-301DBEABE3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246909"/>
            <a:ext cx="10404475" cy="4939579"/>
          </a:xfrm>
        </p:spPr>
        <p:txBody>
          <a:bodyPr>
            <a:normAutofit/>
          </a:bodyPr>
          <a:lstStyle/>
          <a:p>
            <a:pPr marL="534988" indent="-534988">
              <a:buNone/>
            </a:pP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12 	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When Jesus saw her,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he called her forward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and said to her, “Woman,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you are set free from your infirmity.” </a:t>
            </a:r>
          </a:p>
        </p:txBody>
      </p:sp>
    </p:spTree>
    <p:extLst>
      <p:ext uri="{BB962C8B-B14F-4D97-AF65-F5344CB8AC3E}">
        <p14:creationId xmlns:p14="http://schemas.microsoft.com/office/powerpoint/2010/main" val="111187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431DFB-660E-4271-9347-301DBEABE3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246909"/>
            <a:ext cx="10404475" cy="4939579"/>
          </a:xfrm>
        </p:spPr>
        <p:txBody>
          <a:bodyPr>
            <a:normAutofit/>
          </a:bodyPr>
          <a:lstStyle/>
          <a:p>
            <a:pPr marL="534988" indent="-534988">
              <a:buNone/>
            </a:pP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13 	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Then he put his hands on her,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and immediately she straightened up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and praised God.</a:t>
            </a:r>
          </a:p>
        </p:txBody>
      </p:sp>
    </p:spTree>
    <p:extLst>
      <p:ext uri="{BB962C8B-B14F-4D97-AF65-F5344CB8AC3E}">
        <p14:creationId xmlns:p14="http://schemas.microsoft.com/office/powerpoint/2010/main" val="4029455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177C51AB-7892-4244-A139-6F96C67F7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346" y="656427"/>
            <a:ext cx="7361382" cy="563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19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431DFB-660E-4271-9347-301DBEABE3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246909"/>
            <a:ext cx="10404475" cy="4939579"/>
          </a:xfrm>
        </p:spPr>
        <p:txBody>
          <a:bodyPr>
            <a:normAutofit/>
          </a:bodyPr>
          <a:lstStyle/>
          <a:p>
            <a:pPr marL="534988" indent="-534988">
              <a:buNone/>
            </a:pP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14 	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Indignant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because Jesus had healed on the Sabbath,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the synagogue leader said to the people,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“There are six days for work.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So come and be healed on those days, </a:t>
            </a:r>
          </a:p>
          <a:p>
            <a:pPr marL="534988" indent="-534988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not on the Sabbath.”</a:t>
            </a:r>
          </a:p>
        </p:txBody>
      </p:sp>
    </p:spTree>
    <p:extLst>
      <p:ext uri="{BB962C8B-B14F-4D97-AF65-F5344CB8AC3E}">
        <p14:creationId xmlns:p14="http://schemas.microsoft.com/office/powerpoint/2010/main" val="206826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BA8C795-F933-402D-8B20-3E57F3E89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787" y="338137"/>
            <a:ext cx="8734425" cy="6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06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14402</TotalTime>
  <Words>14</Words>
  <Application>Microsoft Office PowerPoint</Application>
  <PresentationFormat>Breedbeeld</PresentationFormat>
  <Paragraphs>46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Daughter of Abraham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Gie Vleugels</dc:creator>
  <cp:lastModifiedBy>Gie Vleugels</cp:lastModifiedBy>
  <cp:revision>28</cp:revision>
  <dcterms:created xsi:type="dcterms:W3CDTF">2019-05-21T09:54:05Z</dcterms:created>
  <dcterms:modified xsi:type="dcterms:W3CDTF">2019-08-24T09:46:13Z</dcterms:modified>
</cp:coreProperties>
</file>