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73" r:id="rId5"/>
    <p:sldId id="258" r:id="rId6"/>
    <p:sldId id="274" r:id="rId7"/>
    <p:sldId id="259" r:id="rId8"/>
    <p:sldId id="275" r:id="rId9"/>
    <p:sldId id="260" r:id="rId10"/>
    <p:sldId id="261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FE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9" d="100"/>
          <a:sy n="49" d="100"/>
        </p:scale>
        <p:origin x="-84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4D943-378E-471D-9410-A531786C20A7}" type="datetimeFigureOut">
              <a:rPr lang="nl-NL" smtClean="0"/>
              <a:pPr/>
              <a:t>19-8-2018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8347B-2B85-4081-923D-EED03E9D57F3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4D943-378E-471D-9410-A531786C20A7}" type="datetimeFigureOut">
              <a:rPr lang="nl-NL" smtClean="0"/>
              <a:pPr/>
              <a:t>19-8-2018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8347B-2B85-4081-923D-EED03E9D57F3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4D943-378E-471D-9410-A531786C20A7}" type="datetimeFigureOut">
              <a:rPr lang="nl-NL" smtClean="0"/>
              <a:pPr/>
              <a:t>19-8-2018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8347B-2B85-4081-923D-EED03E9D57F3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4D943-378E-471D-9410-A531786C20A7}" type="datetimeFigureOut">
              <a:rPr lang="nl-NL" smtClean="0"/>
              <a:pPr/>
              <a:t>19-8-2018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8347B-2B85-4081-923D-EED03E9D57F3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4D943-378E-471D-9410-A531786C20A7}" type="datetimeFigureOut">
              <a:rPr lang="nl-NL" smtClean="0"/>
              <a:pPr/>
              <a:t>19-8-2018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8347B-2B85-4081-923D-EED03E9D57F3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4D943-378E-471D-9410-A531786C20A7}" type="datetimeFigureOut">
              <a:rPr lang="nl-NL" smtClean="0"/>
              <a:pPr/>
              <a:t>19-8-2018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8347B-2B85-4081-923D-EED03E9D57F3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4D943-378E-471D-9410-A531786C20A7}" type="datetimeFigureOut">
              <a:rPr lang="nl-NL" smtClean="0"/>
              <a:pPr/>
              <a:t>19-8-2018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8347B-2B85-4081-923D-EED03E9D57F3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4D943-378E-471D-9410-A531786C20A7}" type="datetimeFigureOut">
              <a:rPr lang="nl-NL" smtClean="0"/>
              <a:pPr/>
              <a:t>19-8-2018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8347B-2B85-4081-923D-EED03E9D57F3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4D943-378E-471D-9410-A531786C20A7}" type="datetimeFigureOut">
              <a:rPr lang="nl-NL" smtClean="0"/>
              <a:pPr/>
              <a:t>19-8-2018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8347B-2B85-4081-923D-EED03E9D57F3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4D943-378E-471D-9410-A531786C20A7}" type="datetimeFigureOut">
              <a:rPr lang="nl-NL" smtClean="0"/>
              <a:pPr/>
              <a:t>19-8-2018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8347B-2B85-4081-923D-EED03E9D57F3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4D943-378E-471D-9410-A531786C20A7}" type="datetimeFigureOut">
              <a:rPr lang="nl-NL" smtClean="0"/>
              <a:pPr/>
              <a:t>19-8-2018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8347B-2B85-4081-923D-EED03E9D57F3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4D943-378E-471D-9410-A531786C20A7}" type="datetimeFigureOut">
              <a:rPr lang="nl-NL" smtClean="0"/>
              <a:pPr/>
              <a:t>19-8-2018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8347B-2B85-4081-923D-EED03E9D57F3}" type="slidenum">
              <a:rPr lang="nl-NL" smtClean="0"/>
              <a:pPr/>
              <a:t>‹#›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rial Black" pitchFamily="34" charset="0"/>
              </a:rPr>
              <a:t>Live as wise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(Eph 5:15-20)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4294967295"/>
          </p:nvPr>
        </p:nvSpPr>
        <p:spPr>
          <a:xfrm>
            <a:off x="323528" y="1196752"/>
            <a:ext cx="8136904" cy="4929411"/>
          </a:xfrm>
        </p:spPr>
        <p:txBody>
          <a:bodyPr>
            <a:normAutofit/>
          </a:bodyPr>
          <a:lstStyle/>
          <a:p>
            <a:pPr marL="541338" indent="-541338">
              <a:lnSpc>
                <a:spcPts val="5000"/>
              </a:lnSpc>
              <a:buNone/>
            </a:pP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19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 	speaking to one another 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with psalms, hymns,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and songs from the Spirit.</a:t>
            </a:r>
          </a:p>
          <a:p>
            <a:pPr marL="541338" indent="-541338">
              <a:spcBef>
                <a:spcPts val="0"/>
              </a:spcBef>
              <a:buNone/>
            </a:pPr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pPr marL="541338" indent="-541338">
              <a:lnSpc>
                <a:spcPts val="5000"/>
              </a:lnSpc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Sing and make music 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from your heart 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to the Lord,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4294967295"/>
          </p:nvPr>
        </p:nvSpPr>
        <p:spPr>
          <a:xfrm>
            <a:off x="323528" y="1196752"/>
            <a:ext cx="8136904" cy="4929411"/>
          </a:xfrm>
        </p:spPr>
        <p:txBody>
          <a:bodyPr>
            <a:normAutofit/>
          </a:bodyPr>
          <a:lstStyle/>
          <a:p>
            <a:pPr marL="541338" indent="-541338">
              <a:lnSpc>
                <a:spcPts val="5000"/>
              </a:lnSpc>
              <a:buNone/>
            </a:pP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20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 	always giving thanks 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to God the Father 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for everything,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in the name of our Lord 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Jesus Christ.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4294967295"/>
          </p:nvPr>
        </p:nvSpPr>
        <p:spPr>
          <a:xfrm>
            <a:off x="323528" y="1196752"/>
            <a:ext cx="8136904" cy="4929411"/>
          </a:xfrm>
        </p:spPr>
        <p:txBody>
          <a:bodyPr>
            <a:normAutofit/>
          </a:bodyPr>
          <a:lstStyle/>
          <a:p>
            <a:pPr marL="541338" indent="-541338">
              <a:lnSpc>
                <a:spcPts val="5000"/>
              </a:lnSpc>
              <a:buNone/>
            </a:pP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15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 	Be very careful, then, how you live — 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not as unwise but as wise, </a:t>
            </a:r>
          </a:p>
          <a:p>
            <a:pPr marL="541338" indent="-541338">
              <a:lnSpc>
                <a:spcPts val="5000"/>
              </a:lnSpc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620688"/>
            <a:ext cx="8067248" cy="552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4294967295"/>
          </p:nvPr>
        </p:nvSpPr>
        <p:spPr>
          <a:xfrm>
            <a:off x="323528" y="1196752"/>
            <a:ext cx="8136904" cy="4929411"/>
          </a:xfrm>
        </p:spPr>
        <p:txBody>
          <a:bodyPr>
            <a:normAutofit/>
          </a:bodyPr>
          <a:lstStyle/>
          <a:p>
            <a:pPr marL="541338" indent="-541338">
              <a:lnSpc>
                <a:spcPts val="5000"/>
              </a:lnSpc>
              <a:buNone/>
            </a:pP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15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 	Be very careful, then, how you live — 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not as unwise but as wise, </a:t>
            </a:r>
          </a:p>
          <a:p>
            <a:pPr marL="541338" indent="-541338">
              <a:lnSpc>
                <a:spcPts val="5000"/>
              </a:lnSpc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4294967295"/>
          </p:nvPr>
        </p:nvSpPr>
        <p:spPr>
          <a:xfrm>
            <a:off x="323528" y="1196752"/>
            <a:ext cx="8136904" cy="4929411"/>
          </a:xfrm>
        </p:spPr>
        <p:txBody>
          <a:bodyPr>
            <a:normAutofit/>
          </a:bodyPr>
          <a:lstStyle/>
          <a:p>
            <a:pPr marL="541338" indent="-541338">
              <a:lnSpc>
                <a:spcPts val="5000"/>
              </a:lnSpc>
              <a:buNone/>
            </a:pP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16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 	making the most of every opportunity, 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because the days are evil. </a:t>
            </a:r>
          </a:p>
          <a:p>
            <a:pPr marL="541338" indent="-541338">
              <a:lnSpc>
                <a:spcPts val="5000"/>
              </a:lnSpc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4294967295"/>
          </p:nvPr>
        </p:nvSpPr>
        <p:spPr>
          <a:xfrm>
            <a:off x="323528" y="1196752"/>
            <a:ext cx="8136904" cy="4929411"/>
          </a:xfrm>
        </p:spPr>
        <p:txBody>
          <a:bodyPr>
            <a:normAutofit/>
          </a:bodyPr>
          <a:lstStyle/>
          <a:p>
            <a:pPr marL="541338" indent="-541338">
              <a:lnSpc>
                <a:spcPts val="5000"/>
              </a:lnSpc>
              <a:buNone/>
            </a:pP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16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 	making the most of every opportunity, 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because the days are evil. </a:t>
            </a:r>
          </a:p>
          <a:p>
            <a:pPr marL="541338" indent="-541338">
              <a:lnSpc>
                <a:spcPts val="5000"/>
              </a:lnSpc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541338" indent="-541338">
              <a:lnSpc>
                <a:spcPts val="5000"/>
              </a:lnSpc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ESV: “making the best use of the time”</a:t>
            </a:r>
          </a:p>
          <a:p>
            <a:pPr marL="541338" indent="-541338">
              <a:lnSpc>
                <a:spcPts val="5000"/>
              </a:lnSpc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541338" indent="-541338">
              <a:lnSpc>
                <a:spcPts val="5000"/>
              </a:lnSpc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4294967295"/>
          </p:nvPr>
        </p:nvSpPr>
        <p:spPr>
          <a:xfrm>
            <a:off x="323528" y="1196752"/>
            <a:ext cx="8136904" cy="4929411"/>
          </a:xfrm>
        </p:spPr>
        <p:txBody>
          <a:bodyPr>
            <a:normAutofit/>
          </a:bodyPr>
          <a:lstStyle/>
          <a:p>
            <a:pPr marL="541338" indent="-541338">
              <a:lnSpc>
                <a:spcPts val="5000"/>
              </a:lnSpc>
              <a:buNone/>
            </a:pP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17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 	Therefore do not be foolish, 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but understand 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what the Lord’s will is. </a:t>
            </a:r>
          </a:p>
          <a:p>
            <a:pPr marL="541338" indent="-541338">
              <a:lnSpc>
                <a:spcPts val="5000"/>
              </a:lnSpc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4294967295"/>
          </p:nvPr>
        </p:nvSpPr>
        <p:spPr>
          <a:xfrm>
            <a:off x="323528" y="1196752"/>
            <a:ext cx="8136904" cy="4929411"/>
          </a:xfrm>
        </p:spPr>
        <p:txBody>
          <a:bodyPr>
            <a:normAutofit/>
          </a:bodyPr>
          <a:lstStyle/>
          <a:p>
            <a:pPr marL="541338" indent="-541338">
              <a:lnSpc>
                <a:spcPts val="5000"/>
              </a:lnSpc>
              <a:buNone/>
            </a:pP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17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 	Therefore do not be foolish, 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but understand 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what the Lord’s will is. </a:t>
            </a:r>
          </a:p>
          <a:p>
            <a:pPr marL="541338" indent="-541338">
              <a:lnSpc>
                <a:spcPts val="5000"/>
              </a:lnSpc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541338" indent="-541338">
              <a:lnSpc>
                <a:spcPts val="5000"/>
              </a:lnSpc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Cf. v. 10: 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“and find out what pleases the Lord”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4294967295"/>
          </p:nvPr>
        </p:nvSpPr>
        <p:spPr>
          <a:xfrm>
            <a:off x="323528" y="1196752"/>
            <a:ext cx="8136904" cy="4929411"/>
          </a:xfrm>
        </p:spPr>
        <p:txBody>
          <a:bodyPr>
            <a:normAutofit/>
          </a:bodyPr>
          <a:lstStyle/>
          <a:p>
            <a:pPr marL="541338" indent="-541338">
              <a:lnSpc>
                <a:spcPts val="5000"/>
              </a:lnSpc>
              <a:buNone/>
            </a:pP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18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 	Do not get drunk on wine,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which leads to debauchery. 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Instead, be filled with the Spirit,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4153</TotalTime>
  <Words>16</Words>
  <Application>Microsoft Office PowerPoint</Application>
  <PresentationFormat>On-screen Show (4:3)</PresentationFormat>
  <Paragraphs>20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Office-thema</vt:lpstr>
      <vt:lpstr>Live as wise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Evangelische Theologische Faculteit vzw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Hosanna !</dc:title>
  <dc:creator>Gie Vleugels</dc:creator>
  <cp:lastModifiedBy>christophe mertens</cp:lastModifiedBy>
  <cp:revision>29</cp:revision>
  <dcterms:created xsi:type="dcterms:W3CDTF">2018-03-19T07:41:30Z</dcterms:created>
  <dcterms:modified xsi:type="dcterms:W3CDTF">2018-08-19T18:20:06Z</dcterms:modified>
</cp:coreProperties>
</file>