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64" r:id="rId7"/>
    <p:sldId id="270" r:id="rId8"/>
    <p:sldId id="271" r:id="rId9"/>
    <p:sldId id="259" r:id="rId10"/>
    <p:sldId id="265" r:id="rId11"/>
    <p:sldId id="260" r:id="rId12"/>
    <p:sldId id="269" r:id="rId13"/>
    <p:sldId id="263" r:id="rId14"/>
    <p:sldId id="258" r:id="rId15"/>
    <p:sldId id="266" r:id="rId16"/>
    <p:sldId id="262" r:id="rId17"/>
    <p:sldId id="261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E693-AB79-428C-8F35-C3C0F3CA5C79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9B67-F118-4DED-AC5D-7C02870B7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dirty="0">
                <a:latin typeface="Arial" pitchFamily="34" charset="0"/>
                <a:cs typeface="Arial" pitchFamily="34" charset="0"/>
              </a:rPr>
              <a:t>Zeal for your house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will </a:t>
            </a:r>
            <a:r>
              <a:rPr lang="en-US" dirty="0">
                <a:latin typeface="Arial" pitchFamily="34" charset="0"/>
                <a:cs typeface="Arial" pitchFamily="34" charset="0"/>
              </a:rPr>
              <a:t>consume me"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John 2:13-22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he poured out the coins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>
                <a:latin typeface="Arial" pitchFamily="34" charset="0"/>
                <a:cs typeface="Arial" pitchFamily="34" charset="0"/>
              </a:rPr>
              <a:t>the money-changers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overturned their tables.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And </a:t>
            </a:r>
            <a:r>
              <a:rPr lang="en-US" dirty="0">
                <a:latin typeface="Arial" pitchFamily="34" charset="0"/>
                <a:cs typeface="Arial" pitchFamily="34" charset="0"/>
              </a:rPr>
              <a:t>he told those who sold the pigeons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	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“</a:t>
            </a:r>
            <a:r>
              <a:rPr lang="en-US" dirty="0">
                <a:latin typeface="Arial" pitchFamily="34" charset="0"/>
                <a:cs typeface="Arial" pitchFamily="34" charset="0"/>
              </a:rPr>
              <a:t>Take these things away;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en-US" dirty="0">
                <a:latin typeface="Arial" pitchFamily="34" charset="0"/>
                <a:cs typeface="Arial" pitchFamily="34" charset="0"/>
              </a:rPr>
              <a:t>not make my Father's house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latin typeface="Arial" pitchFamily="34" charset="0"/>
                <a:cs typeface="Arial" pitchFamily="34" charset="0"/>
              </a:rPr>
              <a:t>house of trade.”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042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His </a:t>
            </a:r>
            <a:r>
              <a:rPr lang="en-US" dirty="0">
                <a:latin typeface="Arial" pitchFamily="34" charset="0"/>
                <a:cs typeface="Arial" pitchFamily="34" charset="0"/>
              </a:rPr>
              <a:t>disciples remembered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US" dirty="0">
                <a:latin typeface="Arial" pitchFamily="34" charset="0"/>
                <a:cs typeface="Arial" pitchFamily="34" charset="0"/>
              </a:rPr>
              <a:t>it was written,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indent="728663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>
                <a:latin typeface="Arial" pitchFamily="34" charset="0"/>
                <a:cs typeface="Arial" pitchFamily="34" charset="0"/>
              </a:rPr>
              <a:t>Zeal for your house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indent="728663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will </a:t>
            </a:r>
            <a:r>
              <a:rPr lang="en-US" dirty="0">
                <a:latin typeface="Arial" pitchFamily="34" charset="0"/>
                <a:cs typeface="Arial" pitchFamily="34" charset="0"/>
              </a:rPr>
              <a:t>consume me.”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So </a:t>
            </a:r>
            <a:r>
              <a:rPr lang="en-US" dirty="0">
                <a:latin typeface="Arial" pitchFamily="34" charset="0"/>
                <a:cs typeface="Arial" pitchFamily="34" charset="0"/>
              </a:rPr>
              <a:t>the Jews said to him,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>
                <a:latin typeface="Arial" pitchFamily="34" charset="0"/>
                <a:cs typeface="Arial" pitchFamily="34" charset="0"/>
              </a:rPr>
              <a:t>What sign do you show us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>
                <a:latin typeface="Arial" pitchFamily="34" charset="0"/>
                <a:cs typeface="Arial" pitchFamily="34" charset="0"/>
              </a:rPr>
              <a:t>doing these things?”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Jesus </a:t>
            </a:r>
            <a:r>
              <a:rPr lang="en-US" dirty="0">
                <a:latin typeface="Arial" pitchFamily="34" charset="0"/>
                <a:cs typeface="Arial" pitchFamily="34" charset="0"/>
              </a:rPr>
              <a:t>answered them,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>
                <a:latin typeface="Arial" pitchFamily="34" charset="0"/>
                <a:cs typeface="Arial" pitchFamily="34" charset="0"/>
              </a:rPr>
              <a:t>Destroy this temple,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in three days I will raise it up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The </a:t>
            </a:r>
            <a:r>
              <a:rPr lang="en-US" dirty="0">
                <a:latin typeface="Arial" pitchFamily="34" charset="0"/>
                <a:cs typeface="Arial" pitchFamily="34" charset="0"/>
              </a:rPr>
              <a:t>Jews then said,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>
                <a:latin typeface="Arial" pitchFamily="34" charset="0"/>
                <a:cs typeface="Arial" pitchFamily="34" charset="0"/>
              </a:rPr>
              <a:t>It has taken forty-six years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latin typeface="Arial" pitchFamily="34" charset="0"/>
                <a:cs typeface="Arial" pitchFamily="34" charset="0"/>
              </a:rPr>
              <a:t>build this temple,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will you raise it up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in </a:t>
            </a:r>
            <a:r>
              <a:rPr lang="en-US" dirty="0">
                <a:latin typeface="Arial" pitchFamily="34" charset="0"/>
                <a:cs typeface="Arial" pitchFamily="34" charset="0"/>
              </a:rPr>
              <a:t>three days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But </a:t>
            </a:r>
            <a:r>
              <a:rPr lang="en-US" dirty="0">
                <a:latin typeface="Arial" pitchFamily="34" charset="0"/>
                <a:cs typeface="Arial" pitchFamily="34" charset="0"/>
              </a:rPr>
              <a:t>he was speaking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about </a:t>
            </a:r>
            <a:r>
              <a:rPr lang="en-US" dirty="0">
                <a:latin typeface="Arial" pitchFamily="34" charset="0"/>
                <a:cs typeface="Arial" pitchFamily="34" charset="0"/>
              </a:rPr>
              <a:t>the temple of his body.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US" dirty="0">
                <a:latin typeface="Arial" pitchFamily="34" charset="0"/>
                <a:cs typeface="Arial" pitchFamily="34" charset="0"/>
              </a:rPr>
              <a:t>therefore he was raised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dirty="0">
                <a:latin typeface="Arial" pitchFamily="34" charset="0"/>
                <a:cs typeface="Arial" pitchFamily="34" charset="0"/>
              </a:rPr>
              <a:t>the dead,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his </a:t>
            </a:r>
            <a:r>
              <a:rPr lang="en-US" dirty="0">
                <a:latin typeface="Arial" pitchFamily="34" charset="0"/>
                <a:cs typeface="Arial" pitchFamily="34" charset="0"/>
              </a:rPr>
              <a:t>disciples remembered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US" dirty="0">
                <a:latin typeface="Arial" pitchFamily="34" charset="0"/>
                <a:cs typeface="Arial" pitchFamily="34" charset="0"/>
              </a:rPr>
              <a:t>he had said this,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they believed the Scripture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the word that Jesus had spoken.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The </a:t>
            </a:r>
            <a:r>
              <a:rPr lang="en-US" dirty="0">
                <a:latin typeface="Arial" pitchFamily="34" charset="0"/>
                <a:cs typeface="Arial" pitchFamily="34" charset="0"/>
              </a:rPr>
              <a:t>Passover of the Jews was at hand,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Jesus went up to Jerusalem.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Pilgrim song: Psalm 84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baseline="30000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 	</a:t>
            </a:r>
            <a:r>
              <a:rPr lang="en-US" dirty="0" smtClean="0">
                <a:solidFill>
                  <a:srgbClr val="FFFF00"/>
                </a:solidFill>
              </a:rPr>
              <a:t>How lovely is your dwelling place,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LORD Almighty! </a:t>
            </a:r>
          </a:p>
          <a:p>
            <a:pPr>
              <a:buNone/>
            </a:pPr>
            <a:r>
              <a:rPr lang="en-US" b="1" baseline="30000" dirty="0" smtClean="0">
                <a:solidFill>
                  <a:srgbClr val="FFFF00"/>
                </a:solidFill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</a:rPr>
              <a:t> 	</a:t>
            </a:r>
            <a:r>
              <a:rPr lang="en-US" dirty="0" smtClean="0">
                <a:solidFill>
                  <a:srgbClr val="FFFF00"/>
                </a:solidFill>
              </a:rPr>
              <a:t>My soul yearns, even faints,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for the courts of the LORD;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my heart and my flesh cry out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for the living God.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baseline="30000" dirty="0" smtClean="0">
                <a:solidFill>
                  <a:srgbClr val="FFFF00"/>
                </a:solidFill>
              </a:rPr>
              <a:t>3</a:t>
            </a:r>
            <a:r>
              <a:rPr lang="en-US" baseline="30000" dirty="0" smtClean="0">
                <a:solidFill>
                  <a:srgbClr val="FFFF00"/>
                </a:solidFill>
              </a:rPr>
              <a:t> 	</a:t>
            </a:r>
            <a:r>
              <a:rPr lang="en-US" dirty="0" smtClean="0">
                <a:solidFill>
                  <a:srgbClr val="FFFF00"/>
                </a:solidFill>
              </a:rPr>
              <a:t>Even the sparrow has found a home,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and the swallow a nest for herself,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where she may have her young—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a place near your altar,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LORD Almighty,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my King and my God.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baseline="30000" dirty="0" smtClean="0">
                <a:solidFill>
                  <a:srgbClr val="FFFF00"/>
                </a:solidFill>
              </a:rPr>
              <a:t>4	</a:t>
            </a:r>
            <a:r>
              <a:rPr lang="en-US" dirty="0" smtClean="0">
                <a:solidFill>
                  <a:srgbClr val="FFFF00"/>
                </a:solidFill>
              </a:rPr>
              <a:t>Blessed are those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who dwell in your house;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they are ever praising you. </a:t>
            </a:r>
          </a:p>
          <a:p>
            <a:pPr>
              <a:buNone/>
            </a:pPr>
            <a:r>
              <a:rPr lang="en-US" b="1" baseline="30000" dirty="0" smtClean="0">
                <a:solidFill>
                  <a:srgbClr val="FFFF00"/>
                </a:solidFill>
              </a:rPr>
              <a:t>5</a:t>
            </a:r>
            <a:r>
              <a:rPr lang="en-US" baseline="30000" dirty="0" smtClean="0">
                <a:solidFill>
                  <a:srgbClr val="FFFF00"/>
                </a:solidFill>
              </a:rPr>
              <a:t> 	</a:t>
            </a:r>
            <a:r>
              <a:rPr lang="en-US" dirty="0" smtClean="0">
                <a:solidFill>
                  <a:srgbClr val="FFFF00"/>
                </a:solidFill>
              </a:rPr>
              <a:t>Blessed are those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whose strength is in you,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whose hearts are set on pilgrimage.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latin typeface="Arial" pitchFamily="34" charset="0"/>
                <a:cs typeface="Arial" pitchFamily="34" charset="0"/>
              </a:rPr>
              <a:t>the temple he found those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who were </a:t>
            </a:r>
            <a:r>
              <a:rPr lang="en-US" dirty="0">
                <a:latin typeface="Arial" pitchFamily="34" charset="0"/>
                <a:cs typeface="Arial" pitchFamily="34" charset="0"/>
              </a:rPr>
              <a:t>selling oxen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and </a:t>
            </a:r>
            <a:r>
              <a:rPr lang="en-US" dirty="0">
                <a:latin typeface="Arial" pitchFamily="34" charset="0"/>
                <a:cs typeface="Arial" pitchFamily="34" charset="0"/>
              </a:rPr>
              <a:t>sheep and pigeons,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the money-changers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sitting </a:t>
            </a:r>
            <a:r>
              <a:rPr lang="en-US" dirty="0">
                <a:latin typeface="Arial" pitchFamily="34" charset="0"/>
                <a:cs typeface="Arial" pitchFamily="34" charset="0"/>
              </a:rPr>
              <a:t>there.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66574" cy="54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80" y="980728"/>
            <a:ext cx="887163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making a whip of cords,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he </a:t>
            </a:r>
            <a:r>
              <a:rPr lang="en-US" dirty="0">
                <a:latin typeface="Arial" pitchFamily="34" charset="0"/>
                <a:cs typeface="Arial" pitchFamily="34" charset="0"/>
              </a:rPr>
              <a:t>drove them all out of the temple,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sheep and oxen.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15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Office-thema</vt:lpstr>
      <vt:lpstr>"Zeal for your house  will consume me"</vt:lpstr>
      <vt:lpstr>PowerPoint Presentation</vt:lpstr>
      <vt:lpstr>Pilgrim song: Psalm 84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Evangelische Theologische Faculteit vzw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"Zeal for your house  will consume me"</dc:title>
  <dc:creator>Gie Vleugels</dc:creator>
  <cp:lastModifiedBy>christophe mertens</cp:lastModifiedBy>
  <cp:revision>9</cp:revision>
  <dcterms:created xsi:type="dcterms:W3CDTF">2016-02-04T16:40:22Z</dcterms:created>
  <dcterms:modified xsi:type="dcterms:W3CDTF">2016-05-01T06:57:27Z</dcterms:modified>
</cp:coreProperties>
</file>