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2"/>
  </p:notesMasterIdLst>
  <p:sldIdLst>
    <p:sldId id="310" r:id="rId2"/>
    <p:sldId id="311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31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84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6F47A-ECEC-4F6D-A25B-9765BFF0B304}" type="datetimeFigureOut">
              <a:rPr lang="en-GB" smtClean="0"/>
              <a:t>15/07/2018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BDD387-B1F2-4837-A154-CBFF82D3FA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778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37F6-1822-4134-AFB5-D29674EE8170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15/07/2018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DD24-F257-43E4-B48F-BCE955192CDB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140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37F6-1822-4134-AFB5-D29674EE8170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15/07/2018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DD24-F257-43E4-B48F-BCE955192CDB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979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37F6-1822-4134-AFB5-D29674EE8170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15/07/2018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DD24-F257-43E4-B48F-BCE955192CDB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299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37F6-1822-4134-AFB5-D29674EE8170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15/07/2018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DD24-F257-43E4-B48F-BCE955192CDB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727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37F6-1822-4134-AFB5-D29674EE8170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15/07/2018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DD24-F257-43E4-B48F-BCE955192CDB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29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37F6-1822-4134-AFB5-D29674EE8170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15/07/2018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DD24-F257-43E4-B48F-BCE955192CDB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141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37F6-1822-4134-AFB5-D29674EE8170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15/07/2018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DD24-F257-43E4-B48F-BCE955192CDB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10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37F6-1822-4134-AFB5-D29674EE8170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15/07/2018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DD24-F257-43E4-B48F-BCE955192CDB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527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37F6-1822-4134-AFB5-D29674EE8170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15/07/2018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DD24-F257-43E4-B48F-BCE955192CDB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86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37F6-1822-4134-AFB5-D29674EE8170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15/07/2018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DD24-F257-43E4-B48F-BCE955192CDB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919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37F6-1822-4134-AFB5-D29674EE8170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15/07/2018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DD24-F257-43E4-B48F-BCE955192CDB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458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0BE37F6-1822-4134-AFB5-D29674EE8170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 defTabSz="457200"/>
              <a:t>15/07/2018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6B8DD24-F257-43E4-B48F-BCE955192CDB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125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smtClean="0"/>
              <a:t>The book of Job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82461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0101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DB8D587B-ABB6-4FE5-84C9-7D2FC3973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988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EAE866A2-A75F-4C18-8B21-261626A34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323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A41C81D1-0376-4AE2-8B41-1AEB26B73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786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83441C79-500E-46A8-B35B-FDE1A6E2A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07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AE6F23CB-5502-425A-8843-17CEC0463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247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50172F34-A6D4-44D9-9710-C7DED21ECA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08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5206C525-A42E-4C93-80A4-D7AED39AE3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581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403FCE11-9E9C-469F-BE3F-A730A7AEB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3609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ICELBlack</Template>
  <TotalTime>19</TotalTime>
  <Words>4</Words>
  <Application>Microsoft Office PowerPoint</Application>
  <PresentationFormat>On-screen Show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Thème Office</vt:lpstr>
      <vt:lpstr>The book of Job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 mertens</dc:creator>
  <cp:lastModifiedBy>christophe mertens</cp:lastModifiedBy>
  <cp:revision>9</cp:revision>
  <dcterms:created xsi:type="dcterms:W3CDTF">2018-07-10T17:52:18Z</dcterms:created>
  <dcterms:modified xsi:type="dcterms:W3CDTF">2018-07-15T11:29:25Z</dcterms:modified>
</cp:coreProperties>
</file>