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11" r:id="rId2"/>
  </p:sldMasterIdLst>
  <p:sldIdLst>
    <p:sldId id="325" r:id="rId3"/>
    <p:sldId id="317" r:id="rId4"/>
    <p:sldId id="326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143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124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93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27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26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2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2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3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6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89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6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3163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0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1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00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57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99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1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98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03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05525"/>
            <a:ext cx="21955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4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0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707AF7E-366F-47B3-8DE8-83C69DD7C43A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457200"/>
              <a:t>14-04-19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5E7C9F9-6717-42C7-962F-8A5A859DE24B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9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E296A2-8964-49B7-83A6-F0AFAE58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4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1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577B6-48A4-4D53-9294-23B7A22CA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D695B1-E596-4F81-B05C-5F45EB45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B87F8C-5995-487C-B9FF-7244DE4D4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GB" b="1" dirty="0"/>
              <a:t>Matthew 21:8-10 (New International Version)</a:t>
            </a:r>
          </a:p>
          <a:p>
            <a:endParaRPr lang="en-GB" dirty="0"/>
          </a:p>
          <a:p>
            <a:r>
              <a:rPr lang="en-GB" baseline="30000" dirty="0"/>
              <a:t>8 </a:t>
            </a:r>
            <a:r>
              <a:rPr lang="en-GB" dirty="0"/>
              <a:t>A very large crowd spread their cloaks on the road, while others cut branches from the trees and spread them on the road. </a:t>
            </a:r>
          </a:p>
          <a:p>
            <a:r>
              <a:rPr lang="en-GB" baseline="30000" dirty="0"/>
              <a:t>9 </a:t>
            </a:r>
            <a:r>
              <a:rPr lang="en-GB" dirty="0"/>
              <a:t>The crowds that went ahead of him and those that followed shouted,</a:t>
            </a:r>
          </a:p>
          <a:p>
            <a:r>
              <a:rPr lang="en-GB" dirty="0"/>
              <a:t>‘Hosanna to the Son of David!’</a:t>
            </a:r>
          </a:p>
          <a:p>
            <a:r>
              <a:rPr lang="en-GB" dirty="0"/>
              <a:t>‘Blessed is he who comes in the name of the Lord!’</a:t>
            </a:r>
          </a:p>
          <a:p>
            <a:r>
              <a:rPr lang="en-GB" dirty="0"/>
              <a:t>‘Hosanna in the highest heaven!’</a:t>
            </a:r>
          </a:p>
          <a:p>
            <a:r>
              <a:rPr lang="en-GB" baseline="30000" dirty="0"/>
              <a:t>10 </a:t>
            </a:r>
            <a:r>
              <a:rPr lang="en-GB" dirty="0"/>
              <a:t>When Jesus entered Jerusalem, the whole city was stirred and asked, ‘Who is this?’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8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64D45E-787D-4CA1-8249-EF40FCC70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4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2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21F1FA2-1382-40A4-9CBA-2D83E463B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0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5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79D923-DFF2-4082-AACC-BC7D17F5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" y="0"/>
            <a:ext cx="933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4762"/>
      </p:ext>
    </p:extLst>
  </p:cSld>
  <p:clrMapOvr>
    <a:masterClrMapping/>
  </p:clrMapOvr>
</p:sld>
</file>

<file path=ppt/theme/theme1.xml><?xml version="1.0" encoding="utf-8"?>
<a:theme xmlns:a="http://schemas.openxmlformats.org/drawingml/2006/main" name="ICELBlack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tormyBlue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ormyBlu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ELSep2018.pot [Compatibility Mode]" id="{EFD735B0-1DA5-4E1A-AFC6-520CDBFDEB07}" vid="{1B0FAB54-D7C0-4338-AEBD-51BFA8472D6D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ICELBlack2018</Template>
  <TotalTime>0</TotalTime>
  <Words>8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Webdings</vt:lpstr>
      <vt:lpstr>ICELBlack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mertens</dc:creator>
  <cp:lastModifiedBy>Christophe Mertens</cp:lastModifiedBy>
  <cp:revision>18</cp:revision>
  <dcterms:created xsi:type="dcterms:W3CDTF">2019-04-11T20:12:33Z</dcterms:created>
  <dcterms:modified xsi:type="dcterms:W3CDTF">2019-04-14T12:36:13Z</dcterms:modified>
</cp:coreProperties>
</file>