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78" r:id="rId5"/>
    <p:sldId id="257" r:id="rId6"/>
    <p:sldId id="279" r:id="rId7"/>
    <p:sldId id="280" r:id="rId8"/>
    <p:sldId id="281" r:id="rId9"/>
    <p:sldId id="282" r:id="rId10"/>
    <p:sldId id="271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24" autoAdjust="0"/>
  </p:normalViewPr>
  <p:slideViewPr>
    <p:cSldViewPr snapToGrid="0">
      <p:cViewPr>
        <p:scale>
          <a:sx n="73" d="100"/>
          <a:sy n="73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236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584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30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005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682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7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082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753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6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021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1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B9DD-305D-4F4D-B3C2-767BCC0251E3}" type="datetimeFigureOut">
              <a:rPr lang="fr-BE" smtClean="0"/>
              <a:t>6/04/2016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38AA-555A-4297-BB49-AE5ECA50B6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14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80" y="1122363"/>
            <a:ext cx="9144000" cy="2387600"/>
          </a:xfrm>
        </p:spPr>
        <p:txBody>
          <a:bodyPr/>
          <a:lstStyle/>
          <a:p>
            <a:r>
              <a:rPr lang="fr-BE" dirty="0"/>
              <a:t>In the </a:t>
            </a:r>
            <a:r>
              <a:rPr lang="fr-BE" dirty="0" err="1"/>
              <a:t>beginning</a:t>
            </a:r>
            <a:r>
              <a:rPr lang="fr-BE" dirty="0"/>
              <a:t> </a:t>
            </a:r>
            <a:r>
              <a:rPr lang="fr-BE" dirty="0" err="1"/>
              <a:t>was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/>
              <a:t>the Word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ICEL 2016</a:t>
            </a:r>
          </a:p>
        </p:txBody>
      </p:sp>
    </p:spTree>
    <p:extLst>
      <p:ext uri="{BB962C8B-B14F-4D97-AF65-F5344CB8AC3E}">
        <p14:creationId xmlns:p14="http://schemas.microsoft.com/office/powerpoint/2010/main" val="46207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2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0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3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6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5401</TotalTime>
  <Words>6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In the beginning was 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commencement  la Parole existait</dc:title>
  <dc:creator>Francis Mean</dc:creator>
  <cp:lastModifiedBy>christophe mertens</cp:lastModifiedBy>
  <cp:revision>12</cp:revision>
  <dcterms:created xsi:type="dcterms:W3CDTF">2016-04-01T15:34:31Z</dcterms:created>
  <dcterms:modified xsi:type="dcterms:W3CDTF">2016-04-10T12:48:00Z</dcterms:modified>
</cp:coreProperties>
</file>