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09" r:id="rId2"/>
    <p:sldId id="310" r:id="rId3"/>
    <p:sldId id="311" r:id="rId4"/>
    <p:sldId id="312" r:id="rId5"/>
    <p:sldId id="313" r:id="rId6"/>
    <p:sldId id="314" r:id="rId7"/>
    <p:sldId id="315" r:id="rId8"/>
    <p:sldId id="316" r:id="rId9"/>
    <p:sldId id="317" r:id="rId10"/>
    <p:sldId id="318" r:id="rId11"/>
    <p:sldId id="319" r:id="rId12"/>
    <p:sldId id="321" r:id="rId13"/>
    <p:sldId id="320" r:id="rId14"/>
    <p:sldId id="32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p:cViewPr>
        <p:scale>
          <a:sx n="50" d="100"/>
          <a:sy n="50" d="100"/>
        </p:scale>
        <p:origin x="-1872"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6896F-A3FD-48E1-9F9D-AB48379F756D}" type="datetimeFigureOut">
              <a:rPr lang="en-GB" smtClean="0"/>
              <a:t>07/06/2018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ACB4A-7308-4CA7-BF3A-A19A2617D7BC}" type="slidenum">
              <a:rPr lang="en-GB" smtClean="0"/>
              <a:t>‹#›</a:t>
            </a:fld>
            <a:endParaRPr lang="en-GB"/>
          </a:p>
        </p:txBody>
      </p:sp>
    </p:spTree>
    <p:extLst>
      <p:ext uri="{BB962C8B-B14F-4D97-AF65-F5344CB8AC3E}">
        <p14:creationId xmlns:p14="http://schemas.microsoft.com/office/powerpoint/2010/main" val="116719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Don’t take your relationship for granted.  Remember what happened to Israel when they assumed they could defeat the philistines</a:t>
            </a:r>
          </a:p>
          <a:p>
            <a:pPr marL="228600" indent="-228600">
              <a:buAutoNum type="arabicPeriod"/>
            </a:pPr>
            <a:r>
              <a:rPr lang="en-US" dirty="0"/>
              <a:t>Samuel led a movement of spiritual and national unification.  The people had to come together – prayer unites and unifies. Samuel </a:t>
            </a:r>
            <a:r>
              <a:rPr lang="en-US" dirty="0" err="1"/>
              <a:t>Himeself</a:t>
            </a:r>
            <a:r>
              <a:rPr lang="en-US" dirty="0"/>
              <a:t> was a man of prayer. This allowed him to “finish well” – tell Dunkirk story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 Don’t put your faith in earthly institutions – be aware of – psalm 138 – </a:t>
            </a:r>
            <a:r>
              <a:rPr lang="en-US" sz="1200" kern="1200" dirty="0">
                <a:solidFill>
                  <a:schemeClr val="tx1"/>
                </a:solidFill>
                <a:effectLst/>
                <a:latin typeface="+mn-lt"/>
                <a:ea typeface="+mn-ea"/>
                <a:cs typeface="+mn-cs"/>
              </a:rPr>
              <a:t>Let all the kings of the earth sing in the paths of the Lord. In what paths? Those that are spoken of above, “in Thy mercy and Thy truth.” Let not then the kings of the earth be proud, let them be humble.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Samuel would go on to anoint the first king – Saul – Saul became a big disappointment because he took matters in to his own hands – he took the favor of God that he had for granted and strayed from his faith – he did not finish well.  Be like Samuel- finish well.</a:t>
            </a:r>
          </a:p>
          <a:p>
            <a:pPr marL="228600" indent="-228600">
              <a:buAutoNum type="arabicPeriod"/>
            </a:pPr>
            <a:endParaRPr lang="en-US" dirty="0"/>
          </a:p>
          <a:p>
            <a:pPr marL="228600" indent="-228600">
              <a:buAutoNum type="arabicPeriod"/>
            </a:pPr>
            <a:endParaRPr lang="en-US"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17FACB4A-7308-4CA7-BF3A-A19A2617D7BC}" type="slidenum">
              <a:rPr lang="en-GB" smtClean="0"/>
              <a:t>14</a:t>
            </a:fld>
            <a:endParaRPr lang="en-GB"/>
          </a:p>
        </p:txBody>
      </p:sp>
    </p:spTree>
    <p:extLst>
      <p:ext uri="{BB962C8B-B14F-4D97-AF65-F5344CB8AC3E}">
        <p14:creationId xmlns:p14="http://schemas.microsoft.com/office/powerpoint/2010/main" val="376319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a:t>Click to edit Master title style</a:t>
            </a:r>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a:t>Click to edit Master subtitle style</a:t>
            </a:r>
          </a:p>
        </p:txBody>
      </p:sp>
    </p:spTree>
    <p:extLst>
      <p:ext uri="{BB962C8B-B14F-4D97-AF65-F5344CB8AC3E}">
        <p14:creationId xmlns:p14="http://schemas.microsoft.com/office/powerpoint/2010/main" val="331344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08978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909211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877949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351702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0482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19803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77334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Tree>
    <p:extLst>
      <p:ext uri="{BB962C8B-B14F-4D97-AF65-F5344CB8AC3E}">
        <p14:creationId xmlns:p14="http://schemas.microsoft.com/office/powerpoint/2010/main" val="232834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727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497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l-NL" noProof="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883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fontAlgn="auto">
              <a:spcBef>
                <a:spcPct val="50000"/>
              </a:spcBef>
              <a:spcAft>
                <a:spcPts val="0"/>
              </a:spcAft>
              <a:defRPr/>
            </a:pPr>
            <a:r>
              <a:rPr lang="en-GB" sz="1800" b="1">
                <a:solidFill>
                  <a:srgbClr val="FFFFFF"/>
                </a:solidFill>
                <a:latin typeface="Arial" charset="0"/>
                <a:cs typeface="+mn-cs"/>
              </a:rPr>
              <a:t>ICEL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9E37F8-6D4D-2D40-81B1-8E332199FCEA}"/>
              </a:ext>
            </a:extLst>
          </p:cNvPr>
          <p:cNvSpPr>
            <a:spLocks noGrp="1"/>
          </p:cNvSpPr>
          <p:nvPr>
            <p:ph type="ctrTitle"/>
          </p:nvPr>
        </p:nvSpPr>
        <p:spPr/>
        <p:txBody>
          <a:bodyPr/>
          <a:lstStyle/>
          <a:p>
            <a:r>
              <a:rPr lang="en-US" dirty="0"/>
              <a:t>In search of a King:</a:t>
            </a:r>
          </a:p>
        </p:txBody>
      </p:sp>
      <p:sp>
        <p:nvSpPr>
          <p:cNvPr id="3" name="Text Placeholder 2"/>
          <p:cNvSpPr>
            <a:spLocks noGrp="1"/>
          </p:cNvSpPr>
          <p:nvPr>
            <p:ph type="subTitle" idx="1"/>
          </p:nvPr>
        </p:nvSpPr>
        <p:spPr/>
        <p:txBody>
          <a:bodyPr/>
          <a:lstStyle/>
          <a:p>
            <a:r>
              <a:rPr lang="en-GB" b="1" dirty="0"/>
              <a:t>Seeking security in a world of chaos…</a:t>
            </a:r>
          </a:p>
          <a:p>
            <a:endParaRPr lang="en-GB" b="1" dirty="0"/>
          </a:p>
          <a:p>
            <a:r>
              <a:rPr lang="en-GB" b="1" dirty="0"/>
              <a:t>1 Samuel 8</a:t>
            </a:r>
          </a:p>
          <a:p>
            <a:endParaRPr lang="en-GB" b="1" dirty="0"/>
          </a:p>
        </p:txBody>
      </p:sp>
    </p:spTree>
    <p:extLst>
      <p:ext uri="{BB962C8B-B14F-4D97-AF65-F5344CB8AC3E}">
        <p14:creationId xmlns:p14="http://schemas.microsoft.com/office/powerpoint/2010/main" val="406025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AB1F28-AE89-9944-BC61-BB2056F8F2A9}"/>
              </a:ext>
            </a:extLst>
          </p:cNvPr>
          <p:cNvSpPr>
            <a:spLocks noGrp="1"/>
          </p:cNvSpPr>
          <p:nvPr>
            <p:ph type="title"/>
          </p:nvPr>
        </p:nvSpPr>
        <p:spPr/>
        <p:txBody>
          <a:bodyPr/>
          <a:lstStyle/>
          <a:p>
            <a:r>
              <a:rPr lang="en-US" dirty="0"/>
              <a:t>1 Samuel 8</a:t>
            </a:r>
          </a:p>
        </p:txBody>
      </p:sp>
      <p:sp>
        <p:nvSpPr>
          <p:cNvPr id="3" name="Content Placeholder 2">
            <a:extLst>
              <a:ext uri="{FF2B5EF4-FFF2-40B4-BE49-F238E27FC236}">
                <a16:creationId xmlns:a16="http://schemas.microsoft.com/office/drawing/2014/main" xmlns="" id="{724FDFDA-0820-6E4B-B9AE-DE831A6F97F9}"/>
              </a:ext>
            </a:extLst>
          </p:cNvPr>
          <p:cNvSpPr>
            <a:spLocks noGrp="1"/>
          </p:cNvSpPr>
          <p:nvPr>
            <p:ph idx="1"/>
          </p:nvPr>
        </p:nvSpPr>
        <p:spPr/>
        <p:txBody>
          <a:bodyPr/>
          <a:lstStyle/>
          <a:p>
            <a:r>
              <a:rPr lang="en-US" sz="2400" baseline="30000" dirty="0">
                <a:effectLst/>
              </a:rPr>
              <a:t>6 </a:t>
            </a:r>
            <a:r>
              <a:rPr lang="en-US" sz="2400" dirty="0">
                <a:effectLst/>
              </a:rPr>
              <a:t>But when they said, “Give us a king to lead us,” this displeased Samuel; so he prayed to the Lord. </a:t>
            </a:r>
            <a:r>
              <a:rPr lang="en-US" sz="2400" baseline="30000" dirty="0">
                <a:effectLst/>
              </a:rPr>
              <a:t>7 </a:t>
            </a:r>
            <a:r>
              <a:rPr lang="en-US" sz="2400" dirty="0">
                <a:effectLst/>
              </a:rPr>
              <a:t>And the Lord told him: “Listen to all that the people are saying to you; it is not you they have rejected, but they have rejected me as their king. </a:t>
            </a:r>
            <a:r>
              <a:rPr lang="en-US" sz="2400" baseline="30000" dirty="0">
                <a:effectLst/>
              </a:rPr>
              <a:t>8 </a:t>
            </a:r>
            <a:r>
              <a:rPr lang="en-US" sz="2400" dirty="0">
                <a:effectLst/>
              </a:rPr>
              <a:t>As they have done from the day I brought them up out of Egypt until this day, forsaking me and serving other gods, so they are doing to you. </a:t>
            </a:r>
            <a:r>
              <a:rPr lang="en-US" sz="2400" baseline="30000" dirty="0">
                <a:effectLst/>
              </a:rPr>
              <a:t>9 </a:t>
            </a:r>
            <a:r>
              <a:rPr lang="en-US" sz="2400" dirty="0">
                <a:effectLst/>
              </a:rPr>
              <a:t>Now listen to them; but warn them solemnly and let them know what the king who will reign over them will claim as his rights.” </a:t>
            </a:r>
          </a:p>
          <a:p>
            <a:endParaRPr lang="en-US" sz="1800" dirty="0"/>
          </a:p>
        </p:txBody>
      </p:sp>
    </p:spTree>
    <p:extLst>
      <p:ext uri="{BB962C8B-B14F-4D97-AF65-F5344CB8AC3E}">
        <p14:creationId xmlns:p14="http://schemas.microsoft.com/office/powerpoint/2010/main" val="3355246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0E658-D782-FE4C-AC84-D29A75D04498}"/>
              </a:ext>
            </a:extLst>
          </p:cNvPr>
          <p:cNvSpPr>
            <a:spLocks noGrp="1"/>
          </p:cNvSpPr>
          <p:nvPr>
            <p:ph type="title"/>
          </p:nvPr>
        </p:nvSpPr>
        <p:spPr/>
        <p:txBody>
          <a:bodyPr/>
          <a:lstStyle/>
          <a:p>
            <a:r>
              <a:rPr lang="en-US" dirty="0"/>
              <a:t>1 Samuel 8</a:t>
            </a:r>
          </a:p>
        </p:txBody>
      </p:sp>
      <p:sp>
        <p:nvSpPr>
          <p:cNvPr id="3" name="Content Placeholder 2">
            <a:extLst>
              <a:ext uri="{FF2B5EF4-FFF2-40B4-BE49-F238E27FC236}">
                <a16:creationId xmlns:a16="http://schemas.microsoft.com/office/drawing/2014/main" xmlns="" id="{86646D13-D81B-0B42-B46B-114A0D1AF3A4}"/>
              </a:ext>
            </a:extLst>
          </p:cNvPr>
          <p:cNvSpPr>
            <a:spLocks noGrp="1"/>
          </p:cNvSpPr>
          <p:nvPr>
            <p:ph idx="1"/>
          </p:nvPr>
        </p:nvSpPr>
        <p:spPr>
          <a:xfrm>
            <a:off x="457200" y="1417638"/>
            <a:ext cx="8229600" cy="4708525"/>
          </a:xfrm>
        </p:spPr>
        <p:txBody>
          <a:bodyPr/>
          <a:lstStyle/>
          <a:p>
            <a:r>
              <a:rPr lang="en-US" baseline="30000" dirty="0">
                <a:effectLst/>
              </a:rPr>
              <a:t>10 </a:t>
            </a:r>
            <a:r>
              <a:rPr lang="en-US" dirty="0">
                <a:effectLst/>
              </a:rPr>
              <a:t>Samuel told all the words of the Lord to the people who were asking him for a king. </a:t>
            </a:r>
            <a:r>
              <a:rPr lang="en-US" baseline="30000" dirty="0">
                <a:effectLst/>
              </a:rPr>
              <a:t>11 </a:t>
            </a:r>
            <a:r>
              <a:rPr lang="en-US" dirty="0">
                <a:effectLst/>
              </a:rPr>
              <a:t>He said, “This is what the king who will reign over you will claim as his rights: He will </a:t>
            </a:r>
            <a:r>
              <a:rPr lang="en-US" b="1" i="1" dirty="0">
                <a:effectLst/>
              </a:rPr>
              <a:t>take your sons</a:t>
            </a:r>
            <a:r>
              <a:rPr lang="en-US" dirty="0">
                <a:effectLst/>
              </a:rPr>
              <a:t> and make them serve with his chariots and horses, and they will run in front of his chariots. </a:t>
            </a:r>
            <a:r>
              <a:rPr lang="en-US" baseline="30000" dirty="0">
                <a:effectLst/>
              </a:rPr>
              <a:t>12 </a:t>
            </a:r>
            <a:r>
              <a:rPr lang="en-US" dirty="0">
                <a:effectLst/>
              </a:rPr>
              <a:t>Some he </a:t>
            </a:r>
            <a:r>
              <a:rPr lang="en-US" b="1" i="1" dirty="0">
                <a:effectLst/>
              </a:rPr>
              <a:t>will assign to be commanders </a:t>
            </a:r>
            <a:r>
              <a:rPr lang="en-US" dirty="0">
                <a:effectLst/>
              </a:rPr>
              <a:t>of thousands and commanders of fifties, and </a:t>
            </a:r>
            <a:r>
              <a:rPr lang="en-US" b="1" i="1" dirty="0">
                <a:effectLst/>
              </a:rPr>
              <a:t>others to plow his ground</a:t>
            </a:r>
            <a:r>
              <a:rPr lang="en-US" dirty="0">
                <a:effectLst/>
              </a:rPr>
              <a:t> and reap his harvest, and </a:t>
            </a:r>
            <a:r>
              <a:rPr lang="en-US" b="1" i="1" dirty="0">
                <a:effectLst/>
              </a:rPr>
              <a:t>still others to make weapons of war </a:t>
            </a:r>
            <a:r>
              <a:rPr lang="en-US" dirty="0">
                <a:effectLst/>
              </a:rPr>
              <a:t>and equipment for his chariots</a:t>
            </a:r>
          </a:p>
          <a:p>
            <a:r>
              <a:rPr lang="en-US" dirty="0">
                <a:effectLst/>
              </a:rPr>
              <a:t> </a:t>
            </a:r>
            <a:endParaRPr lang="en-US" dirty="0"/>
          </a:p>
        </p:txBody>
      </p:sp>
    </p:spTree>
    <p:extLst>
      <p:ext uri="{BB962C8B-B14F-4D97-AF65-F5344CB8AC3E}">
        <p14:creationId xmlns:p14="http://schemas.microsoft.com/office/powerpoint/2010/main" val="351967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0E658-D782-FE4C-AC84-D29A75D04498}"/>
              </a:ext>
            </a:extLst>
          </p:cNvPr>
          <p:cNvSpPr>
            <a:spLocks noGrp="1"/>
          </p:cNvSpPr>
          <p:nvPr>
            <p:ph type="title"/>
          </p:nvPr>
        </p:nvSpPr>
        <p:spPr/>
        <p:txBody>
          <a:bodyPr/>
          <a:lstStyle/>
          <a:p>
            <a:r>
              <a:rPr lang="en-US" dirty="0"/>
              <a:t>1 Samuel 8</a:t>
            </a:r>
          </a:p>
        </p:txBody>
      </p:sp>
      <p:sp>
        <p:nvSpPr>
          <p:cNvPr id="3" name="Content Placeholder 2">
            <a:extLst>
              <a:ext uri="{FF2B5EF4-FFF2-40B4-BE49-F238E27FC236}">
                <a16:creationId xmlns:a16="http://schemas.microsoft.com/office/drawing/2014/main" xmlns="" id="{86646D13-D81B-0B42-B46B-114A0D1AF3A4}"/>
              </a:ext>
            </a:extLst>
          </p:cNvPr>
          <p:cNvSpPr>
            <a:spLocks noGrp="1"/>
          </p:cNvSpPr>
          <p:nvPr>
            <p:ph idx="1"/>
          </p:nvPr>
        </p:nvSpPr>
        <p:spPr/>
        <p:txBody>
          <a:bodyPr/>
          <a:lstStyle/>
          <a:p>
            <a:r>
              <a:rPr lang="en-US" sz="2400" dirty="0">
                <a:effectLst/>
              </a:rPr>
              <a:t> </a:t>
            </a:r>
            <a:r>
              <a:rPr lang="en-US" baseline="30000" dirty="0">
                <a:effectLst/>
              </a:rPr>
              <a:t>13 </a:t>
            </a:r>
            <a:r>
              <a:rPr lang="en-US" dirty="0">
                <a:effectLst/>
              </a:rPr>
              <a:t>He will </a:t>
            </a:r>
            <a:r>
              <a:rPr lang="en-US" b="1" i="1" dirty="0">
                <a:effectLst/>
              </a:rPr>
              <a:t>take your daughters </a:t>
            </a:r>
            <a:r>
              <a:rPr lang="en-US" dirty="0">
                <a:effectLst/>
              </a:rPr>
              <a:t>to be perfumers and cooks and bakers. </a:t>
            </a:r>
            <a:r>
              <a:rPr lang="en-US" baseline="30000" dirty="0">
                <a:effectLst/>
              </a:rPr>
              <a:t>14 </a:t>
            </a:r>
            <a:r>
              <a:rPr lang="en-US" dirty="0">
                <a:effectLst/>
              </a:rPr>
              <a:t>He will </a:t>
            </a:r>
            <a:r>
              <a:rPr lang="en-US" b="1" i="1" dirty="0">
                <a:effectLst/>
              </a:rPr>
              <a:t>take the best of your fields and vineyards</a:t>
            </a:r>
            <a:r>
              <a:rPr lang="en-US" dirty="0">
                <a:effectLst/>
              </a:rPr>
              <a:t> and olive groves and give them to his attendants. </a:t>
            </a:r>
            <a:r>
              <a:rPr lang="en-US" baseline="30000" dirty="0">
                <a:effectLst/>
              </a:rPr>
              <a:t>15 </a:t>
            </a:r>
            <a:r>
              <a:rPr lang="en-US" dirty="0">
                <a:effectLst/>
              </a:rPr>
              <a:t>He </a:t>
            </a:r>
            <a:r>
              <a:rPr lang="en-US" b="1" i="1" dirty="0">
                <a:effectLst/>
              </a:rPr>
              <a:t>will take a tenth of your grain</a:t>
            </a:r>
            <a:r>
              <a:rPr lang="en-US" dirty="0">
                <a:effectLst/>
              </a:rPr>
              <a:t> and of your vintage and give it to his officials and attendants. </a:t>
            </a:r>
            <a:r>
              <a:rPr lang="en-US" baseline="30000" dirty="0">
                <a:effectLst/>
              </a:rPr>
              <a:t>16 </a:t>
            </a:r>
            <a:r>
              <a:rPr lang="en-US" dirty="0">
                <a:effectLst/>
              </a:rPr>
              <a:t>Your male and female servants and the best of your cattle and donkeys he will take for his own use. </a:t>
            </a:r>
            <a:r>
              <a:rPr lang="en-US" baseline="30000" dirty="0">
                <a:effectLst/>
              </a:rPr>
              <a:t>17 </a:t>
            </a:r>
            <a:r>
              <a:rPr lang="en-US" dirty="0">
                <a:effectLst/>
              </a:rPr>
              <a:t>He will take a </a:t>
            </a:r>
            <a:r>
              <a:rPr lang="en-US" b="1" i="1" dirty="0">
                <a:effectLst/>
              </a:rPr>
              <a:t>tenth of your flocks</a:t>
            </a:r>
            <a:r>
              <a:rPr lang="en-US" dirty="0">
                <a:effectLst/>
              </a:rPr>
              <a:t>, and you </a:t>
            </a:r>
            <a:r>
              <a:rPr lang="en-US" b="1" i="1" dirty="0">
                <a:effectLst/>
              </a:rPr>
              <a:t>yourselves will become his slaves</a:t>
            </a:r>
            <a:r>
              <a:rPr lang="en-US" dirty="0">
                <a:effectLst/>
              </a:rPr>
              <a:t>.</a:t>
            </a:r>
          </a:p>
          <a:p>
            <a:r>
              <a:rPr lang="en-US" dirty="0">
                <a:effectLst/>
              </a:rPr>
              <a:t> </a:t>
            </a:r>
          </a:p>
          <a:p>
            <a:endParaRPr lang="en-US" sz="2400" dirty="0"/>
          </a:p>
        </p:txBody>
      </p:sp>
    </p:spTree>
    <p:extLst>
      <p:ext uri="{BB962C8B-B14F-4D97-AF65-F5344CB8AC3E}">
        <p14:creationId xmlns:p14="http://schemas.microsoft.com/office/powerpoint/2010/main" val="1647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92BCD-6759-A846-B42C-FEA65B9C3B7A}"/>
              </a:ext>
            </a:extLst>
          </p:cNvPr>
          <p:cNvSpPr>
            <a:spLocks noGrp="1"/>
          </p:cNvSpPr>
          <p:nvPr>
            <p:ph type="title"/>
          </p:nvPr>
        </p:nvSpPr>
        <p:spPr/>
        <p:txBody>
          <a:bodyPr/>
          <a:lstStyle/>
          <a:p>
            <a:r>
              <a:rPr lang="en-US" dirty="0"/>
              <a:t>1 Samuel 8</a:t>
            </a:r>
          </a:p>
        </p:txBody>
      </p:sp>
      <p:sp>
        <p:nvSpPr>
          <p:cNvPr id="3" name="Content Placeholder 2">
            <a:extLst>
              <a:ext uri="{FF2B5EF4-FFF2-40B4-BE49-F238E27FC236}">
                <a16:creationId xmlns:a16="http://schemas.microsoft.com/office/drawing/2014/main" xmlns="" id="{B1D9FBC1-AE99-8B4E-BEF3-68DF1FC98415}"/>
              </a:ext>
            </a:extLst>
          </p:cNvPr>
          <p:cNvSpPr>
            <a:spLocks noGrp="1"/>
          </p:cNvSpPr>
          <p:nvPr>
            <p:ph idx="1"/>
          </p:nvPr>
        </p:nvSpPr>
        <p:spPr>
          <a:xfrm>
            <a:off x="457200" y="1988840"/>
            <a:ext cx="8229600" cy="4137323"/>
          </a:xfrm>
        </p:spPr>
        <p:txBody>
          <a:bodyPr/>
          <a:lstStyle/>
          <a:p>
            <a:r>
              <a:rPr lang="en-US" baseline="30000" dirty="0">
                <a:effectLst/>
              </a:rPr>
              <a:t>18 </a:t>
            </a:r>
            <a:r>
              <a:rPr lang="en-US" dirty="0">
                <a:effectLst/>
              </a:rPr>
              <a:t>When that day comes, you will cry out for relief from the king you have chosen, but the Lord will not answer you in that day.” </a:t>
            </a:r>
          </a:p>
          <a:p>
            <a:r>
              <a:rPr lang="en-US" dirty="0">
                <a:effectLst/>
              </a:rPr>
              <a:t> </a:t>
            </a:r>
            <a:endParaRPr lang="en-US" dirty="0"/>
          </a:p>
        </p:txBody>
      </p:sp>
    </p:spTree>
    <p:extLst>
      <p:ext uri="{BB962C8B-B14F-4D97-AF65-F5344CB8AC3E}">
        <p14:creationId xmlns:p14="http://schemas.microsoft.com/office/powerpoint/2010/main" val="409168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A83BE0-C000-0A40-A418-4A14DBDF9D60}"/>
              </a:ext>
            </a:extLst>
          </p:cNvPr>
          <p:cNvSpPr>
            <a:spLocks noGrp="1"/>
          </p:cNvSpPr>
          <p:nvPr>
            <p:ph type="title"/>
          </p:nvPr>
        </p:nvSpPr>
        <p:spPr/>
        <p:txBody>
          <a:bodyPr/>
          <a:lstStyle/>
          <a:p>
            <a:r>
              <a:rPr lang="en-US" dirty="0"/>
              <a:t>Lessons from the Journey</a:t>
            </a:r>
          </a:p>
        </p:txBody>
      </p:sp>
      <p:sp>
        <p:nvSpPr>
          <p:cNvPr id="3" name="Content Placeholder 2">
            <a:extLst>
              <a:ext uri="{FF2B5EF4-FFF2-40B4-BE49-F238E27FC236}">
                <a16:creationId xmlns:a16="http://schemas.microsoft.com/office/drawing/2014/main" xmlns="" id="{10725A0B-2204-D84F-9343-306945DFA8EB}"/>
              </a:ext>
            </a:extLst>
          </p:cNvPr>
          <p:cNvSpPr>
            <a:spLocks noGrp="1"/>
          </p:cNvSpPr>
          <p:nvPr>
            <p:ph idx="1"/>
          </p:nvPr>
        </p:nvSpPr>
        <p:spPr>
          <a:xfrm>
            <a:off x="457200" y="1700808"/>
            <a:ext cx="8229600" cy="4425355"/>
          </a:xfrm>
        </p:spPr>
        <p:txBody>
          <a:bodyPr/>
          <a:lstStyle/>
          <a:p>
            <a:pPr marL="457200" indent="-457200">
              <a:buFont typeface="Arial" panose="020B0604020202020204" pitchFamily="34" charset="0"/>
              <a:buChar char="•"/>
            </a:pPr>
            <a:r>
              <a:rPr lang="en-US" dirty="0"/>
              <a:t>Be proactive in your spiritual growth</a:t>
            </a:r>
          </a:p>
          <a:p>
            <a:pPr marL="457200" indent="-457200">
              <a:buFont typeface="Arial" panose="020B0604020202020204" pitchFamily="34" charset="0"/>
              <a:buChar char="•"/>
            </a:pPr>
            <a:r>
              <a:rPr lang="en-US" dirty="0"/>
              <a:t>Don’t discount the power of prayer</a:t>
            </a:r>
          </a:p>
          <a:p>
            <a:pPr marL="457200" indent="-457200">
              <a:buFont typeface="Arial" panose="020B0604020202020204" pitchFamily="34" charset="0"/>
              <a:buChar char="•"/>
            </a:pPr>
            <a:r>
              <a:rPr lang="en-US" dirty="0"/>
              <a:t>Set your eyes on what is “unseen”</a:t>
            </a:r>
          </a:p>
          <a:p>
            <a:pPr marL="457200" indent="-457200">
              <a:buFont typeface="Arial" panose="020B0604020202020204" pitchFamily="34" charset="0"/>
              <a:buChar char="•"/>
            </a:pPr>
            <a:r>
              <a:rPr lang="en-US" dirty="0"/>
              <a:t>Start strong….Finish Well</a:t>
            </a:r>
          </a:p>
          <a:p>
            <a:pPr marL="0" indent="0"/>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95379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38CDFA-CD44-9443-A8C1-8AB9AF1E221A}"/>
              </a:ext>
            </a:extLst>
          </p:cNvPr>
          <p:cNvSpPr>
            <a:spLocks noGrp="1"/>
          </p:cNvSpPr>
          <p:nvPr>
            <p:ph type="title"/>
          </p:nvPr>
        </p:nvSpPr>
        <p:spPr/>
        <p:txBody>
          <a:bodyPr/>
          <a:lstStyle/>
          <a:p>
            <a:r>
              <a:rPr lang="en-US" dirty="0"/>
              <a:t>Who do we trust?</a:t>
            </a:r>
          </a:p>
        </p:txBody>
      </p:sp>
      <p:sp>
        <p:nvSpPr>
          <p:cNvPr id="4" name="Text Placeholder 3">
            <a:extLst>
              <a:ext uri="{FF2B5EF4-FFF2-40B4-BE49-F238E27FC236}">
                <a16:creationId xmlns:a16="http://schemas.microsoft.com/office/drawing/2014/main" xmlns="" id="{C308F3D7-C02B-B54C-B0D9-329809955911}"/>
              </a:ext>
            </a:extLst>
          </p:cNvPr>
          <p:cNvSpPr>
            <a:spLocks noGrp="1"/>
          </p:cNvSpPr>
          <p:nvPr>
            <p:ph type="body" idx="1"/>
          </p:nvPr>
        </p:nvSpPr>
        <p:spPr/>
        <p:txBody>
          <a:bodyPr/>
          <a:lstStyle/>
          <a:p>
            <a:r>
              <a:rPr lang="en-US" dirty="0"/>
              <a:t>10 Most Powerful</a:t>
            </a:r>
          </a:p>
        </p:txBody>
      </p:sp>
      <p:sp>
        <p:nvSpPr>
          <p:cNvPr id="5" name="Content Placeholder 4">
            <a:extLst>
              <a:ext uri="{FF2B5EF4-FFF2-40B4-BE49-F238E27FC236}">
                <a16:creationId xmlns:a16="http://schemas.microsoft.com/office/drawing/2014/main" xmlns="" id="{FB418EE6-E3A0-C845-8AD4-F6FED77D0652}"/>
              </a:ext>
            </a:extLst>
          </p:cNvPr>
          <p:cNvSpPr>
            <a:spLocks noGrp="1"/>
          </p:cNvSpPr>
          <p:nvPr>
            <p:ph sz="half" idx="2"/>
          </p:nvPr>
        </p:nvSpPr>
        <p:spPr/>
        <p:txBody>
          <a:bodyPr/>
          <a:lstStyle/>
          <a:p>
            <a:pPr marL="457200" indent="-457200">
              <a:buAutoNum type="arabicPeriod"/>
            </a:pPr>
            <a:r>
              <a:rPr lang="en-US" sz="2000" dirty="0"/>
              <a:t>Vladimir Putin</a:t>
            </a:r>
          </a:p>
          <a:p>
            <a:pPr marL="457200" indent="-457200">
              <a:buAutoNum type="arabicPeriod"/>
            </a:pPr>
            <a:r>
              <a:rPr lang="en-US" sz="2000" dirty="0"/>
              <a:t>Donald Trump</a:t>
            </a:r>
          </a:p>
          <a:p>
            <a:pPr marL="457200" indent="-457200">
              <a:buAutoNum type="arabicPeriod"/>
            </a:pPr>
            <a:r>
              <a:rPr lang="en-US" sz="2000" dirty="0"/>
              <a:t>Angela Merkel</a:t>
            </a:r>
          </a:p>
          <a:p>
            <a:pPr marL="457200" indent="-457200">
              <a:buAutoNum type="arabicPeriod"/>
            </a:pPr>
            <a:r>
              <a:rPr lang="en-US" sz="2000" dirty="0"/>
              <a:t>Pope Francis</a:t>
            </a:r>
          </a:p>
          <a:p>
            <a:pPr marL="457200" indent="-457200">
              <a:buAutoNum type="arabicPeriod"/>
            </a:pPr>
            <a:r>
              <a:rPr lang="en-US" sz="2000" dirty="0"/>
              <a:t>Xi Jinping</a:t>
            </a:r>
          </a:p>
          <a:p>
            <a:pPr marL="457200" indent="-457200">
              <a:buAutoNum type="arabicPeriod"/>
            </a:pPr>
            <a:r>
              <a:rPr lang="en-US" sz="2000" dirty="0"/>
              <a:t>Bill Gates</a:t>
            </a:r>
          </a:p>
          <a:p>
            <a:pPr marL="457200" indent="-457200">
              <a:buAutoNum type="arabicPeriod"/>
            </a:pPr>
            <a:r>
              <a:rPr lang="en-US" sz="2000" dirty="0"/>
              <a:t>Larry Page</a:t>
            </a:r>
          </a:p>
          <a:p>
            <a:pPr marL="457200" indent="-457200">
              <a:buAutoNum type="arabicPeriod"/>
            </a:pPr>
            <a:r>
              <a:rPr lang="en-US" sz="2000" dirty="0"/>
              <a:t>David Cameron</a:t>
            </a:r>
          </a:p>
          <a:p>
            <a:pPr marL="457200" indent="-457200">
              <a:buAutoNum type="arabicPeriod"/>
            </a:pPr>
            <a:r>
              <a:rPr lang="en-US" sz="2000" dirty="0"/>
              <a:t>Narendra Modi</a:t>
            </a:r>
          </a:p>
          <a:p>
            <a:pPr marL="457200" indent="-457200">
              <a:buAutoNum type="arabicPeriod"/>
            </a:pPr>
            <a:r>
              <a:rPr lang="en-US" sz="2000"/>
              <a:t>Mark </a:t>
            </a:r>
            <a:r>
              <a:rPr lang="en-US" sz="2000" smtClean="0"/>
              <a:t>Zuckerberg</a:t>
            </a:r>
            <a:endParaRPr lang="en-US" sz="2000"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p:txBody>
      </p:sp>
      <p:sp>
        <p:nvSpPr>
          <p:cNvPr id="6" name="Text Placeholder 5">
            <a:extLst>
              <a:ext uri="{FF2B5EF4-FFF2-40B4-BE49-F238E27FC236}">
                <a16:creationId xmlns:a16="http://schemas.microsoft.com/office/drawing/2014/main" xmlns="" id="{CCDE5513-B8A4-3D4F-B0B0-247FC244C36A}"/>
              </a:ext>
            </a:extLst>
          </p:cNvPr>
          <p:cNvSpPr>
            <a:spLocks noGrp="1"/>
          </p:cNvSpPr>
          <p:nvPr>
            <p:ph type="body" sz="quarter" idx="3"/>
          </p:nvPr>
        </p:nvSpPr>
        <p:spPr/>
        <p:txBody>
          <a:bodyPr/>
          <a:lstStyle/>
          <a:p>
            <a:r>
              <a:rPr lang="en-US" dirty="0"/>
              <a:t>10 Most Trusted</a:t>
            </a:r>
          </a:p>
        </p:txBody>
      </p:sp>
      <p:sp>
        <p:nvSpPr>
          <p:cNvPr id="7" name="Content Placeholder 6">
            <a:extLst>
              <a:ext uri="{FF2B5EF4-FFF2-40B4-BE49-F238E27FC236}">
                <a16:creationId xmlns:a16="http://schemas.microsoft.com/office/drawing/2014/main" xmlns="" id="{7632B0DD-7FB8-4043-9D6B-0C107D5B779B}"/>
              </a:ext>
            </a:extLst>
          </p:cNvPr>
          <p:cNvSpPr>
            <a:spLocks noGrp="1"/>
          </p:cNvSpPr>
          <p:nvPr>
            <p:ph sz="quarter" idx="4"/>
          </p:nvPr>
        </p:nvSpPr>
        <p:spPr/>
        <p:txBody>
          <a:bodyPr/>
          <a:lstStyle/>
          <a:p>
            <a:pPr marL="457200" indent="-457200">
              <a:buAutoNum type="arabicPeriod"/>
            </a:pPr>
            <a:r>
              <a:rPr lang="en-US" sz="2000" dirty="0"/>
              <a:t>David Attenborough</a:t>
            </a:r>
          </a:p>
          <a:p>
            <a:pPr marL="457200" indent="-457200">
              <a:buAutoNum type="arabicPeriod"/>
            </a:pPr>
            <a:r>
              <a:rPr lang="en-US" sz="2000" dirty="0"/>
              <a:t>Tom Hanks</a:t>
            </a:r>
          </a:p>
          <a:p>
            <a:pPr marL="457200" indent="-457200">
              <a:buAutoNum type="arabicPeriod"/>
            </a:pPr>
            <a:r>
              <a:rPr lang="en-US" sz="2000" dirty="0"/>
              <a:t>Michelle Obama</a:t>
            </a:r>
          </a:p>
          <a:p>
            <a:pPr marL="457200" indent="-457200">
              <a:buAutoNum type="arabicPeriod"/>
            </a:pPr>
            <a:r>
              <a:rPr lang="en-US" sz="2000" dirty="0"/>
              <a:t>Prince William</a:t>
            </a:r>
          </a:p>
          <a:p>
            <a:pPr marL="457200" indent="-457200">
              <a:buAutoNum type="arabicPeriod"/>
            </a:pPr>
            <a:r>
              <a:rPr lang="en-US" sz="2000" dirty="0"/>
              <a:t>The Queen</a:t>
            </a:r>
          </a:p>
          <a:p>
            <a:pPr marL="457200" indent="-457200">
              <a:buAutoNum type="arabicPeriod"/>
            </a:pPr>
            <a:r>
              <a:rPr lang="en-US" sz="2000" dirty="0"/>
              <a:t>Morgan Freeman</a:t>
            </a:r>
          </a:p>
          <a:p>
            <a:pPr marL="457200" indent="-457200">
              <a:buAutoNum type="arabicPeriod"/>
            </a:pPr>
            <a:r>
              <a:rPr lang="en-US" sz="2000" dirty="0"/>
              <a:t>Prince Harry</a:t>
            </a:r>
          </a:p>
          <a:p>
            <a:pPr marL="457200" indent="-457200">
              <a:buAutoNum type="arabicPeriod"/>
            </a:pPr>
            <a:r>
              <a:rPr lang="en-US" sz="2000" dirty="0"/>
              <a:t>Stephen Hawking</a:t>
            </a:r>
          </a:p>
          <a:p>
            <a:pPr marL="457200" indent="-457200">
              <a:buAutoNum type="arabicPeriod"/>
            </a:pPr>
            <a:r>
              <a:rPr lang="en-US" sz="2000" dirty="0"/>
              <a:t>Barack Obama</a:t>
            </a:r>
          </a:p>
          <a:p>
            <a:pPr marL="457200" indent="-457200">
              <a:buAutoNum type="arabicPeriod"/>
            </a:pPr>
            <a:r>
              <a:rPr lang="en-US" sz="2000" dirty="0"/>
              <a:t>Judi Dench</a:t>
            </a:r>
          </a:p>
          <a:p>
            <a:pPr marL="457200" indent="-457200">
              <a:buAutoNum type="arabicPeriod"/>
            </a:pPr>
            <a:endParaRPr lang="en-US" dirty="0"/>
          </a:p>
        </p:txBody>
      </p:sp>
    </p:spTree>
    <p:extLst>
      <p:ext uri="{BB962C8B-B14F-4D97-AF65-F5344CB8AC3E}">
        <p14:creationId xmlns:p14="http://schemas.microsoft.com/office/powerpoint/2010/main" val="157057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C58C0-9C70-5940-AB94-E994ED869C2C}"/>
              </a:ext>
            </a:extLst>
          </p:cNvPr>
          <p:cNvSpPr>
            <a:spLocks noGrp="1"/>
          </p:cNvSpPr>
          <p:nvPr>
            <p:ph type="title"/>
          </p:nvPr>
        </p:nvSpPr>
        <p:spPr/>
        <p:txBody>
          <a:bodyPr/>
          <a:lstStyle/>
          <a:p>
            <a:r>
              <a:rPr lang="en-US" dirty="0"/>
              <a:t>Samuel</a:t>
            </a:r>
          </a:p>
        </p:txBody>
      </p:sp>
      <p:sp>
        <p:nvSpPr>
          <p:cNvPr id="3" name="Content Placeholder 2">
            <a:extLst>
              <a:ext uri="{FF2B5EF4-FFF2-40B4-BE49-F238E27FC236}">
                <a16:creationId xmlns:a16="http://schemas.microsoft.com/office/drawing/2014/main" xmlns="" id="{5BDB4316-1EE5-BF4A-9FDA-2BC6F56CFE2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12219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C58C0-9C70-5940-AB94-E994ED869C2C}"/>
              </a:ext>
            </a:extLst>
          </p:cNvPr>
          <p:cNvSpPr>
            <a:spLocks noGrp="1"/>
          </p:cNvSpPr>
          <p:nvPr>
            <p:ph type="title"/>
          </p:nvPr>
        </p:nvSpPr>
        <p:spPr/>
        <p:txBody>
          <a:bodyPr/>
          <a:lstStyle/>
          <a:p>
            <a:r>
              <a:rPr lang="en-US" dirty="0"/>
              <a:t>Samuel</a:t>
            </a:r>
          </a:p>
        </p:txBody>
      </p:sp>
      <p:sp>
        <p:nvSpPr>
          <p:cNvPr id="3" name="Content Placeholder 2">
            <a:extLst>
              <a:ext uri="{FF2B5EF4-FFF2-40B4-BE49-F238E27FC236}">
                <a16:creationId xmlns:a16="http://schemas.microsoft.com/office/drawing/2014/main" xmlns="" id="{5BDB4316-1EE5-BF4A-9FDA-2BC6F56CFE2E}"/>
              </a:ext>
            </a:extLst>
          </p:cNvPr>
          <p:cNvSpPr>
            <a:spLocks noGrp="1"/>
          </p:cNvSpPr>
          <p:nvPr>
            <p:ph idx="1"/>
          </p:nvPr>
        </p:nvSpPr>
        <p:spPr/>
        <p:txBody>
          <a:bodyPr/>
          <a:lstStyle/>
          <a:p>
            <a:pPr marL="457200" indent="-457200">
              <a:buFont typeface="Arial" panose="020B0604020202020204" pitchFamily="34" charset="0"/>
              <a:buChar char="•"/>
            </a:pPr>
            <a:r>
              <a:rPr lang="en-US" dirty="0"/>
              <a:t>Last of the Judges first of the prophets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21806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C58C0-9C70-5940-AB94-E994ED869C2C}"/>
              </a:ext>
            </a:extLst>
          </p:cNvPr>
          <p:cNvSpPr>
            <a:spLocks noGrp="1"/>
          </p:cNvSpPr>
          <p:nvPr>
            <p:ph type="title"/>
          </p:nvPr>
        </p:nvSpPr>
        <p:spPr/>
        <p:txBody>
          <a:bodyPr/>
          <a:lstStyle/>
          <a:p>
            <a:r>
              <a:rPr lang="en-US" dirty="0"/>
              <a:t>Samuel</a:t>
            </a:r>
          </a:p>
        </p:txBody>
      </p:sp>
      <p:sp>
        <p:nvSpPr>
          <p:cNvPr id="3" name="Content Placeholder 2">
            <a:extLst>
              <a:ext uri="{FF2B5EF4-FFF2-40B4-BE49-F238E27FC236}">
                <a16:creationId xmlns:a16="http://schemas.microsoft.com/office/drawing/2014/main" xmlns="" id="{5BDB4316-1EE5-BF4A-9FDA-2BC6F56CFE2E}"/>
              </a:ext>
            </a:extLst>
          </p:cNvPr>
          <p:cNvSpPr>
            <a:spLocks noGrp="1"/>
          </p:cNvSpPr>
          <p:nvPr>
            <p:ph idx="1"/>
          </p:nvPr>
        </p:nvSpPr>
        <p:spPr/>
        <p:txBody>
          <a:bodyPr/>
          <a:lstStyle/>
          <a:p>
            <a:pPr marL="457200" indent="-457200">
              <a:buFont typeface="Arial" panose="020B0604020202020204" pitchFamily="34" charset="0"/>
              <a:buChar char="•"/>
            </a:pPr>
            <a:r>
              <a:rPr lang="en-US" dirty="0"/>
              <a:t>Last of the Judges first of the Prophets</a:t>
            </a:r>
          </a:p>
          <a:p>
            <a:pPr marL="457200" indent="-457200">
              <a:buFont typeface="Arial" panose="020B0604020202020204" pitchFamily="34" charset="0"/>
              <a:buChar char="•"/>
            </a:pPr>
            <a:r>
              <a:rPr lang="en-US" dirty="0"/>
              <a:t>Mentored by Eli at Shiloh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46567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C58C0-9C70-5940-AB94-E994ED869C2C}"/>
              </a:ext>
            </a:extLst>
          </p:cNvPr>
          <p:cNvSpPr>
            <a:spLocks noGrp="1"/>
          </p:cNvSpPr>
          <p:nvPr>
            <p:ph type="title"/>
          </p:nvPr>
        </p:nvSpPr>
        <p:spPr/>
        <p:txBody>
          <a:bodyPr/>
          <a:lstStyle/>
          <a:p>
            <a:r>
              <a:rPr lang="en-US" dirty="0"/>
              <a:t>Samuel</a:t>
            </a:r>
          </a:p>
        </p:txBody>
      </p:sp>
      <p:sp>
        <p:nvSpPr>
          <p:cNvPr id="3" name="Content Placeholder 2">
            <a:extLst>
              <a:ext uri="{FF2B5EF4-FFF2-40B4-BE49-F238E27FC236}">
                <a16:creationId xmlns:a16="http://schemas.microsoft.com/office/drawing/2014/main" xmlns="" id="{5BDB4316-1EE5-BF4A-9FDA-2BC6F56CFE2E}"/>
              </a:ext>
            </a:extLst>
          </p:cNvPr>
          <p:cNvSpPr>
            <a:spLocks noGrp="1"/>
          </p:cNvSpPr>
          <p:nvPr>
            <p:ph idx="1"/>
          </p:nvPr>
        </p:nvSpPr>
        <p:spPr/>
        <p:txBody>
          <a:bodyPr/>
          <a:lstStyle/>
          <a:p>
            <a:pPr marL="457200" indent="-457200">
              <a:buFont typeface="Arial" panose="020B0604020202020204" pitchFamily="34" charset="0"/>
              <a:buChar char="•"/>
            </a:pPr>
            <a:r>
              <a:rPr lang="en-US" dirty="0"/>
              <a:t>Last of the Judges first of the Prophets</a:t>
            </a:r>
          </a:p>
          <a:p>
            <a:pPr marL="457200" indent="-457200">
              <a:buFont typeface="Arial" panose="020B0604020202020204" pitchFamily="34" charset="0"/>
              <a:buChar char="•"/>
            </a:pPr>
            <a:r>
              <a:rPr lang="en-US" dirty="0"/>
              <a:t>Mentored by Eli at Shiloh </a:t>
            </a:r>
          </a:p>
          <a:p>
            <a:pPr marL="457200" indent="-457200">
              <a:buFont typeface="Arial" panose="020B0604020202020204" pitchFamily="34" charset="0"/>
              <a:buChar char="•"/>
            </a:pPr>
            <a:r>
              <a:rPr lang="en-US" dirty="0"/>
              <a:t>Present during the Philistine invasion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243879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C58C0-9C70-5940-AB94-E994ED869C2C}"/>
              </a:ext>
            </a:extLst>
          </p:cNvPr>
          <p:cNvSpPr>
            <a:spLocks noGrp="1"/>
          </p:cNvSpPr>
          <p:nvPr>
            <p:ph type="title"/>
          </p:nvPr>
        </p:nvSpPr>
        <p:spPr/>
        <p:txBody>
          <a:bodyPr/>
          <a:lstStyle/>
          <a:p>
            <a:r>
              <a:rPr lang="en-US" dirty="0"/>
              <a:t>Samuel</a:t>
            </a:r>
          </a:p>
        </p:txBody>
      </p:sp>
      <p:sp>
        <p:nvSpPr>
          <p:cNvPr id="3" name="Content Placeholder 2">
            <a:extLst>
              <a:ext uri="{FF2B5EF4-FFF2-40B4-BE49-F238E27FC236}">
                <a16:creationId xmlns:a16="http://schemas.microsoft.com/office/drawing/2014/main" xmlns="" id="{5BDB4316-1EE5-BF4A-9FDA-2BC6F56CFE2E}"/>
              </a:ext>
            </a:extLst>
          </p:cNvPr>
          <p:cNvSpPr>
            <a:spLocks noGrp="1"/>
          </p:cNvSpPr>
          <p:nvPr>
            <p:ph idx="1"/>
          </p:nvPr>
        </p:nvSpPr>
        <p:spPr/>
        <p:txBody>
          <a:bodyPr/>
          <a:lstStyle/>
          <a:p>
            <a:pPr marL="457200" indent="-457200">
              <a:buFont typeface="Arial" panose="020B0604020202020204" pitchFamily="34" charset="0"/>
              <a:buChar char="•"/>
            </a:pPr>
            <a:r>
              <a:rPr lang="en-US" dirty="0"/>
              <a:t>Last of the Judges first of the Prophets</a:t>
            </a:r>
          </a:p>
          <a:p>
            <a:pPr marL="457200" indent="-457200">
              <a:buFont typeface="Arial" panose="020B0604020202020204" pitchFamily="34" charset="0"/>
              <a:buChar char="•"/>
            </a:pPr>
            <a:r>
              <a:rPr lang="en-US" dirty="0"/>
              <a:t>Mentored by Eli at Shiloh </a:t>
            </a:r>
          </a:p>
          <a:p>
            <a:pPr marL="457200" indent="-457200">
              <a:buFont typeface="Arial" panose="020B0604020202020204" pitchFamily="34" charset="0"/>
              <a:buChar char="•"/>
            </a:pPr>
            <a:r>
              <a:rPr lang="en-US" dirty="0"/>
              <a:t>Present during the Philistine invasion</a:t>
            </a:r>
          </a:p>
          <a:p>
            <a:pPr marL="457200" indent="-457200">
              <a:buFont typeface="Arial" panose="020B0604020202020204" pitchFamily="34" charset="0"/>
              <a:buChar char="•"/>
            </a:pPr>
            <a:r>
              <a:rPr lang="en-US" dirty="0"/>
              <a:t>Preached and Led as a Judge at Bethel, </a:t>
            </a:r>
            <a:r>
              <a:rPr lang="en-US" dirty="0" err="1"/>
              <a:t>Gligal</a:t>
            </a:r>
            <a:r>
              <a:rPr lang="en-US" dirty="0"/>
              <a:t>, Ramah and elsewhere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628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C58C0-9C70-5940-AB94-E994ED869C2C}"/>
              </a:ext>
            </a:extLst>
          </p:cNvPr>
          <p:cNvSpPr>
            <a:spLocks noGrp="1"/>
          </p:cNvSpPr>
          <p:nvPr>
            <p:ph type="title"/>
          </p:nvPr>
        </p:nvSpPr>
        <p:spPr/>
        <p:txBody>
          <a:bodyPr/>
          <a:lstStyle/>
          <a:p>
            <a:r>
              <a:rPr lang="en-US" dirty="0"/>
              <a:t>Samuel</a:t>
            </a:r>
          </a:p>
        </p:txBody>
      </p:sp>
      <p:sp>
        <p:nvSpPr>
          <p:cNvPr id="3" name="Content Placeholder 2">
            <a:extLst>
              <a:ext uri="{FF2B5EF4-FFF2-40B4-BE49-F238E27FC236}">
                <a16:creationId xmlns:a16="http://schemas.microsoft.com/office/drawing/2014/main" xmlns="" id="{5BDB4316-1EE5-BF4A-9FDA-2BC6F56CFE2E}"/>
              </a:ext>
            </a:extLst>
          </p:cNvPr>
          <p:cNvSpPr>
            <a:spLocks noGrp="1"/>
          </p:cNvSpPr>
          <p:nvPr>
            <p:ph idx="1"/>
          </p:nvPr>
        </p:nvSpPr>
        <p:spPr/>
        <p:txBody>
          <a:bodyPr/>
          <a:lstStyle/>
          <a:p>
            <a:pPr marL="457200" indent="-457200">
              <a:buFont typeface="Arial" panose="020B0604020202020204" pitchFamily="34" charset="0"/>
              <a:buChar char="•"/>
            </a:pPr>
            <a:r>
              <a:rPr lang="en-US" dirty="0"/>
              <a:t>Last of the Judges first of the Prophets</a:t>
            </a:r>
          </a:p>
          <a:p>
            <a:pPr marL="457200" indent="-457200">
              <a:buFont typeface="Arial" panose="020B0604020202020204" pitchFamily="34" charset="0"/>
              <a:buChar char="•"/>
            </a:pPr>
            <a:r>
              <a:rPr lang="en-US" dirty="0"/>
              <a:t>Mentored by Eli at Shiloh </a:t>
            </a:r>
          </a:p>
          <a:p>
            <a:pPr marL="457200" indent="-457200">
              <a:buFont typeface="Arial" panose="020B0604020202020204" pitchFamily="34" charset="0"/>
              <a:buChar char="•"/>
            </a:pPr>
            <a:r>
              <a:rPr lang="en-US" dirty="0"/>
              <a:t>Present during the Philistine invasion</a:t>
            </a:r>
          </a:p>
          <a:p>
            <a:pPr marL="457200" indent="-457200">
              <a:buFont typeface="Arial" panose="020B0604020202020204" pitchFamily="34" charset="0"/>
              <a:buChar char="•"/>
            </a:pPr>
            <a:r>
              <a:rPr lang="en-US" dirty="0"/>
              <a:t>Preached and Led as a Judge at Bethel, </a:t>
            </a:r>
            <a:r>
              <a:rPr lang="en-US" dirty="0" err="1"/>
              <a:t>Gligal</a:t>
            </a:r>
            <a:r>
              <a:rPr lang="en-US" dirty="0"/>
              <a:t>, Ramah and elsewhere </a:t>
            </a:r>
          </a:p>
          <a:p>
            <a:pPr marL="457200" indent="-457200">
              <a:buFont typeface="Arial" panose="020B0604020202020204" pitchFamily="34" charset="0"/>
              <a:buChar char="•"/>
            </a:pPr>
            <a:r>
              <a:rPr lang="en-US" dirty="0"/>
              <a:t>Called for a movement of spiritual and national unification resulting in victory over the Philistines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67734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CAB05-E6FE-7B4D-AA2A-6E56958E1F56}"/>
              </a:ext>
            </a:extLst>
          </p:cNvPr>
          <p:cNvSpPr>
            <a:spLocks noGrp="1"/>
          </p:cNvSpPr>
          <p:nvPr>
            <p:ph type="title"/>
          </p:nvPr>
        </p:nvSpPr>
        <p:spPr/>
        <p:txBody>
          <a:bodyPr/>
          <a:lstStyle/>
          <a:p>
            <a:r>
              <a:rPr lang="en-US" dirty="0"/>
              <a:t>1 Samuel 8</a:t>
            </a:r>
          </a:p>
        </p:txBody>
      </p:sp>
      <p:sp>
        <p:nvSpPr>
          <p:cNvPr id="3" name="Content Placeholder 2">
            <a:extLst>
              <a:ext uri="{FF2B5EF4-FFF2-40B4-BE49-F238E27FC236}">
                <a16:creationId xmlns:a16="http://schemas.microsoft.com/office/drawing/2014/main" xmlns="" id="{F43A83D5-80AC-1E48-B674-65A1B2A798A5}"/>
              </a:ext>
            </a:extLst>
          </p:cNvPr>
          <p:cNvSpPr>
            <a:spLocks noGrp="1"/>
          </p:cNvSpPr>
          <p:nvPr>
            <p:ph idx="1"/>
          </p:nvPr>
        </p:nvSpPr>
        <p:spPr>
          <a:xfrm>
            <a:off x="457200" y="1772816"/>
            <a:ext cx="8229600" cy="4353347"/>
          </a:xfrm>
        </p:spPr>
        <p:txBody>
          <a:bodyPr/>
          <a:lstStyle/>
          <a:p>
            <a:r>
              <a:rPr lang="en-US" baseline="30000" dirty="0">
                <a:effectLst/>
              </a:rPr>
              <a:t>4 </a:t>
            </a:r>
            <a:r>
              <a:rPr lang="en-US" dirty="0">
                <a:effectLst/>
              </a:rPr>
              <a:t>So all the elders of Israel gathered together and came to Samuel at Ramah. </a:t>
            </a:r>
            <a:r>
              <a:rPr lang="en-US" baseline="30000" dirty="0">
                <a:effectLst/>
              </a:rPr>
              <a:t>5 </a:t>
            </a:r>
            <a:r>
              <a:rPr lang="en-US" dirty="0">
                <a:effectLst/>
              </a:rPr>
              <a:t>They said to him, “You are old, and your sons do not follow your ways; now appoint a king to lead </a:t>
            </a:r>
            <a:r>
              <a:rPr lang="en-US" baseline="30000" dirty="0">
                <a:effectLst/>
              </a:rPr>
              <a:t>z</a:t>
            </a:r>
            <a:r>
              <a:rPr lang="en-US" dirty="0">
                <a:effectLst/>
              </a:rPr>
              <a:t> us, such as all the other nations have.” </a:t>
            </a:r>
          </a:p>
        </p:txBody>
      </p:sp>
    </p:spTree>
    <p:extLst>
      <p:ext uri="{BB962C8B-B14F-4D97-AF65-F5344CB8AC3E}">
        <p14:creationId xmlns:p14="http://schemas.microsoft.com/office/powerpoint/2010/main" val="2797683530"/>
      </p:ext>
    </p:extLst>
  </p:cSld>
  <p:clrMapOvr>
    <a:masterClrMapping/>
  </p:clrMapOvr>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5405</TotalTime>
  <Words>426</Words>
  <Application>Microsoft Office PowerPoint</Application>
  <PresentationFormat>On-screen Show (4:3)</PresentationFormat>
  <Paragraphs>80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ICELBlack</vt:lpstr>
      <vt:lpstr>In search of a King:</vt:lpstr>
      <vt:lpstr>Who do we trust?</vt:lpstr>
      <vt:lpstr>Samuel</vt:lpstr>
      <vt:lpstr>Samuel</vt:lpstr>
      <vt:lpstr>Samuel</vt:lpstr>
      <vt:lpstr>Samuel</vt:lpstr>
      <vt:lpstr>Samuel</vt:lpstr>
      <vt:lpstr>Samuel</vt:lpstr>
      <vt:lpstr>1 Samuel 8</vt:lpstr>
      <vt:lpstr>1 Samuel 8</vt:lpstr>
      <vt:lpstr>1 Samuel 8</vt:lpstr>
      <vt:lpstr>1 Samuel 8</vt:lpstr>
      <vt:lpstr>1 Samuel 8</vt:lpstr>
      <vt:lpstr>Lessons from the Journey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26</cp:revision>
  <dcterms:created xsi:type="dcterms:W3CDTF">2017-11-28T21:33:34Z</dcterms:created>
  <dcterms:modified xsi:type="dcterms:W3CDTF">2018-06-10T20:09:40Z</dcterms:modified>
</cp:coreProperties>
</file>