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9"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33333"/>
        </a:fontRef>
        <a:srgbClr val="333333"/>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FFECEC"/>
          </a:solidFill>
        </a:fill>
      </a:tcStyle>
    </a:wholeTbl>
    <a:band2H>
      <a:tcTxStyle/>
      <a:tcStyle>
        <a:tcBdr/>
        <a:fill>
          <a:solidFill>
            <a:srgbClr val="FFF6F6"/>
          </a:solidFill>
        </a:fill>
      </a:tcStyle>
    </a:band2H>
    <a:firstCol>
      <a:tcTxStyle b="on" i="off">
        <a:fontRef idx="min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1"/>
          </a:solidFill>
        </a:fill>
      </a:tcStyle>
    </a:firstCol>
    <a:lastRow>
      <a:tcTxStyle b="on" i="off">
        <a:fontRef idx="min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381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1"/>
          </a:solidFill>
        </a:fill>
      </a:tcStyle>
    </a:lastRow>
    <a:firstRow>
      <a:tcTxStyle b="on" i="off">
        <a:fontRef idx="min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381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1"/>
          </a:solidFill>
        </a:fill>
      </a:tcStyle>
    </a:firstRow>
  </a:tblStyle>
  <a:tblStyle styleId="{C7B018BB-80A7-4F77-B60F-C8B233D01FF8}" styleName="">
    <a:tblBg/>
    <a:wholeTbl>
      <a:tcTxStyle b="off" i="off">
        <a:fontRef idx="minor">
          <a:srgbClr val="333333"/>
        </a:fontRef>
        <a:srgbClr val="333333"/>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EEF1EE"/>
          </a:solidFill>
        </a:fill>
      </a:tcStyle>
    </a:wholeTbl>
    <a:band2H>
      <a:tcTxStyle/>
      <a:tcStyle>
        <a:tcBdr/>
        <a:fill>
          <a:solidFill>
            <a:srgbClr val="F7F8F7"/>
          </a:solidFill>
        </a:fill>
      </a:tcStyle>
    </a:band2H>
    <a:firstCol>
      <a:tcTxStyle b="on" i="off">
        <a:fontRef idx="min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3"/>
          </a:solidFill>
        </a:fill>
      </a:tcStyle>
    </a:firstCol>
    <a:lastRow>
      <a:tcTxStyle b="on" i="off">
        <a:fontRef idx="min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381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3"/>
          </a:solidFill>
        </a:fill>
      </a:tcStyle>
    </a:lastRow>
    <a:firstRow>
      <a:tcTxStyle b="on" i="off">
        <a:fontRef idx="min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381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3"/>
          </a:solidFill>
        </a:fill>
      </a:tcStyle>
    </a:firstRow>
  </a:tblStyle>
  <a:tblStyle styleId="{EEE7283C-3CF3-47DC-8721-378D4A62B228}" styleName="">
    <a:tblBg/>
    <a:wholeTbl>
      <a:tcTxStyle b="off" i="off">
        <a:fontRef idx="minor">
          <a:srgbClr val="333333"/>
        </a:fontRef>
        <a:srgbClr val="333333"/>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DFECDF"/>
          </a:solidFill>
        </a:fill>
      </a:tcStyle>
    </a:wholeTbl>
    <a:band2H>
      <a:tcTxStyle/>
      <a:tcStyle>
        <a:tcBdr/>
        <a:fill>
          <a:solidFill>
            <a:srgbClr val="F0F6F0"/>
          </a:solidFill>
        </a:fill>
      </a:tcStyle>
    </a:band2H>
    <a:firstCol>
      <a:tcTxStyle b="on" i="off">
        <a:fontRef idx="min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6"/>
          </a:solidFill>
        </a:fill>
      </a:tcStyle>
    </a:firstCol>
    <a:lastRow>
      <a:tcTxStyle b="on" i="off">
        <a:fontRef idx="min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381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6"/>
          </a:solidFill>
        </a:fill>
      </a:tcStyle>
    </a:lastRow>
    <a:firstRow>
      <a:tcTxStyle b="on" i="off">
        <a:fontRef idx="min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381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chemeClr val="accent6"/>
          </a:solidFill>
        </a:fill>
      </a:tcStyle>
    </a:firstRow>
  </a:tblStyle>
  <a:tblStyle styleId="{CF821DB8-F4EB-4A41-A1BA-3FCAFE7338EE}" styleName="">
    <a:tblBg/>
    <a:wholeTbl>
      <a:tcTxStyle b="off" i="off">
        <a:fontRef idx="minor">
          <a:srgbClr val="333333"/>
        </a:fontRef>
        <a:srgbClr val="3333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A9BDA9"/>
          </a:solidFill>
        </a:fill>
      </a:tcStyle>
    </a:band2H>
    <a:firstCol>
      <a:tcTxStyle b="on" i="off">
        <a:fontRef idx="minor">
          <a:srgbClr val="A9BDA9"/>
        </a:fontRef>
        <a:srgbClr val="A9BDA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33333"/>
        </a:fontRef>
        <a:srgbClr val="333333"/>
      </a:tcTxStyle>
      <a:tcStyle>
        <a:tcBdr>
          <a:left>
            <a:ln w="12700" cap="flat">
              <a:noFill/>
              <a:miter lim="400000"/>
            </a:ln>
          </a:left>
          <a:right>
            <a:ln w="12700" cap="flat">
              <a:noFill/>
              <a:miter lim="400000"/>
            </a:ln>
          </a:right>
          <a:top>
            <a:ln w="50800" cap="flat">
              <a:solidFill>
                <a:srgbClr val="333333"/>
              </a:solidFill>
              <a:prstDash val="solid"/>
              <a:round/>
            </a:ln>
          </a:top>
          <a:bottom>
            <a:ln w="25400" cap="flat">
              <a:solidFill>
                <a:srgbClr val="333333"/>
              </a:solidFill>
              <a:prstDash val="solid"/>
              <a:round/>
            </a:ln>
          </a:bottom>
          <a:insideH>
            <a:ln w="12700" cap="flat">
              <a:noFill/>
              <a:miter lim="400000"/>
            </a:ln>
          </a:insideH>
          <a:insideV>
            <a:ln w="12700" cap="flat">
              <a:noFill/>
              <a:miter lim="400000"/>
            </a:ln>
          </a:insideV>
        </a:tcBdr>
        <a:fill>
          <a:solidFill>
            <a:srgbClr val="A9BDA9"/>
          </a:solidFill>
        </a:fill>
      </a:tcStyle>
    </a:lastRow>
    <a:firstRow>
      <a:tcTxStyle b="on" i="off">
        <a:fontRef idx="minor">
          <a:srgbClr val="A9BDA9"/>
        </a:fontRef>
        <a:srgbClr val="A9BDA9"/>
      </a:tcTxStyle>
      <a:tcStyle>
        <a:tcBdr>
          <a:left>
            <a:ln w="12700" cap="flat">
              <a:noFill/>
              <a:miter lim="400000"/>
            </a:ln>
          </a:left>
          <a:right>
            <a:ln w="12700" cap="flat">
              <a:noFill/>
              <a:miter lim="400000"/>
            </a:ln>
          </a:right>
          <a:top>
            <a:ln w="25400" cap="flat">
              <a:solidFill>
                <a:srgbClr val="333333"/>
              </a:solidFill>
              <a:prstDash val="solid"/>
              <a:round/>
            </a:ln>
          </a:top>
          <a:bottom>
            <a:ln w="25400" cap="flat">
              <a:solidFill>
                <a:srgbClr val="3333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33333"/>
        </a:fontRef>
        <a:srgbClr val="333333"/>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CCCCCC"/>
          </a:solidFill>
        </a:fill>
      </a:tcStyle>
    </a:wholeTbl>
    <a:band2H>
      <a:tcTxStyle/>
      <a:tcStyle>
        <a:tcBdr/>
        <a:fill>
          <a:solidFill>
            <a:srgbClr val="E7E7E7"/>
          </a:solidFill>
        </a:fill>
      </a:tcStyle>
    </a:band2H>
    <a:firstCol>
      <a:tcTxStyle b="on" i="off">
        <a:fontRef idx="min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333333"/>
          </a:solidFill>
        </a:fill>
      </a:tcStyle>
    </a:firstCol>
    <a:lastRow>
      <a:tcTxStyle b="on" i="off">
        <a:fontRef idx="min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38100" cap="flat">
              <a:solidFill>
                <a:srgbClr val="A9BDA9"/>
              </a:solidFill>
              <a:prstDash val="solid"/>
              <a:round/>
            </a:ln>
          </a:top>
          <a:bottom>
            <a:ln w="127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333333"/>
          </a:solidFill>
        </a:fill>
      </a:tcStyle>
    </a:lastRow>
    <a:firstRow>
      <a:tcTxStyle b="on" i="off">
        <a:fontRef idx="minor">
          <a:srgbClr val="A9BDA9"/>
        </a:fontRef>
        <a:srgbClr val="A9BDA9"/>
      </a:tcTxStyle>
      <a:tcStyle>
        <a:tcBdr>
          <a:left>
            <a:ln w="12700" cap="flat">
              <a:solidFill>
                <a:srgbClr val="A9BDA9"/>
              </a:solidFill>
              <a:prstDash val="solid"/>
              <a:round/>
            </a:ln>
          </a:left>
          <a:right>
            <a:ln w="12700" cap="flat">
              <a:solidFill>
                <a:srgbClr val="A9BDA9"/>
              </a:solidFill>
              <a:prstDash val="solid"/>
              <a:round/>
            </a:ln>
          </a:right>
          <a:top>
            <a:ln w="12700" cap="flat">
              <a:solidFill>
                <a:srgbClr val="A9BDA9"/>
              </a:solidFill>
              <a:prstDash val="solid"/>
              <a:round/>
            </a:ln>
          </a:top>
          <a:bottom>
            <a:ln w="38100" cap="flat">
              <a:solidFill>
                <a:srgbClr val="A9BDA9"/>
              </a:solidFill>
              <a:prstDash val="solid"/>
              <a:round/>
            </a:ln>
          </a:bottom>
          <a:insideH>
            <a:ln w="12700" cap="flat">
              <a:solidFill>
                <a:srgbClr val="A9BDA9"/>
              </a:solidFill>
              <a:prstDash val="solid"/>
              <a:round/>
            </a:ln>
          </a:insideH>
          <a:insideV>
            <a:ln w="12700" cap="flat">
              <a:solidFill>
                <a:srgbClr val="A9BDA9"/>
              </a:solidFill>
              <a:prstDash val="solid"/>
              <a:round/>
            </a:ln>
          </a:insideV>
        </a:tcBdr>
        <a:fill>
          <a:solidFill>
            <a:srgbClr val="333333"/>
          </a:solidFill>
        </a:fill>
      </a:tcStyle>
    </a:firstRow>
  </a:tblStyle>
  <a:tblStyle styleId="{2708684C-4D16-4618-839F-0558EEFCDFE6}" styleName="">
    <a:tblBg/>
    <a:wholeTbl>
      <a:tcTxStyle b="off" i="off">
        <a:fontRef idx="minor">
          <a:srgbClr val="333333"/>
        </a:fontRef>
        <a:srgbClr val="333333"/>
      </a:tcTxStyle>
      <a:tcStyle>
        <a:tcBdr>
          <a:left>
            <a:ln w="12700" cap="flat">
              <a:solidFill>
                <a:srgbClr val="333333"/>
              </a:solidFill>
              <a:prstDash val="solid"/>
              <a:round/>
            </a:ln>
          </a:left>
          <a:right>
            <a:ln w="12700" cap="flat">
              <a:solidFill>
                <a:srgbClr val="333333"/>
              </a:solidFill>
              <a:prstDash val="solid"/>
              <a:round/>
            </a:ln>
          </a:right>
          <a:top>
            <a:ln w="12700" cap="flat">
              <a:solidFill>
                <a:srgbClr val="333333"/>
              </a:solidFill>
              <a:prstDash val="solid"/>
              <a:round/>
            </a:ln>
          </a:top>
          <a:bottom>
            <a:ln w="12700" cap="flat">
              <a:solidFill>
                <a:srgbClr val="333333"/>
              </a:solidFill>
              <a:prstDash val="solid"/>
              <a:round/>
            </a:ln>
          </a:bottom>
          <a:insideH>
            <a:ln w="12700" cap="flat">
              <a:solidFill>
                <a:srgbClr val="333333"/>
              </a:solidFill>
              <a:prstDash val="solid"/>
              <a:round/>
            </a:ln>
          </a:insideH>
          <a:insideV>
            <a:ln w="12700" cap="flat">
              <a:solidFill>
                <a:srgbClr val="333333"/>
              </a:solidFill>
              <a:prstDash val="solid"/>
              <a:round/>
            </a:ln>
          </a:insideV>
        </a:tcBdr>
        <a:fill>
          <a:solidFill>
            <a:srgbClr val="333333">
              <a:alpha val="20000"/>
            </a:srgbClr>
          </a:solidFill>
        </a:fill>
      </a:tcStyle>
    </a:wholeTbl>
    <a:band2H>
      <a:tcTxStyle/>
      <a:tcStyle>
        <a:tcBdr/>
        <a:fill>
          <a:solidFill>
            <a:srgbClr val="FFFFFF"/>
          </a:solidFill>
        </a:fill>
      </a:tcStyle>
    </a:band2H>
    <a:firstCol>
      <a:tcTxStyle b="on" i="off">
        <a:fontRef idx="minor">
          <a:srgbClr val="333333"/>
        </a:fontRef>
        <a:srgbClr val="333333"/>
      </a:tcTxStyle>
      <a:tcStyle>
        <a:tcBdr>
          <a:left>
            <a:ln w="12700" cap="flat">
              <a:solidFill>
                <a:srgbClr val="333333"/>
              </a:solidFill>
              <a:prstDash val="solid"/>
              <a:round/>
            </a:ln>
          </a:left>
          <a:right>
            <a:ln w="12700" cap="flat">
              <a:solidFill>
                <a:srgbClr val="333333"/>
              </a:solidFill>
              <a:prstDash val="solid"/>
              <a:round/>
            </a:ln>
          </a:right>
          <a:top>
            <a:ln w="12700" cap="flat">
              <a:solidFill>
                <a:srgbClr val="333333"/>
              </a:solidFill>
              <a:prstDash val="solid"/>
              <a:round/>
            </a:ln>
          </a:top>
          <a:bottom>
            <a:ln w="12700" cap="flat">
              <a:solidFill>
                <a:srgbClr val="333333"/>
              </a:solidFill>
              <a:prstDash val="solid"/>
              <a:round/>
            </a:ln>
          </a:bottom>
          <a:insideH>
            <a:ln w="12700" cap="flat">
              <a:solidFill>
                <a:srgbClr val="333333"/>
              </a:solidFill>
              <a:prstDash val="solid"/>
              <a:round/>
            </a:ln>
          </a:insideH>
          <a:insideV>
            <a:ln w="12700" cap="flat">
              <a:solidFill>
                <a:srgbClr val="333333"/>
              </a:solidFill>
              <a:prstDash val="solid"/>
              <a:round/>
            </a:ln>
          </a:insideV>
        </a:tcBdr>
        <a:fill>
          <a:solidFill>
            <a:srgbClr val="333333">
              <a:alpha val="20000"/>
            </a:srgbClr>
          </a:solidFill>
        </a:fill>
      </a:tcStyle>
    </a:firstCol>
    <a:lastRow>
      <a:tcTxStyle b="on" i="off">
        <a:fontRef idx="minor">
          <a:srgbClr val="333333"/>
        </a:fontRef>
        <a:srgbClr val="333333"/>
      </a:tcTxStyle>
      <a:tcStyle>
        <a:tcBdr>
          <a:left>
            <a:ln w="12700" cap="flat">
              <a:solidFill>
                <a:srgbClr val="333333"/>
              </a:solidFill>
              <a:prstDash val="solid"/>
              <a:round/>
            </a:ln>
          </a:left>
          <a:right>
            <a:ln w="12700" cap="flat">
              <a:solidFill>
                <a:srgbClr val="333333"/>
              </a:solidFill>
              <a:prstDash val="solid"/>
              <a:round/>
            </a:ln>
          </a:right>
          <a:top>
            <a:ln w="50800" cap="flat">
              <a:solidFill>
                <a:srgbClr val="333333"/>
              </a:solidFill>
              <a:prstDash val="solid"/>
              <a:round/>
            </a:ln>
          </a:top>
          <a:bottom>
            <a:ln w="12700" cap="flat">
              <a:solidFill>
                <a:srgbClr val="333333"/>
              </a:solidFill>
              <a:prstDash val="solid"/>
              <a:round/>
            </a:ln>
          </a:bottom>
          <a:insideH>
            <a:ln w="12700" cap="flat">
              <a:solidFill>
                <a:srgbClr val="333333"/>
              </a:solidFill>
              <a:prstDash val="solid"/>
              <a:round/>
            </a:ln>
          </a:insideH>
          <a:insideV>
            <a:ln w="12700" cap="flat">
              <a:solidFill>
                <a:srgbClr val="333333"/>
              </a:solidFill>
              <a:prstDash val="solid"/>
              <a:round/>
            </a:ln>
          </a:insideV>
        </a:tcBdr>
        <a:fill>
          <a:noFill/>
        </a:fill>
      </a:tcStyle>
    </a:lastRow>
    <a:firstRow>
      <a:tcTxStyle b="on" i="off">
        <a:fontRef idx="minor">
          <a:srgbClr val="333333"/>
        </a:fontRef>
        <a:srgbClr val="333333"/>
      </a:tcTxStyle>
      <a:tcStyle>
        <a:tcBdr>
          <a:left>
            <a:ln w="12700" cap="flat">
              <a:solidFill>
                <a:srgbClr val="333333"/>
              </a:solidFill>
              <a:prstDash val="solid"/>
              <a:round/>
            </a:ln>
          </a:left>
          <a:right>
            <a:ln w="12700" cap="flat">
              <a:solidFill>
                <a:srgbClr val="333333"/>
              </a:solidFill>
              <a:prstDash val="solid"/>
              <a:round/>
            </a:ln>
          </a:right>
          <a:top>
            <a:ln w="12700" cap="flat">
              <a:solidFill>
                <a:srgbClr val="333333"/>
              </a:solidFill>
              <a:prstDash val="solid"/>
              <a:round/>
            </a:ln>
          </a:top>
          <a:bottom>
            <a:ln w="25400" cap="flat">
              <a:solidFill>
                <a:srgbClr val="333333"/>
              </a:solidFill>
              <a:prstDash val="solid"/>
              <a:round/>
            </a:ln>
          </a:bottom>
          <a:insideH>
            <a:ln w="12700" cap="flat">
              <a:solidFill>
                <a:srgbClr val="333333"/>
              </a:solidFill>
              <a:prstDash val="solid"/>
              <a:round/>
            </a:ln>
          </a:insideH>
          <a:insideV>
            <a:ln w="12700" cap="flat">
              <a:solidFill>
                <a:srgbClr val="3333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96"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66" name="Shape 276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67" name="Shape 276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32722889"/>
      </p:ext>
    </p:extLst>
  </p:cSld>
  <p:clrMap bg1="lt1" tx1="dk1" bg2="lt2" tx2="dk2" accent1="accent1" accent2="accent2" accent3="accent3" accent4="accent4" accent5="accent5" accent6="accent6" hlink="hlink" folHlink="folHlink"/>
  <p:notesStyle>
    <a:lvl1pPr latinLnBrk="0">
      <a:defRPr sz="1200">
        <a:solidFill>
          <a:srgbClr val="333333"/>
        </a:solidFill>
        <a:latin typeface="+mn-lt"/>
        <a:ea typeface="+mn-ea"/>
        <a:cs typeface="+mn-cs"/>
        <a:sym typeface="Times New Roman"/>
      </a:defRPr>
    </a:lvl1pPr>
    <a:lvl2pPr indent="228600" latinLnBrk="0">
      <a:defRPr sz="1200">
        <a:solidFill>
          <a:srgbClr val="333333"/>
        </a:solidFill>
        <a:latin typeface="+mn-lt"/>
        <a:ea typeface="+mn-ea"/>
        <a:cs typeface="+mn-cs"/>
        <a:sym typeface="Times New Roman"/>
      </a:defRPr>
    </a:lvl2pPr>
    <a:lvl3pPr indent="457200" latinLnBrk="0">
      <a:defRPr sz="1200">
        <a:solidFill>
          <a:srgbClr val="333333"/>
        </a:solidFill>
        <a:latin typeface="+mn-lt"/>
        <a:ea typeface="+mn-ea"/>
        <a:cs typeface="+mn-cs"/>
        <a:sym typeface="Times New Roman"/>
      </a:defRPr>
    </a:lvl3pPr>
    <a:lvl4pPr indent="685800" latinLnBrk="0">
      <a:defRPr sz="1200">
        <a:solidFill>
          <a:srgbClr val="333333"/>
        </a:solidFill>
        <a:latin typeface="+mn-lt"/>
        <a:ea typeface="+mn-ea"/>
        <a:cs typeface="+mn-cs"/>
        <a:sym typeface="Times New Roman"/>
      </a:defRPr>
    </a:lvl4pPr>
    <a:lvl5pPr indent="914400" latinLnBrk="0">
      <a:defRPr sz="1200">
        <a:solidFill>
          <a:srgbClr val="333333"/>
        </a:solidFill>
        <a:latin typeface="+mn-lt"/>
        <a:ea typeface="+mn-ea"/>
        <a:cs typeface="+mn-cs"/>
        <a:sym typeface="Times New Roman"/>
      </a:defRPr>
    </a:lvl5pPr>
    <a:lvl6pPr indent="1143000" latinLnBrk="0">
      <a:defRPr sz="1200">
        <a:solidFill>
          <a:srgbClr val="333333"/>
        </a:solidFill>
        <a:latin typeface="+mn-lt"/>
        <a:ea typeface="+mn-ea"/>
        <a:cs typeface="+mn-cs"/>
        <a:sym typeface="Times New Roman"/>
      </a:defRPr>
    </a:lvl6pPr>
    <a:lvl7pPr indent="1371600" latinLnBrk="0">
      <a:defRPr sz="1200">
        <a:solidFill>
          <a:srgbClr val="333333"/>
        </a:solidFill>
        <a:latin typeface="+mn-lt"/>
        <a:ea typeface="+mn-ea"/>
        <a:cs typeface="+mn-cs"/>
        <a:sym typeface="Times New Roman"/>
      </a:defRPr>
    </a:lvl7pPr>
    <a:lvl8pPr indent="1600200" latinLnBrk="0">
      <a:defRPr sz="1200">
        <a:solidFill>
          <a:srgbClr val="333333"/>
        </a:solidFill>
        <a:latin typeface="+mn-lt"/>
        <a:ea typeface="+mn-ea"/>
        <a:cs typeface="+mn-cs"/>
        <a:sym typeface="Times New Roman"/>
      </a:defRPr>
    </a:lvl8pPr>
    <a:lvl9pPr indent="1828800" latinLnBrk="0">
      <a:defRPr sz="1200">
        <a:solidFill>
          <a:srgbClr val="333333"/>
        </a:solidFill>
        <a:latin typeface="+mn-lt"/>
        <a:ea typeface="+mn-ea"/>
        <a:cs typeface="+mn-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dia">
    <p:spTree>
      <p:nvGrpSpPr>
        <p:cNvPr id="1" name=""/>
        <p:cNvGrpSpPr/>
        <p:nvPr/>
      </p:nvGrpSpPr>
      <p:grpSpPr>
        <a:xfrm>
          <a:off x="0" y="0"/>
          <a:ext cx="0" cy="0"/>
          <a:chOff x="0" y="0"/>
          <a:chExt cx="0" cy="0"/>
        </a:xfrm>
      </p:grpSpPr>
      <p:sp>
        <p:nvSpPr>
          <p:cNvPr id="12" name="Title Text"/>
          <p:cNvSpPr txBox="1">
            <a:spLocks noGrp="1"/>
          </p:cNvSpPr>
          <p:nvPr>
            <p:ph type="title"/>
          </p:nvPr>
        </p:nvSpPr>
        <p:spPr>
          <a:xfrm>
            <a:off x="762000" y="1143000"/>
            <a:ext cx="7772400" cy="1143000"/>
          </a:xfrm>
          <a:prstGeom prst="rect">
            <a:avLst/>
          </a:prstGeom>
        </p:spPr>
        <p:txBody>
          <a:bodyPr anchor="b"/>
          <a:lstStyle>
            <a:lvl1pPr>
              <a:defRPr sz="4800" b="0">
                <a:latin typeface="Tahoma"/>
                <a:ea typeface="Tahoma"/>
                <a:cs typeface="Tahoma"/>
                <a:sym typeface="Tahoma"/>
              </a:defRPr>
            </a:lvl1pPr>
          </a:lstStyle>
          <a:p>
            <a:r>
              <a:t>Title Text</a:t>
            </a:r>
          </a:p>
        </p:txBody>
      </p:sp>
      <p:sp>
        <p:nvSpPr>
          <p:cNvPr id="13" name="Body Level One…"/>
          <p:cNvSpPr txBox="1">
            <a:spLocks noGrp="1"/>
          </p:cNvSpPr>
          <p:nvPr>
            <p:ph type="body" sz="quarter" idx="1"/>
          </p:nvPr>
        </p:nvSpPr>
        <p:spPr>
          <a:xfrm>
            <a:off x="1447800" y="3124200"/>
            <a:ext cx="6400800" cy="1752600"/>
          </a:xfrm>
          <a:prstGeom prst="rect">
            <a:avLst/>
          </a:prstGeom>
        </p:spPr>
        <p:txBody>
          <a:bodyPr/>
          <a:lstStyle>
            <a:lvl1pPr marL="0" indent="0" algn="ctr">
              <a:defRPr>
                <a:latin typeface="+mn-lt"/>
                <a:ea typeface="+mn-ea"/>
                <a:cs typeface="+mn-cs"/>
                <a:sym typeface="Times New Roman"/>
              </a:defRPr>
            </a:lvl1pPr>
            <a:lvl2pPr marL="0" indent="457200" algn="ctr">
              <a:defRPr>
                <a:latin typeface="+mn-lt"/>
                <a:ea typeface="+mn-ea"/>
                <a:cs typeface="+mn-cs"/>
                <a:sym typeface="Times New Roman"/>
              </a:defRPr>
            </a:lvl2pPr>
            <a:lvl3pPr marL="0" indent="914400" algn="ctr">
              <a:defRPr>
                <a:latin typeface="+mn-lt"/>
                <a:ea typeface="+mn-ea"/>
                <a:cs typeface="+mn-cs"/>
                <a:sym typeface="Times New Roman"/>
              </a:defRPr>
            </a:lvl3pPr>
            <a:lvl4pPr marL="0" indent="1371600" algn="ctr">
              <a:defRPr>
                <a:latin typeface="+mn-lt"/>
                <a:ea typeface="+mn-ea"/>
                <a:cs typeface="+mn-cs"/>
                <a:sym typeface="Times New Roman"/>
              </a:defRPr>
            </a:lvl4pPr>
            <a:lvl5pPr marL="0" indent="1828800" algn="ctr">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ectiekop">
    <p:spTree>
      <p:nvGrpSpPr>
        <p:cNvPr id="1" name=""/>
        <p:cNvGrpSpPr/>
        <p:nvPr/>
      </p:nvGrpSpPr>
      <p:grpSpPr>
        <a:xfrm>
          <a:off x="0" y="0"/>
          <a:ext cx="0" cy="0"/>
          <a:chOff x="0" y="0"/>
          <a:chExt cx="0" cy="0"/>
        </a:xfrm>
      </p:grpSpPr>
      <p:pic>
        <p:nvPicPr>
          <p:cNvPr id="132"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33" name="Title Text"/>
          <p:cNvSpPr txBox="1">
            <a:spLocks noGrp="1"/>
          </p:cNvSpPr>
          <p:nvPr>
            <p:ph type="title"/>
          </p:nvPr>
        </p:nvSpPr>
        <p:spPr>
          <a:xfrm>
            <a:off x="722312" y="4406901"/>
            <a:ext cx="7772402" cy="1362076"/>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134" name="Body Level One…"/>
          <p:cNvSpPr txBox="1">
            <a:spLocks noGrp="1"/>
          </p:cNvSpPr>
          <p:nvPr>
            <p:ph type="body" sz="quarter" idx="1"/>
          </p:nvPr>
        </p:nvSpPr>
        <p:spPr>
          <a:xfrm>
            <a:off x="722312" y="2906713"/>
            <a:ext cx="7772402" cy="1500189"/>
          </a:xfrm>
          <a:prstGeom prst="rect">
            <a:avLst/>
          </a:prstGeom>
        </p:spPr>
        <p:txBody>
          <a:bodyPr lIns="45718" tIns="45718" rIns="45718" bIns="45718" anchor="b"/>
          <a:lstStyle>
            <a:lvl1pPr marL="0" indent="0">
              <a:spcBef>
                <a:spcPts val="400"/>
              </a:spcBef>
              <a:defRPr sz="2000">
                <a:latin typeface="+mn-lt"/>
                <a:ea typeface="+mn-ea"/>
                <a:cs typeface="+mn-cs"/>
                <a:sym typeface="Times New Roman"/>
              </a:defRPr>
            </a:lvl1pPr>
            <a:lvl2pPr marL="0" indent="0">
              <a:spcBef>
                <a:spcPts val="400"/>
              </a:spcBef>
              <a:defRPr sz="2000">
                <a:latin typeface="+mn-lt"/>
                <a:ea typeface="+mn-ea"/>
                <a:cs typeface="+mn-cs"/>
                <a:sym typeface="Times New Roman"/>
              </a:defRPr>
            </a:lvl2pPr>
            <a:lvl3pPr marL="0" indent="0">
              <a:spcBef>
                <a:spcPts val="400"/>
              </a:spcBef>
              <a:defRPr sz="2000">
                <a:latin typeface="+mn-lt"/>
                <a:ea typeface="+mn-ea"/>
                <a:cs typeface="+mn-cs"/>
                <a:sym typeface="Times New Roman"/>
              </a:defRPr>
            </a:lvl3pPr>
            <a:lvl4pPr marL="0" indent="0">
              <a:spcBef>
                <a:spcPts val="400"/>
              </a:spcBef>
              <a:defRPr sz="2000">
                <a:latin typeface="+mn-lt"/>
                <a:ea typeface="+mn-ea"/>
                <a:cs typeface="+mn-cs"/>
                <a:sym typeface="Times New Roman"/>
              </a:defRPr>
            </a:lvl4pPr>
            <a:lvl5pPr marL="0" indent="0">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35" name="Slide Number"/>
          <p:cNvSpPr txBox="1">
            <a:spLocks noGrp="1"/>
          </p:cNvSpPr>
          <p:nvPr>
            <p:ph type="sldNum" sz="quarter" idx="2"/>
          </p:nvPr>
        </p:nvSpPr>
        <p:spPr>
          <a:xfrm>
            <a:off x="6279546" y="6221733"/>
            <a:ext cx="273654" cy="269239"/>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solidFill>
          <a:srgbClr val="FFFFFF"/>
        </a:solidFill>
        <a:effectLst/>
      </p:bgPr>
    </p:bg>
    <p:spTree>
      <p:nvGrpSpPr>
        <p:cNvPr id="1" name=""/>
        <p:cNvGrpSpPr/>
        <p:nvPr/>
      </p:nvGrpSpPr>
      <p:grpSpPr>
        <a:xfrm>
          <a:off x="0" y="0"/>
          <a:ext cx="0" cy="0"/>
          <a:chOff x="0" y="0"/>
          <a:chExt cx="0" cy="0"/>
        </a:xfrm>
      </p:grpSpPr>
      <p:sp>
        <p:nvSpPr>
          <p:cNvPr id="1009" name="Title Text"/>
          <p:cNvSpPr txBox="1">
            <a:spLocks noGrp="1"/>
          </p:cNvSpPr>
          <p:nvPr>
            <p:ph type="title"/>
          </p:nvPr>
        </p:nvSpPr>
        <p:spPr>
          <a:xfrm>
            <a:off x="6543678" y="365128"/>
            <a:ext cx="1971679" cy="5811842"/>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010" name="Body Level One…"/>
          <p:cNvSpPr txBox="1">
            <a:spLocks noGrp="1"/>
          </p:cNvSpPr>
          <p:nvPr>
            <p:ph type="body" idx="1"/>
          </p:nvPr>
        </p:nvSpPr>
        <p:spPr>
          <a:xfrm>
            <a:off x="628654" y="365128"/>
            <a:ext cx="5800729" cy="5811842"/>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4"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3"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011" name="Slide Number"/>
          <p:cNvSpPr txBox="1">
            <a:spLocks noGrp="1"/>
          </p:cNvSpPr>
          <p:nvPr>
            <p:ph type="sldNum" sz="quarter" idx="2"/>
          </p:nvPr>
        </p:nvSpPr>
        <p:spPr>
          <a:xfrm>
            <a:off x="8256749" y="6414776"/>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Content">
    <p:bg>
      <p:bgPr>
        <a:gradFill flip="none" rotWithShape="1">
          <a:gsLst>
            <a:gs pos="0">
              <a:srgbClr val="FFCC00"/>
            </a:gs>
            <a:gs pos="50000">
              <a:srgbClr val="FFF7D7"/>
            </a:gs>
            <a:gs pos="100000">
              <a:srgbClr val="FFCC00"/>
            </a:gs>
          </a:gsLst>
          <a:lin ang="5400000" scaled="0"/>
        </a:gradFill>
        <a:effectLst/>
      </p:bgPr>
    </p:bg>
    <p:spTree>
      <p:nvGrpSpPr>
        <p:cNvPr id="1" name=""/>
        <p:cNvGrpSpPr/>
        <p:nvPr/>
      </p:nvGrpSpPr>
      <p:grpSpPr>
        <a:xfrm>
          <a:off x="0" y="0"/>
          <a:ext cx="0" cy="0"/>
          <a:chOff x="0" y="0"/>
          <a:chExt cx="0" cy="0"/>
        </a:xfrm>
      </p:grpSpPr>
      <p:sp>
        <p:nvSpPr>
          <p:cNvPr id="1018" name="Body Level One…"/>
          <p:cNvSpPr txBox="1">
            <a:spLocks noGrp="1"/>
          </p:cNvSpPr>
          <p:nvPr>
            <p:ph type="body" idx="1"/>
          </p:nvPr>
        </p:nvSpPr>
        <p:spPr>
          <a:xfrm>
            <a:off x="685800" y="609600"/>
            <a:ext cx="7772400" cy="5486400"/>
          </a:xfrm>
          <a:prstGeom prst="rect">
            <a:avLst/>
          </a:prstGeom>
        </p:spPr>
        <p:txBody>
          <a:bodyPr lIns="45714" tIns="45714" rIns="45714" bIns="45714"/>
          <a:lstStyle>
            <a:lvl1pPr marL="342864" indent="-342864" defTabSz="914305">
              <a:spcBef>
                <a:spcPts val="700"/>
              </a:spcBef>
              <a:buSzPct val="100000"/>
              <a:buChar char="•"/>
              <a:defRPr sz="3200">
                <a:solidFill>
                  <a:srgbClr val="000000"/>
                </a:solidFill>
                <a:latin typeface="+mn-lt"/>
                <a:ea typeface="+mn-ea"/>
                <a:cs typeface="+mn-cs"/>
                <a:sym typeface="Times New Roman"/>
              </a:defRPr>
            </a:lvl1pPr>
            <a:lvl2pPr marL="783690" indent="-326536" defTabSz="914305">
              <a:spcBef>
                <a:spcPts val="700"/>
              </a:spcBef>
              <a:buSzPct val="100000"/>
              <a:buChar char="–"/>
              <a:defRPr sz="3200">
                <a:solidFill>
                  <a:srgbClr val="000000"/>
                </a:solidFill>
                <a:latin typeface="+mn-lt"/>
                <a:ea typeface="+mn-ea"/>
                <a:cs typeface="+mn-cs"/>
                <a:sym typeface="Times New Roman"/>
              </a:defRPr>
            </a:lvl2pPr>
            <a:lvl3pPr marL="1219072" indent="-304768" defTabSz="914305">
              <a:spcBef>
                <a:spcPts val="700"/>
              </a:spcBef>
              <a:buSzPct val="100000"/>
              <a:buChar char="•"/>
              <a:defRPr sz="3200">
                <a:solidFill>
                  <a:srgbClr val="000000"/>
                </a:solidFill>
                <a:latin typeface="+mn-lt"/>
                <a:ea typeface="+mn-ea"/>
                <a:cs typeface="+mn-cs"/>
                <a:sym typeface="Times New Roman"/>
              </a:defRPr>
            </a:lvl3pPr>
            <a:lvl4pPr marL="1737180" indent="-365722" defTabSz="914305">
              <a:spcBef>
                <a:spcPts val="700"/>
              </a:spcBef>
              <a:buSzPct val="100000"/>
              <a:buChar char="–"/>
              <a:defRPr sz="3200">
                <a:solidFill>
                  <a:srgbClr val="000000"/>
                </a:solidFill>
                <a:latin typeface="+mn-lt"/>
                <a:ea typeface="+mn-ea"/>
                <a:cs typeface="+mn-cs"/>
                <a:sym typeface="Times New Roman"/>
              </a:defRPr>
            </a:lvl4pPr>
            <a:lvl5pPr marL="2194330" indent="-365722" defTabSz="914305">
              <a:spcBef>
                <a:spcPts val="700"/>
              </a:spcBef>
              <a:buSzPct val="100000"/>
              <a:buChar char="»"/>
              <a:defRPr sz="3200">
                <a:solidFill>
                  <a:srgbClr val="000000"/>
                </a:solidFill>
                <a:latin typeface="+mn-lt"/>
                <a:ea typeface="+mn-ea"/>
                <a:cs typeface="+mn-cs"/>
                <a:sym typeface="Times New Roman"/>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019" name="Slide Number"/>
          <p:cNvSpPr txBox="1">
            <a:spLocks noGrp="1"/>
          </p:cNvSpPr>
          <p:nvPr>
            <p:ph type="sldNum" sz="quarter" idx="2"/>
          </p:nvPr>
        </p:nvSpPr>
        <p:spPr>
          <a:xfrm>
            <a:off x="8156311" y="6248405"/>
            <a:ext cx="301897" cy="307329"/>
          </a:xfrm>
          <a:prstGeom prst="rect">
            <a:avLst/>
          </a:prstGeom>
        </p:spPr>
        <p:txBody>
          <a:bodyPr lIns="45714" tIns="45714" rIns="45714" bIns="45714" anchor="t"/>
          <a:lstStyle>
            <a:lvl1pPr>
              <a:defRPr sz="1400">
                <a:solidFill>
                  <a:srgbClr val="000000"/>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1_Title and Content">
    <p:bg>
      <p:bgPr>
        <a:gradFill flip="none" rotWithShape="1">
          <a:gsLst>
            <a:gs pos="0">
              <a:srgbClr val="FFCC00"/>
            </a:gs>
            <a:gs pos="50000">
              <a:srgbClr val="FFF7D7"/>
            </a:gs>
            <a:gs pos="100000">
              <a:srgbClr val="FFCC00"/>
            </a:gs>
          </a:gsLst>
          <a:lin ang="5400000" scaled="0"/>
        </a:gradFill>
        <a:effectLst/>
      </p:bgPr>
    </p:bg>
    <p:spTree>
      <p:nvGrpSpPr>
        <p:cNvPr id="1" name=""/>
        <p:cNvGrpSpPr/>
        <p:nvPr/>
      </p:nvGrpSpPr>
      <p:grpSpPr>
        <a:xfrm>
          <a:off x="0" y="0"/>
          <a:ext cx="0" cy="0"/>
          <a:chOff x="0" y="0"/>
          <a:chExt cx="0" cy="0"/>
        </a:xfrm>
      </p:grpSpPr>
      <p:sp>
        <p:nvSpPr>
          <p:cNvPr id="1026" name="Title Text"/>
          <p:cNvSpPr txBox="1">
            <a:spLocks noGrp="1"/>
          </p:cNvSpPr>
          <p:nvPr>
            <p:ph type="title"/>
          </p:nvPr>
        </p:nvSpPr>
        <p:spPr>
          <a:xfrm>
            <a:off x="685800" y="609600"/>
            <a:ext cx="7772400" cy="1143000"/>
          </a:xfrm>
          <a:prstGeom prst="rect">
            <a:avLst/>
          </a:prstGeom>
        </p:spPr>
        <p:txBody>
          <a:bodyPr lIns="45714" tIns="45714" rIns="45714" bIns="45714" anchor="ctr"/>
          <a:lstStyle>
            <a:lvl1pPr defTabSz="914305">
              <a:defRPr sz="4400" b="0">
                <a:solidFill>
                  <a:srgbClr val="000000"/>
                </a:solidFill>
                <a:latin typeface="+mn-lt"/>
                <a:ea typeface="+mn-ea"/>
                <a:cs typeface="+mn-cs"/>
                <a:sym typeface="Times New Roman"/>
              </a:defRPr>
            </a:lvl1pPr>
          </a:lstStyle>
          <a:p>
            <a:pPr>
              <a:defRPr>
                <a:effectLst/>
              </a:defRPr>
            </a:pPr>
            <a:r>
              <a:t>Title Text</a:t>
            </a:r>
          </a:p>
        </p:txBody>
      </p:sp>
      <p:sp>
        <p:nvSpPr>
          <p:cNvPr id="1027" name="Body Level One…"/>
          <p:cNvSpPr txBox="1">
            <a:spLocks noGrp="1"/>
          </p:cNvSpPr>
          <p:nvPr>
            <p:ph type="body" idx="1"/>
          </p:nvPr>
        </p:nvSpPr>
        <p:spPr>
          <a:xfrm>
            <a:off x="685800" y="1981200"/>
            <a:ext cx="7772400" cy="4114800"/>
          </a:xfrm>
          <a:prstGeom prst="rect">
            <a:avLst/>
          </a:prstGeom>
        </p:spPr>
        <p:txBody>
          <a:bodyPr lIns="45714" tIns="45714" rIns="45714" bIns="45714"/>
          <a:lstStyle>
            <a:lvl1pPr marL="342864" indent="-342864" defTabSz="914305">
              <a:spcBef>
                <a:spcPts val="700"/>
              </a:spcBef>
              <a:buSzPct val="100000"/>
              <a:buChar char="•"/>
              <a:defRPr sz="3200">
                <a:solidFill>
                  <a:srgbClr val="000000"/>
                </a:solidFill>
                <a:latin typeface="+mn-lt"/>
                <a:ea typeface="+mn-ea"/>
                <a:cs typeface="+mn-cs"/>
                <a:sym typeface="Times New Roman"/>
              </a:defRPr>
            </a:lvl1pPr>
            <a:lvl2pPr marL="783690" indent="-326536" defTabSz="914305">
              <a:spcBef>
                <a:spcPts val="700"/>
              </a:spcBef>
              <a:buSzPct val="100000"/>
              <a:buChar char="–"/>
              <a:defRPr sz="3200">
                <a:solidFill>
                  <a:srgbClr val="000000"/>
                </a:solidFill>
                <a:latin typeface="+mn-lt"/>
                <a:ea typeface="+mn-ea"/>
                <a:cs typeface="+mn-cs"/>
                <a:sym typeface="Times New Roman"/>
              </a:defRPr>
            </a:lvl2pPr>
            <a:lvl3pPr marL="1219072" indent="-304768" defTabSz="914305">
              <a:spcBef>
                <a:spcPts val="700"/>
              </a:spcBef>
              <a:buSzPct val="100000"/>
              <a:buChar char="•"/>
              <a:defRPr sz="3200">
                <a:solidFill>
                  <a:srgbClr val="000000"/>
                </a:solidFill>
                <a:latin typeface="+mn-lt"/>
                <a:ea typeface="+mn-ea"/>
                <a:cs typeface="+mn-cs"/>
                <a:sym typeface="Times New Roman"/>
              </a:defRPr>
            </a:lvl3pPr>
            <a:lvl4pPr marL="1737180" indent="-365722" defTabSz="914305">
              <a:spcBef>
                <a:spcPts val="700"/>
              </a:spcBef>
              <a:buSzPct val="100000"/>
              <a:buChar char="–"/>
              <a:defRPr sz="3200">
                <a:solidFill>
                  <a:srgbClr val="000000"/>
                </a:solidFill>
                <a:latin typeface="+mn-lt"/>
                <a:ea typeface="+mn-ea"/>
                <a:cs typeface="+mn-cs"/>
                <a:sym typeface="Times New Roman"/>
              </a:defRPr>
            </a:lvl4pPr>
            <a:lvl5pPr marL="2194330" indent="-365722" defTabSz="914305">
              <a:spcBef>
                <a:spcPts val="700"/>
              </a:spcBef>
              <a:buSzPct val="100000"/>
              <a:buChar char="»"/>
              <a:defRPr sz="3200">
                <a:solidFill>
                  <a:srgbClr val="000000"/>
                </a:solidFill>
                <a:latin typeface="+mn-lt"/>
                <a:ea typeface="+mn-ea"/>
                <a:cs typeface="+mn-cs"/>
                <a:sym typeface="Times New Roman"/>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028" name="Slide Number"/>
          <p:cNvSpPr txBox="1">
            <a:spLocks noGrp="1"/>
          </p:cNvSpPr>
          <p:nvPr>
            <p:ph type="sldNum" sz="quarter" idx="2"/>
          </p:nvPr>
        </p:nvSpPr>
        <p:spPr>
          <a:xfrm>
            <a:off x="8156311" y="6248405"/>
            <a:ext cx="301897" cy="307329"/>
          </a:xfrm>
          <a:prstGeom prst="rect">
            <a:avLst/>
          </a:prstGeom>
        </p:spPr>
        <p:txBody>
          <a:bodyPr lIns="45714" tIns="45714" rIns="45714" bIns="45714" anchor="t"/>
          <a:lstStyle>
            <a:lvl1pPr>
              <a:defRPr sz="1400">
                <a:solidFill>
                  <a:srgbClr val="000000"/>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6_Vergelijking">
    <p:spTree>
      <p:nvGrpSpPr>
        <p:cNvPr id="1" name=""/>
        <p:cNvGrpSpPr/>
        <p:nvPr/>
      </p:nvGrpSpPr>
      <p:grpSpPr>
        <a:xfrm>
          <a:off x="0" y="0"/>
          <a:ext cx="0" cy="0"/>
          <a:chOff x="0" y="0"/>
          <a:chExt cx="0" cy="0"/>
        </a:xfrm>
      </p:grpSpPr>
      <p:pic>
        <p:nvPicPr>
          <p:cNvPr id="1035"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1036" name="Title Text"/>
          <p:cNvSpPr txBox="1">
            <a:spLocks noGrp="1"/>
          </p:cNvSpPr>
          <p:nvPr>
            <p:ph type="title"/>
          </p:nvPr>
        </p:nvSpPr>
        <p:spPr>
          <a:xfrm>
            <a:off x="457200" y="274639"/>
            <a:ext cx="8229600" cy="1143004"/>
          </a:xfrm>
          <a:prstGeom prst="rect">
            <a:avLst/>
          </a:prstGeom>
        </p:spPr>
        <p:txBody>
          <a:bodyPr lIns="45714" tIns="45714" rIns="45714" bIns="45714"/>
          <a:lstStyle>
            <a:lvl1pPr defTabSz="914305"/>
          </a:lstStyle>
          <a:p>
            <a:r>
              <a:t>Title Text</a:t>
            </a:r>
          </a:p>
        </p:txBody>
      </p:sp>
      <p:sp>
        <p:nvSpPr>
          <p:cNvPr id="1037" name="Body Level One…"/>
          <p:cNvSpPr txBox="1">
            <a:spLocks noGrp="1"/>
          </p:cNvSpPr>
          <p:nvPr>
            <p:ph type="body" sz="quarter" idx="1"/>
          </p:nvPr>
        </p:nvSpPr>
        <p:spPr>
          <a:xfrm>
            <a:off x="457200" y="1535112"/>
            <a:ext cx="4040188" cy="639767"/>
          </a:xfrm>
          <a:prstGeom prst="rect">
            <a:avLst/>
          </a:prstGeom>
        </p:spPr>
        <p:txBody>
          <a:bodyPr lIns="45714" tIns="45714" rIns="45714" bIns="45714" anchor="b"/>
          <a:lstStyle>
            <a:lvl1pPr marL="0" indent="0" defTabSz="914305">
              <a:defRPr sz="2400" b="1"/>
            </a:lvl1pPr>
            <a:lvl2pPr marL="0" indent="0" defTabSz="914305">
              <a:defRPr sz="2400" b="1"/>
            </a:lvl2pPr>
            <a:lvl3pPr marL="0" indent="0" defTabSz="914305">
              <a:defRPr sz="2400" b="1"/>
            </a:lvl3pPr>
            <a:lvl4pPr marL="0" indent="0" defTabSz="914305">
              <a:defRPr sz="2400" b="1"/>
            </a:lvl4pPr>
            <a:lvl5pPr marL="0" indent="0" defTabSz="914305">
              <a:defRPr sz="2400" b="1"/>
            </a:lvl5pPr>
          </a:lstStyle>
          <a:p>
            <a:r>
              <a:t>Body Level One</a:t>
            </a:r>
          </a:p>
          <a:p>
            <a:pPr lvl="1"/>
            <a:r>
              <a:t>Body Level Two</a:t>
            </a:r>
          </a:p>
          <a:p>
            <a:pPr lvl="2"/>
            <a:r>
              <a:t>Body Level Three</a:t>
            </a:r>
          </a:p>
          <a:p>
            <a:pPr lvl="3"/>
            <a:r>
              <a:t>Body Level Four</a:t>
            </a:r>
          </a:p>
          <a:p>
            <a:pPr lvl="4"/>
            <a:r>
              <a:t>Body Level Five</a:t>
            </a:r>
          </a:p>
        </p:txBody>
      </p:sp>
      <p:sp>
        <p:nvSpPr>
          <p:cNvPr id="1038" name="Tijdelijke aanduiding voor tekst 4"/>
          <p:cNvSpPr>
            <a:spLocks noGrp="1"/>
          </p:cNvSpPr>
          <p:nvPr>
            <p:ph type="body" sz="quarter" idx="13"/>
          </p:nvPr>
        </p:nvSpPr>
        <p:spPr>
          <a:xfrm>
            <a:off x="4645028" y="1535113"/>
            <a:ext cx="4041780" cy="639768"/>
          </a:xfrm>
          <a:prstGeom prst="rect">
            <a:avLst/>
          </a:prstGeom>
        </p:spPr>
        <p:txBody>
          <a:bodyPr lIns="45714" tIns="45714" rIns="45714" bIns="45714" anchor="b"/>
          <a:lstStyle/>
          <a:p>
            <a:endParaRPr/>
          </a:p>
        </p:txBody>
      </p:sp>
      <p:sp>
        <p:nvSpPr>
          <p:cNvPr id="1039"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6_Inhoud van twee">
    <p:spTree>
      <p:nvGrpSpPr>
        <p:cNvPr id="1" name=""/>
        <p:cNvGrpSpPr/>
        <p:nvPr/>
      </p:nvGrpSpPr>
      <p:grpSpPr>
        <a:xfrm>
          <a:off x="0" y="0"/>
          <a:ext cx="0" cy="0"/>
          <a:chOff x="0" y="0"/>
          <a:chExt cx="0" cy="0"/>
        </a:xfrm>
      </p:grpSpPr>
      <p:pic>
        <p:nvPicPr>
          <p:cNvPr id="1046"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1047" name="Title Text"/>
          <p:cNvSpPr txBox="1">
            <a:spLocks noGrp="1"/>
          </p:cNvSpPr>
          <p:nvPr>
            <p:ph type="title"/>
          </p:nvPr>
        </p:nvSpPr>
        <p:spPr>
          <a:xfrm>
            <a:off x="457200" y="274639"/>
            <a:ext cx="8229600" cy="1143004"/>
          </a:xfrm>
          <a:prstGeom prst="rect">
            <a:avLst/>
          </a:prstGeom>
        </p:spPr>
        <p:txBody>
          <a:bodyPr lIns="45714" tIns="45714" rIns="45714" bIns="45714"/>
          <a:lstStyle>
            <a:lvl1pPr defTabSz="914305"/>
          </a:lstStyle>
          <a:p>
            <a:r>
              <a:t>Title Text</a:t>
            </a:r>
          </a:p>
        </p:txBody>
      </p:sp>
      <p:sp>
        <p:nvSpPr>
          <p:cNvPr id="1048" name="Body Level One…"/>
          <p:cNvSpPr txBox="1">
            <a:spLocks noGrp="1"/>
          </p:cNvSpPr>
          <p:nvPr>
            <p:ph type="body" sz="half" idx="1"/>
          </p:nvPr>
        </p:nvSpPr>
        <p:spPr>
          <a:xfrm>
            <a:off x="457200" y="1600206"/>
            <a:ext cx="4038600" cy="4525963"/>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049"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6_Titeldia">
    <p:spTree>
      <p:nvGrpSpPr>
        <p:cNvPr id="1" name=""/>
        <p:cNvGrpSpPr/>
        <p:nvPr/>
      </p:nvGrpSpPr>
      <p:grpSpPr>
        <a:xfrm>
          <a:off x="0" y="0"/>
          <a:ext cx="0" cy="0"/>
          <a:chOff x="0" y="0"/>
          <a:chExt cx="0" cy="0"/>
        </a:xfrm>
      </p:grpSpPr>
      <p:sp>
        <p:nvSpPr>
          <p:cNvPr id="1056" name="Title Text"/>
          <p:cNvSpPr txBox="1">
            <a:spLocks noGrp="1"/>
          </p:cNvSpPr>
          <p:nvPr>
            <p:ph type="title"/>
          </p:nvPr>
        </p:nvSpPr>
        <p:spPr>
          <a:xfrm>
            <a:off x="762000" y="1143000"/>
            <a:ext cx="7772400" cy="1143000"/>
          </a:xfrm>
          <a:prstGeom prst="rect">
            <a:avLst/>
          </a:prstGeom>
        </p:spPr>
        <p:txBody>
          <a:bodyPr lIns="45714" tIns="45714" rIns="45714" bIns="45714" anchor="b"/>
          <a:lstStyle>
            <a:lvl1pPr defTabSz="914305">
              <a:defRPr sz="4800" b="0">
                <a:latin typeface="Tahoma"/>
                <a:ea typeface="Tahoma"/>
                <a:cs typeface="Tahoma"/>
                <a:sym typeface="Tahoma"/>
              </a:defRPr>
            </a:lvl1pPr>
          </a:lstStyle>
          <a:p>
            <a:r>
              <a:t>Title Text</a:t>
            </a:r>
          </a:p>
        </p:txBody>
      </p:sp>
      <p:sp>
        <p:nvSpPr>
          <p:cNvPr id="1057" name="Body Level One…"/>
          <p:cNvSpPr txBox="1">
            <a:spLocks noGrp="1"/>
          </p:cNvSpPr>
          <p:nvPr>
            <p:ph type="body" sz="quarter" idx="1"/>
          </p:nvPr>
        </p:nvSpPr>
        <p:spPr>
          <a:xfrm>
            <a:off x="1447800" y="3124200"/>
            <a:ext cx="6400800" cy="1752603"/>
          </a:xfrm>
          <a:prstGeom prst="rect">
            <a:avLst/>
          </a:prstGeom>
        </p:spPr>
        <p:txBody>
          <a:bodyPr lIns="45714" tIns="45714" rIns="45714" bIns="45714"/>
          <a:lstStyle>
            <a:lvl1pPr marL="0" indent="0" algn="ctr" defTabSz="914305">
              <a:defRPr>
                <a:latin typeface="+mn-lt"/>
                <a:ea typeface="+mn-ea"/>
                <a:cs typeface="+mn-cs"/>
                <a:sym typeface="Times New Roman"/>
              </a:defRPr>
            </a:lvl1pPr>
            <a:lvl2pPr marL="0" indent="0" algn="ctr" defTabSz="914305">
              <a:defRPr>
                <a:latin typeface="+mn-lt"/>
                <a:ea typeface="+mn-ea"/>
                <a:cs typeface="+mn-cs"/>
                <a:sym typeface="Times New Roman"/>
              </a:defRPr>
            </a:lvl2pPr>
            <a:lvl3pPr marL="0" indent="0" algn="ctr" defTabSz="914305">
              <a:defRPr>
                <a:latin typeface="+mn-lt"/>
                <a:ea typeface="+mn-ea"/>
                <a:cs typeface="+mn-cs"/>
                <a:sym typeface="Times New Roman"/>
              </a:defRPr>
            </a:lvl3pPr>
            <a:lvl4pPr marL="0" indent="0" algn="ctr" defTabSz="914305">
              <a:defRPr>
                <a:latin typeface="+mn-lt"/>
                <a:ea typeface="+mn-ea"/>
                <a:cs typeface="+mn-cs"/>
                <a:sym typeface="Times New Roman"/>
              </a:defRPr>
            </a:lvl4pPr>
            <a:lvl5pPr marL="0" indent="0" algn="ctr"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058"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6_Sectiekop">
    <p:spTree>
      <p:nvGrpSpPr>
        <p:cNvPr id="1" name=""/>
        <p:cNvGrpSpPr/>
        <p:nvPr/>
      </p:nvGrpSpPr>
      <p:grpSpPr>
        <a:xfrm>
          <a:off x="0" y="0"/>
          <a:ext cx="0" cy="0"/>
          <a:chOff x="0" y="0"/>
          <a:chExt cx="0" cy="0"/>
        </a:xfrm>
      </p:grpSpPr>
      <p:pic>
        <p:nvPicPr>
          <p:cNvPr id="1065" name="Picture 4" descr="Picture 4"/>
          <p:cNvPicPr>
            <a:picLocks noChangeAspect="1"/>
          </p:cNvPicPr>
          <p:nvPr/>
        </p:nvPicPr>
        <p:blipFill>
          <a:blip r:embed="rId2">
            <a:extLst/>
          </a:blip>
          <a:stretch>
            <a:fillRect/>
          </a:stretch>
        </p:blipFill>
        <p:spPr>
          <a:xfrm>
            <a:off x="6948489" y="6105526"/>
            <a:ext cx="2195517" cy="752477"/>
          </a:xfrm>
          <a:prstGeom prst="rect">
            <a:avLst/>
          </a:prstGeom>
          <a:ln w="12700">
            <a:miter lim="400000"/>
          </a:ln>
        </p:spPr>
      </p:pic>
      <p:sp>
        <p:nvSpPr>
          <p:cNvPr id="1066" name="Title Text"/>
          <p:cNvSpPr txBox="1">
            <a:spLocks noGrp="1"/>
          </p:cNvSpPr>
          <p:nvPr>
            <p:ph type="title"/>
          </p:nvPr>
        </p:nvSpPr>
        <p:spPr>
          <a:xfrm>
            <a:off x="722312" y="4406903"/>
            <a:ext cx="7772405" cy="1362079"/>
          </a:xfrm>
          <a:prstGeom prst="rect">
            <a:avLst/>
          </a:prstGeom>
        </p:spPr>
        <p:txBody>
          <a:bodyPr lIns="45714" tIns="45714" rIns="45714" bIns="45714"/>
          <a:lstStyle>
            <a:lvl1pPr algn="l" defTabSz="914305">
              <a:defRPr sz="4000" cap="all">
                <a:latin typeface="Tahoma"/>
                <a:ea typeface="Tahoma"/>
                <a:cs typeface="Tahoma"/>
                <a:sym typeface="Tahoma"/>
              </a:defRPr>
            </a:lvl1pPr>
          </a:lstStyle>
          <a:p>
            <a:r>
              <a:t>Title Text</a:t>
            </a:r>
          </a:p>
        </p:txBody>
      </p:sp>
      <p:sp>
        <p:nvSpPr>
          <p:cNvPr id="1067" name="Body Level One…"/>
          <p:cNvSpPr txBox="1">
            <a:spLocks noGrp="1"/>
          </p:cNvSpPr>
          <p:nvPr>
            <p:ph type="body" sz="quarter" idx="1"/>
          </p:nvPr>
        </p:nvSpPr>
        <p:spPr>
          <a:xfrm>
            <a:off x="722312" y="2906715"/>
            <a:ext cx="7772405" cy="1500192"/>
          </a:xfrm>
          <a:prstGeom prst="rect">
            <a:avLst/>
          </a:prstGeom>
        </p:spPr>
        <p:txBody>
          <a:bodyPr lIns="45714" tIns="45714" rIns="45714" bIns="45714" anchor="b"/>
          <a:lstStyle>
            <a:lvl1pPr marL="0" indent="0" defTabSz="914305">
              <a:spcBef>
                <a:spcPts val="400"/>
              </a:spcBef>
              <a:defRPr sz="2000">
                <a:latin typeface="+mn-lt"/>
                <a:ea typeface="+mn-ea"/>
                <a:cs typeface="+mn-cs"/>
                <a:sym typeface="Times New Roman"/>
              </a:defRPr>
            </a:lvl1pPr>
            <a:lvl2pPr marL="0" indent="0" defTabSz="914305">
              <a:spcBef>
                <a:spcPts val="400"/>
              </a:spcBef>
              <a:defRPr sz="2000">
                <a:latin typeface="+mn-lt"/>
                <a:ea typeface="+mn-ea"/>
                <a:cs typeface="+mn-cs"/>
                <a:sym typeface="Times New Roman"/>
              </a:defRPr>
            </a:lvl2pPr>
            <a:lvl3pPr marL="0" indent="0" defTabSz="914305">
              <a:spcBef>
                <a:spcPts val="400"/>
              </a:spcBef>
              <a:defRPr sz="2000">
                <a:latin typeface="+mn-lt"/>
                <a:ea typeface="+mn-ea"/>
                <a:cs typeface="+mn-cs"/>
                <a:sym typeface="Times New Roman"/>
              </a:defRPr>
            </a:lvl3pPr>
            <a:lvl4pPr marL="0" indent="0" defTabSz="914305">
              <a:spcBef>
                <a:spcPts val="400"/>
              </a:spcBef>
              <a:defRPr sz="2000">
                <a:latin typeface="+mn-lt"/>
                <a:ea typeface="+mn-ea"/>
                <a:cs typeface="+mn-cs"/>
                <a:sym typeface="Times New Roman"/>
              </a:defRPr>
            </a:lvl4pPr>
            <a:lvl5pPr marL="0" indent="0" defTabSz="914305">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068"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7_Vergelijking">
    <p:spTree>
      <p:nvGrpSpPr>
        <p:cNvPr id="1" name=""/>
        <p:cNvGrpSpPr/>
        <p:nvPr/>
      </p:nvGrpSpPr>
      <p:grpSpPr>
        <a:xfrm>
          <a:off x="0" y="0"/>
          <a:ext cx="0" cy="0"/>
          <a:chOff x="0" y="0"/>
          <a:chExt cx="0" cy="0"/>
        </a:xfrm>
      </p:grpSpPr>
      <p:pic>
        <p:nvPicPr>
          <p:cNvPr id="1075" name="Picture 4" descr="Picture 4"/>
          <p:cNvPicPr>
            <a:picLocks noChangeAspect="1"/>
          </p:cNvPicPr>
          <p:nvPr/>
        </p:nvPicPr>
        <p:blipFill>
          <a:blip r:embed="rId2">
            <a:extLst/>
          </a:blip>
          <a:stretch>
            <a:fillRect/>
          </a:stretch>
        </p:blipFill>
        <p:spPr>
          <a:xfrm>
            <a:off x="6948489" y="6105526"/>
            <a:ext cx="2195517" cy="752477"/>
          </a:xfrm>
          <a:prstGeom prst="rect">
            <a:avLst/>
          </a:prstGeom>
          <a:ln w="12700">
            <a:miter lim="400000"/>
          </a:ln>
        </p:spPr>
      </p:pic>
      <p:sp>
        <p:nvSpPr>
          <p:cNvPr id="1076" name="Title Text"/>
          <p:cNvSpPr txBox="1">
            <a:spLocks noGrp="1"/>
          </p:cNvSpPr>
          <p:nvPr>
            <p:ph type="title"/>
          </p:nvPr>
        </p:nvSpPr>
        <p:spPr>
          <a:xfrm>
            <a:off x="457200" y="274639"/>
            <a:ext cx="8229600" cy="1143004"/>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1077" name="Body Level One…"/>
          <p:cNvSpPr txBox="1">
            <a:spLocks noGrp="1"/>
          </p:cNvSpPr>
          <p:nvPr>
            <p:ph type="body" sz="quarter" idx="1"/>
          </p:nvPr>
        </p:nvSpPr>
        <p:spPr>
          <a:xfrm>
            <a:off x="457200" y="1535112"/>
            <a:ext cx="4040188" cy="639763"/>
          </a:xfrm>
          <a:prstGeom prst="rect">
            <a:avLst/>
          </a:prstGeom>
        </p:spPr>
        <p:txBody>
          <a:bodyPr lIns="45714" tIns="45714" rIns="45714" bIns="45714" anchor="b"/>
          <a:lstStyle>
            <a:lvl1pPr marL="0" indent="0" defTabSz="914305">
              <a:spcBef>
                <a:spcPts val="500"/>
              </a:spcBef>
              <a:defRPr sz="2400" b="1">
                <a:latin typeface="+mn-lt"/>
                <a:ea typeface="+mn-ea"/>
                <a:cs typeface="+mn-cs"/>
                <a:sym typeface="Times New Roman"/>
              </a:defRPr>
            </a:lvl1pPr>
            <a:lvl2pPr marL="0" indent="0" defTabSz="914305">
              <a:spcBef>
                <a:spcPts val="500"/>
              </a:spcBef>
              <a:defRPr sz="2400" b="1">
                <a:latin typeface="+mn-lt"/>
                <a:ea typeface="+mn-ea"/>
                <a:cs typeface="+mn-cs"/>
                <a:sym typeface="Times New Roman"/>
              </a:defRPr>
            </a:lvl2pPr>
            <a:lvl3pPr marL="0" indent="0" defTabSz="914305">
              <a:spcBef>
                <a:spcPts val="500"/>
              </a:spcBef>
              <a:defRPr sz="2400" b="1">
                <a:latin typeface="+mn-lt"/>
                <a:ea typeface="+mn-ea"/>
                <a:cs typeface="+mn-cs"/>
                <a:sym typeface="Times New Roman"/>
              </a:defRPr>
            </a:lvl3pPr>
            <a:lvl4pPr marL="0" indent="0" defTabSz="914305">
              <a:spcBef>
                <a:spcPts val="500"/>
              </a:spcBef>
              <a:defRPr sz="2400" b="1">
                <a:latin typeface="+mn-lt"/>
                <a:ea typeface="+mn-ea"/>
                <a:cs typeface="+mn-cs"/>
                <a:sym typeface="Times New Roman"/>
              </a:defRPr>
            </a:lvl4pPr>
            <a:lvl5pPr marL="0" indent="0" defTabSz="914305">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078" name="Tijdelijke aanduiding voor tekst 4"/>
          <p:cNvSpPr>
            <a:spLocks noGrp="1"/>
          </p:cNvSpPr>
          <p:nvPr>
            <p:ph type="body" sz="quarter" idx="13"/>
          </p:nvPr>
        </p:nvSpPr>
        <p:spPr>
          <a:xfrm>
            <a:off x="4645026" y="1535112"/>
            <a:ext cx="4041778" cy="639767"/>
          </a:xfrm>
          <a:prstGeom prst="rect">
            <a:avLst/>
          </a:prstGeom>
        </p:spPr>
        <p:txBody>
          <a:bodyPr lIns="45714" tIns="45714" rIns="45714" bIns="45714" anchor="b"/>
          <a:lstStyle/>
          <a:p>
            <a:endParaRPr/>
          </a:p>
        </p:txBody>
      </p:sp>
      <p:sp>
        <p:nvSpPr>
          <p:cNvPr id="1079"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6_Alleen titel">
    <p:spTree>
      <p:nvGrpSpPr>
        <p:cNvPr id="1" name=""/>
        <p:cNvGrpSpPr/>
        <p:nvPr/>
      </p:nvGrpSpPr>
      <p:grpSpPr>
        <a:xfrm>
          <a:off x="0" y="0"/>
          <a:ext cx="0" cy="0"/>
          <a:chOff x="0" y="0"/>
          <a:chExt cx="0" cy="0"/>
        </a:xfrm>
      </p:grpSpPr>
      <p:pic>
        <p:nvPicPr>
          <p:cNvPr id="1086" name="Picture 4" descr="Picture 4"/>
          <p:cNvPicPr>
            <a:picLocks noChangeAspect="1"/>
          </p:cNvPicPr>
          <p:nvPr/>
        </p:nvPicPr>
        <p:blipFill>
          <a:blip r:embed="rId2">
            <a:extLst/>
          </a:blip>
          <a:stretch>
            <a:fillRect/>
          </a:stretch>
        </p:blipFill>
        <p:spPr>
          <a:xfrm>
            <a:off x="6948489" y="6105526"/>
            <a:ext cx="2195517" cy="752477"/>
          </a:xfrm>
          <a:prstGeom prst="rect">
            <a:avLst/>
          </a:prstGeom>
          <a:ln w="12700">
            <a:miter lim="400000"/>
          </a:ln>
        </p:spPr>
      </p:pic>
      <p:sp>
        <p:nvSpPr>
          <p:cNvPr id="1087" name="Title Text"/>
          <p:cNvSpPr txBox="1">
            <a:spLocks noGrp="1"/>
          </p:cNvSpPr>
          <p:nvPr>
            <p:ph type="title"/>
          </p:nvPr>
        </p:nvSpPr>
        <p:spPr>
          <a:xfrm>
            <a:off x="457200" y="274639"/>
            <a:ext cx="8229600" cy="1143004"/>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1088"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6_Leeg">
    <p:spTree>
      <p:nvGrpSpPr>
        <p:cNvPr id="1" name=""/>
        <p:cNvGrpSpPr/>
        <p:nvPr/>
      </p:nvGrpSpPr>
      <p:grpSpPr>
        <a:xfrm>
          <a:off x="0" y="0"/>
          <a:ext cx="0" cy="0"/>
          <a:chOff x="0" y="0"/>
          <a:chExt cx="0" cy="0"/>
        </a:xfrm>
      </p:grpSpPr>
      <p:pic>
        <p:nvPicPr>
          <p:cNvPr id="1095" name="Picture 4" descr="Picture 4"/>
          <p:cNvPicPr>
            <a:picLocks noChangeAspect="1"/>
          </p:cNvPicPr>
          <p:nvPr/>
        </p:nvPicPr>
        <p:blipFill>
          <a:blip r:embed="rId2">
            <a:extLst/>
          </a:blip>
          <a:stretch>
            <a:fillRect/>
          </a:stretch>
        </p:blipFill>
        <p:spPr>
          <a:xfrm>
            <a:off x="6948489" y="6105526"/>
            <a:ext cx="2195517" cy="752477"/>
          </a:xfrm>
          <a:prstGeom prst="rect">
            <a:avLst/>
          </a:prstGeom>
          <a:ln w="12700">
            <a:miter lim="400000"/>
          </a:ln>
        </p:spPr>
      </p:pic>
      <p:sp>
        <p:nvSpPr>
          <p:cNvPr id="1096"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Inhoud van twee">
    <p:spTree>
      <p:nvGrpSpPr>
        <p:cNvPr id="1" name=""/>
        <p:cNvGrpSpPr/>
        <p:nvPr/>
      </p:nvGrpSpPr>
      <p:grpSpPr>
        <a:xfrm>
          <a:off x="0" y="0"/>
          <a:ext cx="0" cy="0"/>
          <a:chOff x="0" y="0"/>
          <a:chExt cx="0" cy="0"/>
        </a:xfrm>
      </p:grpSpPr>
      <p:pic>
        <p:nvPicPr>
          <p:cNvPr id="142"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43"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44" name="Body Level One…"/>
          <p:cNvSpPr txBox="1">
            <a:spLocks noGrp="1"/>
          </p:cNvSpPr>
          <p:nvPr>
            <p:ph type="body" sz="half" idx="1"/>
          </p:nvPr>
        </p:nvSpPr>
        <p:spPr>
          <a:xfrm>
            <a:off x="457200" y="1600202"/>
            <a:ext cx="4038600" cy="4525963"/>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xfrm>
            <a:off x="6279546" y="6221733"/>
            <a:ext cx="273654" cy="269239"/>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6_Afbeelding met bijschrift">
    <p:spTree>
      <p:nvGrpSpPr>
        <p:cNvPr id="1" name=""/>
        <p:cNvGrpSpPr/>
        <p:nvPr/>
      </p:nvGrpSpPr>
      <p:grpSpPr>
        <a:xfrm>
          <a:off x="0" y="0"/>
          <a:ext cx="0" cy="0"/>
          <a:chOff x="0" y="0"/>
          <a:chExt cx="0" cy="0"/>
        </a:xfrm>
      </p:grpSpPr>
      <p:pic>
        <p:nvPicPr>
          <p:cNvPr id="1103" name="Picture 4" descr="Picture 4"/>
          <p:cNvPicPr>
            <a:picLocks noChangeAspect="1"/>
          </p:cNvPicPr>
          <p:nvPr/>
        </p:nvPicPr>
        <p:blipFill>
          <a:blip r:embed="rId2">
            <a:extLst/>
          </a:blip>
          <a:stretch>
            <a:fillRect/>
          </a:stretch>
        </p:blipFill>
        <p:spPr>
          <a:xfrm>
            <a:off x="6948489" y="6105526"/>
            <a:ext cx="2195517" cy="752477"/>
          </a:xfrm>
          <a:prstGeom prst="rect">
            <a:avLst/>
          </a:prstGeom>
          <a:ln w="12700">
            <a:miter lim="400000"/>
          </a:ln>
        </p:spPr>
      </p:pic>
      <p:sp>
        <p:nvSpPr>
          <p:cNvPr id="1104" name="Title Text"/>
          <p:cNvSpPr txBox="1">
            <a:spLocks noGrp="1"/>
          </p:cNvSpPr>
          <p:nvPr>
            <p:ph type="title"/>
          </p:nvPr>
        </p:nvSpPr>
        <p:spPr>
          <a:xfrm>
            <a:off x="1792290" y="4800600"/>
            <a:ext cx="5486403" cy="566738"/>
          </a:xfrm>
          <a:prstGeom prst="rect">
            <a:avLst/>
          </a:prstGeom>
        </p:spPr>
        <p:txBody>
          <a:bodyPr lIns="45714" tIns="45714" rIns="45714" bIns="45714" anchor="b"/>
          <a:lstStyle>
            <a:lvl1pPr algn="l" defTabSz="914305">
              <a:defRPr sz="2000">
                <a:latin typeface="Tahoma"/>
                <a:ea typeface="Tahoma"/>
                <a:cs typeface="Tahoma"/>
                <a:sym typeface="Tahoma"/>
              </a:defRPr>
            </a:lvl1pPr>
          </a:lstStyle>
          <a:p>
            <a:r>
              <a:t>Title Text</a:t>
            </a:r>
          </a:p>
        </p:txBody>
      </p:sp>
      <p:sp>
        <p:nvSpPr>
          <p:cNvPr id="1105" name="Tijdelijke aanduiding voor afbeelding 2"/>
          <p:cNvSpPr>
            <a:spLocks noGrp="1"/>
          </p:cNvSpPr>
          <p:nvPr>
            <p:ph type="pic" sz="half" idx="13"/>
          </p:nvPr>
        </p:nvSpPr>
        <p:spPr>
          <a:xfrm>
            <a:off x="1792290" y="612775"/>
            <a:ext cx="5486403" cy="4114800"/>
          </a:xfrm>
          <a:prstGeom prst="rect">
            <a:avLst/>
          </a:prstGeom>
        </p:spPr>
        <p:txBody>
          <a:bodyPr lIns="91439" rIns="91439">
            <a:noAutofit/>
          </a:bodyPr>
          <a:lstStyle/>
          <a:p>
            <a:endParaRPr/>
          </a:p>
        </p:txBody>
      </p:sp>
      <p:sp>
        <p:nvSpPr>
          <p:cNvPr id="1106" name="Body Level One…"/>
          <p:cNvSpPr txBox="1">
            <a:spLocks noGrp="1"/>
          </p:cNvSpPr>
          <p:nvPr>
            <p:ph type="body" sz="quarter" idx="1"/>
          </p:nvPr>
        </p:nvSpPr>
        <p:spPr>
          <a:xfrm>
            <a:off x="1792290" y="5367339"/>
            <a:ext cx="5486403" cy="804867"/>
          </a:xfrm>
          <a:prstGeom prst="rect">
            <a:avLst/>
          </a:prstGeom>
        </p:spPr>
        <p:txBody>
          <a:bodyPr lIns="45714" tIns="45714" rIns="45714" bIns="45714"/>
          <a:lstStyle>
            <a:lvl1pPr marL="0" indent="0" defTabSz="914305">
              <a:spcBef>
                <a:spcPts val="300"/>
              </a:spcBef>
              <a:defRPr sz="1400">
                <a:latin typeface="+mn-lt"/>
                <a:ea typeface="+mn-ea"/>
                <a:cs typeface="+mn-cs"/>
                <a:sym typeface="Times New Roman"/>
              </a:defRPr>
            </a:lvl1pPr>
            <a:lvl2pPr marL="0" indent="0" defTabSz="914305">
              <a:spcBef>
                <a:spcPts val="300"/>
              </a:spcBef>
              <a:defRPr sz="1400">
                <a:latin typeface="+mn-lt"/>
                <a:ea typeface="+mn-ea"/>
                <a:cs typeface="+mn-cs"/>
                <a:sym typeface="Times New Roman"/>
              </a:defRPr>
            </a:lvl2pPr>
            <a:lvl3pPr marL="0" indent="0" defTabSz="914305">
              <a:spcBef>
                <a:spcPts val="300"/>
              </a:spcBef>
              <a:defRPr sz="1400">
                <a:latin typeface="+mn-lt"/>
                <a:ea typeface="+mn-ea"/>
                <a:cs typeface="+mn-cs"/>
                <a:sym typeface="Times New Roman"/>
              </a:defRPr>
            </a:lvl3pPr>
            <a:lvl4pPr marL="0" indent="0" defTabSz="914305">
              <a:spcBef>
                <a:spcPts val="300"/>
              </a:spcBef>
              <a:defRPr sz="1400">
                <a:latin typeface="+mn-lt"/>
                <a:ea typeface="+mn-ea"/>
                <a:cs typeface="+mn-cs"/>
                <a:sym typeface="Times New Roman"/>
              </a:defRPr>
            </a:lvl4pPr>
            <a:lvl5pPr marL="0" indent="0" defTabSz="914305">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07"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5_Titel en verticale tekst">
    <p:spTree>
      <p:nvGrpSpPr>
        <p:cNvPr id="1" name=""/>
        <p:cNvGrpSpPr/>
        <p:nvPr/>
      </p:nvGrpSpPr>
      <p:grpSpPr>
        <a:xfrm>
          <a:off x="0" y="0"/>
          <a:ext cx="0" cy="0"/>
          <a:chOff x="0" y="0"/>
          <a:chExt cx="0" cy="0"/>
        </a:xfrm>
      </p:grpSpPr>
      <p:pic>
        <p:nvPicPr>
          <p:cNvPr id="1114" name="Picture 4" descr="Picture 4"/>
          <p:cNvPicPr>
            <a:picLocks noChangeAspect="1"/>
          </p:cNvPicPr>
          <p:nvPr/>
        </p:nvPicPr>
        <p:blipFill>
          <a:blip r:embed="rId2">
            <a:extLst/>
          </a:blip>
          <a:stretch>
            <a:fillRect/>
          </a:stretch>
        </p:blipFill>
        <p:spPr>
          <a:xfrm>
            <a:off x="6948489" y="6105526"/>
            <a:ext cx="2195517" cy="752477"/>
          </a:xfrm>
          <a:prstGeom prst="rect">
            <a:avLst/>
          </a:prstGeom>
          <a:ln w="12700">
            <a:miter lim="400000"/>
          </a:ln>
        </p:spPr>
      </p:pic>
      <p:sp>
        <p:nvSpPr>
          <p:cNvPr id="1115" name="Title Text"/>
          <p:cNvSpPr txBox="1">
            <a:spLocks noGrp="1"/>
          </p:cNvSpPr>
          <p:nvPr>
            <p:ph type="title"/>
          </p:nvPr>
        </p:nvSpPr>
        <p:spPr>
          <a:xfrm>
            <a:off x="457200" y="274639"/>
            <a:ext cx="8229600" cy="1143004"/>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1116" name="Body Level One…"/>
          <p:cNvSpPr txBox="1">
            <a:spLocks noGrp="1"/>
          </p:cNvSpPr>
          <p:nvPr>
            <p:ph type="body" idx="1"/>
          </p:nvPr>
        </p:nvSpPr>
        <p:spPr>
          <a:xfrm>
            <a:off x="457200" y="1600203"/>
            <a:ext cx="8229600" cy="4525966"/>
          </a:xfrm>
          <a:prstGeom prst="rect">
            <a:avLst/>
          </a:prstGeom>
        </p:spPr>
        <p:txBody>
          <a:bodyPr lIns="45714" tIns="45714" rIns="45714" bIns="45714"/>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17"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5_Verticale titel en tekst">
    <p:spTree>
      <p:nvGrpSpPr>
        <p:cNvPr id="1" name=""/>
        <p:cNvGrpSpPr/>
        <p:nvPr/>
      </p:nvGrpSpPr>
      <p:grpSpPr>
        <a:xfrm>
          <a:off x="0" y="0"/>
          <a:ext cx="0" cy="0"/>
          <a:chOff x="0" y="0"/>
          <a:chExt cx="0" cy="0"/>
        </a:xfrm>
      </p:grpSpPr>
      <p:pic>
        <p:nvPicPr>
          <p:cNvPr id="1124" name="Picture 4" descr="Picture 4"/>
          <p:cNvPicPr>
            <a:picLocks noChangeAspect="1"/>
          </p:cNvPicPr>
          <p:nvPr/>
        </p:nvPicPr>
        <p:blipFill>
          <a:blip r:embed="rId2">
            <a:extLst/>
          </a:blip>
          <a:stretch>
            <a:fillRect/>
          </a:stretch>
        </p:blipFill>
        <p:spPr>
          <a:xfrm>
            <a:off x="6948489" y="6105526"/>
            <a:ext cx="2195517" cy="752477"/>
          </a:xfrm>
          <a:prstGeom prst="rect">
            <a:avLst/>
          </a:prstGeom>
          <a:ln w="12700">
            <a:miter lim="400000"/>
          </a:ln>
        </p:spPr>
      </p:pic>
      <p:sp>
        <p:nvSpPr>
          <p:cNvPr id="1125" name="Title Text"/>
          <p:cNvSpPr txBox="1">
            <a:spLocks noGrp="1"/>
          </p:cNvSpPr>
          <p:nvPr>
            <p:ph type="title"/>
          </p:nvPr>
        </p:nvSpPr>
        <p:spPr>
          <a:xfrm>
            <a:off x="6629400" y="274639"/>
            <a:ext cx="2057403" cy="5851529"/>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1126" name="Body Level One…"/>
          <p:cNvSpPr txBox="1">
            <a:spLocks noGrp="1"/>
          </p:cNvSpPr>
          <p:nvPr>
            <p:ph type="body" idx="1"/>
          </p:nvPr>
        </p:nvSpPr>
        <p:spPr>
          <a:xfrm>
            <a:off x="457200" y="274639"/>
            <a:ext cx="6019800" cy="5851529"/>
          </a:xfrm>
          <a:prstGeom prst="rect">
            <a:avLst/>
          </a:prstGeom>
        </p:spPr>
        <p:txBody>
          <a:bodyPr lIns="45714" tIns="45714" rIns="45714" bIns="45714"/>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27"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6_Title and Text">
    <p:spTree>
      <p:nvGrpSpPr>
        <p:cNvPr id="1" name=""/>
        <p:cNvGrpSpPr/>
        <p:nvPr/>
      </p:nvGrpSpPr>
      <p:grpSpPr>
        <a:xfrm>
          <a:off x="0" y="0"/>
          <a:ext cx="0" cy="0"/>
          <a:chOff x="0" y="0"/>
          <a:chExt cx="0" cy="0"/>
        </a:xfrm>
      </p:grpSpPr>
      <p:pic>
        <p:nvPicPr>
          <p:cNvPr id="1134" name="Picture 4" descr="Picture 4"/>
          <p:cNvPicPr>
            <a:picLocks noChangeAspect="1"/>
          </p:cNvPicPr>
          <p:nvPr/>
        </p:nvPicPr>
        <p:blipFill>
          <a:blip r:embed="rId2">
            <a:extLst/>
          </a:blip>
          <a:stretch>
            <a:fillRect/>
          </a:stretch>
        </p:blipFill>
        <p:spPr>
          <a:xfrm>
            <a:off x="6948489" y="6105526"/>
            <a:ext cx="2195517" cy="752477"/>
          </a:xfrm>
          <a:prstGeom prst="rect">
            <a:avLst/>
          </a:prstGeom>
          <a:ln w="12700">
            <a:miter lim="400000"/>
          </a:ln>
        </p:spPr>
      </p:pic>
      <p:sp>
        <p:nvSpPr>
          <p:cNvPr id="1135" name="Title Text"/>
          <p:cNvSpPr txBox="1">
            <a:spLocks noGrp="1"/>
          </p:cNvSpPr>
          <p:nvPr>
            <p:ph type="title"/>
          </p:nvPr>
        </p:nvSpPr>
        <p:spPr>
          <a:xfrm>
            <a:off x="457200" y="274639"/>
            <a:ext cx="8229600" cy="1143004"/>
          </a:xfrm>
          <a:prstGeom prst="rect">
            <a:avLst/>
          </a:prstGeom>
        </p:spPr>
        <p:txBody>
          <a:bodyPr lIns="45714" tIns="45714" rIns="45714" bIns="45714"/>
          <a:lstStyle>
            <a:lvl1pPr defTabSz="914305"/>
          </a:lstStyle>
          <a:p>
            <a:r>
              <a:t>Title Text</a:t>
            </a:r>
          </a:p>
        </p:txBody>
      </p:sp>
      <p:sp>
        <p:nvSpPr>
          <p:cNvPr id="1136" name="Body Level One…"/>
          <p:cNvSpPr txBox="1">
            <a:spLocks noGrp="1"/>
          </p:cNvSpPr>
          <p:nvPr>
            <p:ph type="body" idx="1"/>
          </p:nvPr>
        </p:nvSpPr>
        <p:spPr>
          <a:xfrm>
            <a:off x="457200" y="1600203"/>
            <a:ext cx="8229600" cy="4525966"/>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137"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5_Title and Text 0">
    <p:spTree>
      <p:nvGrpSpPr>
        <p:cNvPr id="1" name=""/>
        <p:cNvGrpSpPr/>
        <p:nvPr/>
      </p:nvGrpSpPr>
      <p:grpSpPr>
        <a:xfrm>
          <a:off x="0" y="0"/>
          <a:ext cx="0" cy="0"/>
          <a:chOff x="0" y="0"/>
          <a:chExt cx="0" cy="0"/>
        </a:xfrm>
      </p:grpSpPr>
      <p:sp>
        <p:nvSpPr>
          <p:cNvPr id="1144" name="Title Text"/>
          <p:cNvSpPr txBox="1">
            <a:spLocks noGrp="1"/>
          </p:cNvSpPr>
          <p:nvPr>
            <p:ph type="title"/>
          </p:nvPr>
        </p:nvSpPr>
        <p:spPr>
          <a:xfrm>
            <a:off x="457200" y="274639"/>
            <a:ext cx="8229600" cy="1143004"/>
          </a:xfrm>
          <a:prstGeom prst="rect">
            <a:avLst/>
          </a:prstGeom>
        </p:spPr>
        <p:txBody>
          <a:bodyPr lIns="45714" tIns="45714" rIns="45714" bIns="45714"/>
          <a:lstStyle>
            <a:lvl1pPr defTabSz="914305"/>
          </a:lstStyle>
          <a:p>
            <a:r>
              <a:t>Title Text</a:t>
            </a:r>
          </a:p>
        </p:txBody>
      </p:sp>
      <p:sp>
        <p:nvSpPr>
          <p:cNvPr id="1145" name="Body Level One…"/>
          <p:cNvSpPr txBox="1">
            <a:spLocks noGrp="1"/>
          </p:cNvSpPr>
          <p:nvPr>
            <p:ph type="body" idx="1"/>
          </p:nvPr>
        </p:nvSpPr>
        <p:spPr>
          <a:xfrm>
            <a:off x="457200" y="1600203"/>
            <a:ext cx="8229600" cy="4525966"/>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146"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7_Titeldia">
    <p:spTree>
      <p:nvGrpSpPr>
        <p:cNvPr id="1" name=""/>
        <p:cNvGrpSpPr/>
        <p:nvPr/>
      </p:nvGrpSpPr>
      <p:grpSpPr>
        <a:xfrm>
          <a:off x="0" y="0"/>
          <a:ext cx="0" cy="0"/>
          <a:chOff x="0" y="0"/>
          <a:chExt cx="0" cy="0"/>
        </a:xfrm>
      </p:grpSpPr>
      <p:sp>
        <p:nvSpPr>
          <p:cNvPr id="1153" name="Title Text"/>
          <p:cNvSpPr txBox="1">
            <a:spLocks noGrp="1"/>
          </p:cNvSpPr>
          <p:nvPr>
            <p:ph type="title"/>
          </p:nvPr>
        </p:nvSpPr>
        <p:spPr>
          <a:xfrm>
            <a:off x="762000" y="1143000"/>
            <a:ext cx="7772400" cy="1143000"/>
          </a:xfrm>
          <a:prstGeom prst="rect">
            <a:avLst/>
          </a:prstGeom>
        </p:spPr>
        <p:txBody>
          <a:bodyPr lIns="45713" tIns="45713" rIns="45713" bIns="45713" anchor="b"/>
          <a:lstStyle>
            <a:lvl1pPr defTabSz="914305">
              <a:defRPr sz="4800" b="0">
                <a:latin typeface="Tahoma"/>
                <a:ea typeface="Tahoma"/>
                <a:cs typeface="Tahoma"/>
                <a:sym typeface="Tahoma"/>
              </a:defRPr>
            </a:lvl1pPr>
          </a:lstStyle>
          <a:p>
            <a:r>
              <a:t>Title Text</a:t>
            </a:r>
          </a:p>
        </p:txBody>
      </p:sp>
      <p:sp>
        <p:nvSpPr>
          <p:cNvPr id="1154" name="Body Level One…"/>
          <p:cNvSpPr txBox="1">
            <a:spLocks noGrp="1"/>
          </p:cNvSpPr>
          <p:nvPr>
            <p:ph type="body" sz="quarter" idx="1"/>
          </p:nvPr>
        </p:nvSpPr>
        <p:spPr>
          <a:xfrm>
            <a:off x="1447800" y="3124200"/>
            <a:ext cx="6400800" cy="1752603"/>
          </a:xfrm>
          <a:prstGeom prst="rect">
            <a:avLst/>
          </a:prstGeom>
        </p:spPr>
        <p:txBody>
          <a:bodyPr lIns="45713" tIns="45713" rIns="45713" bIns="45713"/>
          <a:lstStyle>
            <a:lvl1pPr marL="0" indent="0" algn="ctr" defTabSz="914305">
              <a:defRPr>
                <a:latin typeface="+mn-lt"/>
                <a:ea typeface="+mn-ea"/>
                <a:cs typeface="+mn-cs"/>
                <a:sym typeface="Times New Roman"/>
              </a:defRPr>
            </a:lvl1pPr>
            <a:lvl2pPr marL="0" indent="0" algn="ctr" defTabSz="914305">
              <a:defRPr>
                <a:latin typeface="+mn-lt"/>
                <a:ea typeface="+mn-ea"/>
                <a:cs typeface="+mn-cs"/>
                <a:sym typeface="Times New Roman"/>
              </a:defRPr>
            </a:lvl2pPr>
            <a:lvl3pPr marL="0" indent="0" algn="ctr" defTabSz="914305">
              <a:defRPr>
                <a:latin typeface="+mn-lt"/>
                <a:ea typeface="+mn-ea"/>
                <a:cs typeface="+mn-cs"/>
                <a:sym typeface="Times New Roman"/>
              </a:defRPr>
            </a:lvl3pPr>
            <a:lvl4pPr marL="0" indent="0" algn="ctr" defTabSz="914305">
              <a:defRPr>
                <a:latin typeface="+mn-lt"/>
                <a:ea typeface="+mn-ea"/>
                <a:cs typeface="+mn-cs"/>
                <a:sym typeface="Times New Roman"/>
              </a:defRPr>
            </a:lvl4pPr>
            <a:lvl5pPr marL="0" indent="0" algn="ctr"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55"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6_Titel en object">
    <p:spTree>
      <p:nvGrpSpPr>
        <p:cNvPr id="1" name=""/>
        <p:cNvGrpSpPr/>
        <p:nvPr/>
      </p:nvGrpSpPr>
      <p:grpSpPr>
        <a:xfrm>
          <a:off x="0" y="0"/>
          <a:ext cx="0" cy="0"/>
          <a:chOff x="0" y="0"/>
          <a:chExt cx="0" cy="0"/>
        </a:xfrm>
      </p:grpSpPr>
      <p:pic>
        <p:nvPicPr>
          <p:cNvPr id="1162"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163"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lstStyle>
          <a:p>
            <a:r>
              <a:t>Title Text</a:t>
            </a:r>
          </a:p>
        </p:txBody>
      </p:sp>
      <p:sp>
        <p:nvSpPr>
          <p:cNvPr id="1164"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165"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7_Sectiekop">
    <p:spTree>
      <p:nvGrpSpPr>
        <p:cNvPr id="1" name=""/>
        <p:cNvGrpSpPr/>
        <p:nvPr/>
      </p:nvGrpSpPr>
      <p:grpSpPr>
        <a:xfrm>
          <a:off x="0" y="0"/>
          <a:ext cx="0" cy="0"/>
          <a:chOff x="0" y="0"/>
          <a:chExt cx="0" cy="0"/>
        </a:xfrm>
      </p:grpSpPr>
      <p:pic>
        <p:nvPicPr>
          <p:cNvPr id="1172"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173" name="Title Text"/>
          <p:cNvSpPr txBox="1">
            <a:spLocks noGrp="1"/>
          </p:cNvSpPr>
          <p:nvPr>
            <p:ph type="title"/>
          </p:nvPr>
        </p:nvSpPr>
        <p:spPr>
          <a:xfrm>
            <a:off x="722315" y="4406906"/>
            <a:ext cx="7772406" cy="1362080"/>
          </a:xfrm>
          <a:prstGeom prst="rect">
            <a:avLst/>
          </a:prstGeom>
        </p:spPr>
        <p:txBody>
          <a:bodyPr lIns="45713" tIns="45713" rIns="45713" bIns="45713"/>
          <a:lstStyle>
            <a:lvl1pPr algn="l" defTabSz="914305">
              <a:defRPr sz="4000" cap="all">
                <a:latin typeface="Tahoma"/>
                <a:ea typeface="Tahoma"/>
                <a:cs typeface="Tahoma"/>
                <a:sym typeface="Tahoma"/>
              </a:defRPr>
            </a:lvl1pPr>
          </a:lstStyle>
          <a:p>
            <a:r>
              <a:t>Title Text</a:t>
            </a:r>
          </a:p>
        </p:txBody>
      </p:sp>
      <p:sp>
        <p:nvSpPr>
          <p:cNvPr id="1174" name="Body Level One…"/>
          <p:cNvSpPr txBox="1">
            <a:spLocks noGrp="1"/>
          </p:cNvSpPr>
          <p:nvPr>
            <p:ph type="body" sz="quarter" idx="1"/>
          </p:nvPr>
        </p:nvSpPr>
        <p:spPr>
          <a:xfrm>
            <a:off x="722315" y="2906715"/>
            <a:ext cx="7772406" cy="1500192"/>
          </a:xfrm>
          <a:prstGeom prst="rect">
            <a:avLst/>
          </a:prstGeom>
        </p:spPr>
        <p:txBody>
          <a:bodyPr lIns="45713" tIns="45713" rIns="45713" bIns="45713" anchor="b"/>
          <a:lstStyle>
            <a:lvl1pPr marL="0" indent="0" defTabSz="914305">
              <a:spcBef>
                <a:spcPts val="400"/>
              </a:spcBef>
              <a:defRPr sz="2000">
                <a:latin typeface="+mn-lt"/>
                <a:ea typeface="+mn-ea"/>
                <a:cs typeface="+mn-cs"/>
                <a:sym typeface="Times New Roman"/>
              </a:defRPr>
            </a:lvl1pPr>
            <a:lvl2pPr marL="0" indent="0" defTabSz="914305">
              <a:spcBef>
                <a:spcPts val="400"/>
              </a:spcBef>
              <a:defRPr sz="2000">
                <a:latin typeface="+mn-lt"/>
                <a:ea typeface="+mn-ea"/>
                <a:cs typeface="+mn-cs"/>
                <a:sym typeface="Times New Roman"/>
              </a:defRPr>
            </a:lvl2pPr>
            <a:lvl3pPr marL="0" indent="0" defTabSz="914305">
              <a:spcBef>
                <a:spcPts val="400"/>
              </a:spcBef>
              <a:defRPr sz="2000">
                <a:latin typeface="+mn-lt"/>
                <a:ea typeface="+mn-ea"/>
                <a:cs typeface="+mn-cs"/>
                <a:sym typeface="Times New Roman"/>
              </a:defRPr>
            </a:lvl3pPr>
            <a:lvl4pPr marL="0" indent="0" defTabSz="914305">
              <a:spcBef>
                <a:spcPts val="400"/>
              </a:spcBef>
              <a:defRPr sz="2000">
                <a:latin typeface="+mn-lt"/>
                <a:ea typeface="+mn-ea"/>
                <a:cs typeface="+mn-cs"/>
                <a:sym typeface="Times New Roman"/>
              </a:defRPr>
            </a:lvl4pPr>
            <a:lvl5pPr marL="0" indent="0" defTabSz="914305">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75"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7_Inhoud van twee">
    <p:spTree>
      <p:nvGrpSpPr>
        <p:cNvPr id="1" name=""/>
        <p:cNvGrpSpPr/>
        <p:nvPr/>
      </p:nvGrpSpPr>
      <p:grpSpPr>
        <a:xfrm>
          <a:off x="0" y="0"/>
          <a:ext cx="0" cy="0"/>
          <a:chOff x="0" y="0"/>
          <a:chExt cx="0" cy="0"/>
        </a:xfrm>
      </p:grpSpPr>
      <p:pic>
        <p:nvPicPr>
          <p:cNvPr id="1182"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183"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184" name="Body Level One…"/>
          <p:cNvSpPr txBox="1">
            <a:spLocks noGrp="1"/>
          </p:cNvSpPr>
          <p:nvPr>
            <p:ph type="body" sz="half" idx="1"/>
          </p:nvPr>
        </p:nvSpPr>
        <p:spPr>
          <a:xfrm>
            <a:off x="457200" y="1600206"/>
            <a:ext cx="4038600" cy="4525963"/>
          </a:xfrm>
          <a:prstGeom prst="rect">
            <a:avLst/>
          </a:prstGeom>
        </p:spPr>
        <p:txBody>
          <a:bodyPr lIns="45713" tIns="45713" rIns="45713" bIns="45713"/>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85"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8_Vergelijking">
    <p:spTree>
      <p:nvGrpSpPr>
        <p:cNvPr id="1" name=""/>
        <p:cNvGrpSpPr/>
        <p:nvPr/>
      </p:nvGrpSpPr>
      <p:grpSpPr>
        <a:xfrm>
          <a:off x="0" y="0"/>
          <a:ext cx="0" cy="0"/>
          <a:chOff x="0" y="0"/>
          <a:chExt cx="0" cy="0"/>
        </a:xfrm>
      </p:grpSpPr>
      <p:pic>
        <p:nvPicPr>
          <p:cNvPr id="1192"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193"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194" name="Body Level One…"/>
          <p:cNvSpPr txBox="1">
            <a:spLocks noGrp="1"/>
          </p:cNvSpPr>
          <p:nvPr>
            <p:ph type="body" sz="quarter" idx="1"/>
          </p:nvPr>
        </p:nvSpPr>
        <p:spPr>
          <a:xfrm>
            <a:off x="457200" y="1535113"/>
            <a:ext cx="4040188" cy="639768"/>
          </a:xfrm>
          <a:prstGeom prst="rect">
            <a:avLst/>
          </a:prstGeom>
        </p:spPr>
        <p:txBody>
          <a:bodyPr lIns="45713" tIns="45713" rIns="45713" bIns="45713" anchor="b"/>
          <a:lstStyle>
            <a:lvl1pPr marL="0" indent="0" defTabSz="914305">
              <a:spcBef>
                <a:spcPts val="500"/>
              </a:spcBef>
              <a:defRPr sz="2400" b="1">
                <a:latin typeface="+mn-lt"/>
                <a:ea typeface="+mn-ea"/>
                <a:cs typeface="+mn-cs"/>
                <a:sym typeface="Times New Roman"/>
              </a:defRPr>
            </a:lvl1pPr>
            <a:lvl2pPr marL="0" indent="0" defTabSz="914305">
              <a:spcBef>
                <a:spcPts val="500"/>
              </a:spcBef>
              <a:defRPr sz="2400" b="1">
                <a:latin typeface="+mn-lt"/>
                <a:ea typeface="+mn-ea"/>
                <a:cs typeface="+mn-cs"/>
                <a:sym typeface="Times New Roman"/>
              </a:defRPr>
            </a:lvl2pPr>
            <a:lvl3pPr marL="0" indent="0" defTabSz="914305">
              <a:spcBef>
                <a:spcPts val="500"/>
              </a:spcBef>
              <a:defRPr sz="2400" b="1">
                <a:latin typeface="+mn-lt"/>
                <a:ea typeface="+mn-ea"/>
                <a:cs typeface="+mn-cs"/>
                <a:sym typeface="Times New Roman"/>
              </a:defRPr>
            </a:lvl3pPr>
            <a:lvl4pPr marL="0" indent="0" defTabSz="914305">
              <a:spcBef>
                <a:spcPts val="500"/>
              </a:spcBef>
              <a:defRPr sz="2400" b="1">
                <a:latin typeface="+mn-lt"/>
                <a:ea typeface="+mn-ea"/>
                <a:cs typeface="+mn-cs"/>
                <a:sym typeface="Times New Roman"/>
              </a:defRPr>
            </a:lvl4pPr>
            <a:lvl5pPr marL="0" indent="0" defTabSz="914305">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195" name="Tijdelijke aanduiding voor tekst 4"/>
          <p:cNvSpPr>
            <a:spLocks noGrp="1"/>
          </p:cNvSpPr>
          <p:nvPr>
            <p:ph type="body" sz="quarter" idx="13"/>
          </p:nvPr>
        </p:nvSpPr>
        <p:spPr>
          <a:xfrm>
            <a:off x="4645028" y="1535112"/>
            <a:ext cx="4041780" cy="639770"/>
          </a:xfrm>
          <a:prstGeom prst="rect">
            <a:avLst/>
          </a:prstGeom>
        </p:spPr>
        <p:txBody>
          <a:bodyPr lIns="45713" tIns="45713" rIns="45713" bIns="45713" anchor="b"/>
          <a:lstStyle/>
          <a:p>
            <a:endParaRPr/>
          </a:p>
        </p:txBody>
      </p:sp>
      <p:sp>
        <p:nvSpPr>
          <p:cNvPr id="1196"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ergelijking">
    <p:spTree>
      <p:nvGrpSpPr>
        <p:cNvPr id="1" name=""/>
        <p:cNvGrpSpPr/>
        <p:nvPr/>
      </p:nvGrpSpPr>
      <p:grpSpPr>
        <a:xfrm>
          <a:off x="0" y="0"/>
          <a:ext cx="0" cy="0"/>
          <a:chOff x="0" y="0"/>
          <a:chExt cx="0" cy="0"/>
        </a:xfrm>
      </p:grpSpPr>
      <p:pic>
        <p:nvPicPr>
          <p:cNvPr id="152"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53"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54" name="Body Level One…"/>
          <p:cNvSpPr txBox="1">
            <a:spLocks noGrp="1"/>
          </p:cNvSpPr>
          <p:nvPr>
            <p:ph type="body" sz="quarter" idx="1"/>
          </p:nvPr>
        </p:nvSpPr>
        <p:spPr>
          <a:xfrm>
            <a:off x="457200" y="1535112"/>
            <a:ext cx="4040188" cy="639763"/>
          </a:xfrm>
          <a:prstGeom prst="rect">
            <a:avLst/>
          </a:prstGeom>
        </p:spPr>
        <p:txBody>
          <a:bodyPr lIns="45718" tIns="45718" rIns="45718" bIns="45718" anchor="b"/>
          <a:lstStyle>
            <a:lvl1pPr marL="0" indent="0">
              <a:spcBef>
                <a:spcPts val="500"/>
              </a:spcBef>
              <a:defRPr sz="2400" b="1">
                <a:latin typeface="+mn-lt"/>
                <a:ea typeface="+mn-ea"/>
                <a:cs typeface="+mn-cs"/>
                <a:sym typeface="Times New Roman"/>
              </a:defRPr>
            </a:lvl1pPr>
            <a:lvl2pPr marL="0" indent="0">
              <a:spcBef>
                <a:spcPts val="500"/>
              </a:spcBef>
              <a:defRPr sz="2400" b="1">
                <a:latin typeface="+mn-lt"/>
                <a:ea typeface="+mn-ea"/>
                <a:cs typeface="+mn-cs"/>
                <a:sym typeface="Times New Roman"/>
              </a:defRPr>
            </a:lvl2pPr>
            <a:lvl3pPr marL="0" indent="0">
              <a:spcBef>
                <a:spcPts val="500"/>
              </a:spcBef>
              <a:defRPr sz="2400" b="1">
                <a:latin typeface="+mn-lt"/>
                <a:ea typeface="+mn-ea"/>
                <a:cs typeface="+mn-cs"/>
                <a:sym typeface="Times New Roman"/>
              </a:defRPr>
            </a:lvl3pPr>
            <a:lvl4pPr marL="0" indent="0">
              <a:spcBef>
                <a:spcPts val="500"/>
              </a:spcBef>
              <a:defRPr sz="2400" b="1">
                <a:latin typeface="+mn-lt"/>
                <a:ea typeface="+mn-ea"/>
                <a:cs typeface="+mn-cs"/>
                <a:sym typeface="Times New Roman"/>
              </a:defRPr>
            </a:lvl4pPr>
            <a:lvl5pPr marL="0" indent="0">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55" name="Tijdelijke aanduiding voor tekst 4"/>
          <p:cNvSpPr>
            <a:spLocks noGrp="1"/>
          </p:cNvSpPr>
          <p:nvPr>
            <p:ph type="body" sz="quarter" idx="13"/>
          </p:nvPr>
        </p:nvSpPr>
        <p:spPr>
          <a:xfrm>
            <a:off x="4645026" y="1535112"/>
            <a:ext cx="4041776" cy="639764"/>
          </a:xfrm>
          <a:prstGeom prst="rect">
            <a:avLst/>
          </a:prstGeom>
        </p:spPr>
        <p:txBody>
          <a:bodyPr lIns="45718" tIns="45718" rIns="45718" bIns="45718" anchor="b"/>
          <a:lstStyle/>
          <a:p>
            <a:endParaRPr/>
          </a:p>
        </p:txBody>
      </p:sp>
      <p:sp>
        <p:nvSpPr>
          <p:cNvPr id="156" name="Slide Number"/>
          <p:cNvSpPr txBox="1">
            <a:spLocks noGrp="1"/>
          </p:cNvSpPr>
          <p:nvPr>
            <p:ph type="sldNum" sz="quarter" idx="2"/>
          </p:nvPr>
        </p:nvSpPr>
        <p:spPr>
          <a:xfrm>
            <a:off x="6279546" y="6221733"/>
            <a:ext cx="273654" cy="269239"/>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7_Alleen titel">
    <p:spTree>
      <p:nvGrpSpPr>
        <p:cNvPr id="1" name=""/>
        <p:cNvGrpSpPr/>
        <p:nvPr/>
      </p:nvGrpSpPr>
      <p:grpSpPr>
        <a:xfrm>
          <a:off x="0" y="0"/>
          <a:ext cx="0" cy="0"/>
          <a:chOff x="0" y="0"/>
          <a:chExt cx="0" cy="0"/>
        </a:xfrm>
      </p:grpSpPr>
      <p:pic>
        <p:nvPicPr>
          <p:cNvPr id="1203"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204"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205"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7_Leeg">
    <p:spTree>
      <p:nvGrpSpPr>
        <p:cNvPr id="1" name=""/>
        <p:cNvGrpSpPr/>
        <p:nvPr/>
      </p:nvGrpSpPr>
      <p:grpSpPr>
        <a:xfrm>
          <a:off x="0" y="0"/>
          <a:ext cx="0" cy="0"/>
          <a:chOff x="0" y="0"/>
          <a:chExt cx="0" cy="0"/>
        </a:xfrm>
      </p:grpSpPr>
      <p:pic>
        <p:nvPicPr>
          <p:cNvPr id="1212"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213"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6_Inhoud met bijschrift">
    <p:spTree>
      <p:nvGrpSpPr>
        <p:cNvPr id="1" name=""/>
        <p:cNvGrpSpPr/>
        <p:nvPr/>
      </p:nvGrpSpPr>
      <p:grpSpPr>
        <a:xfrm>
          <a:off x="0" y="0"/>
          <a:ext cx="0" cy="0"/>
          <a:chOff x="0" y="0"/>
          <a:chExt cx="0" cy="0"/>
        </a:xfrm>
      </p:grpSpPr>
      <p:pic>
        <p:nvPicPr>
          <p:cNvPr id="1220"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221" name="Title Text"/>
          <p:cNvSpPr txBox="1">
            <a:spLocks noGrp="1"/>
          </p:cNvSpPr>
          <p:nvPr>
            <p:ph type="title"/>
          </p:nvPr>
        </p:nvSpPr>
        <p:spPr>
          <a:xfrm>
            <a:off x="457201" y="273053"/>
            <a:ext cx="3008318" cy="1162052"/>
          </a:xfrm>
          <a:prstGeom prst="rect">
            <a:avLst/>
          </a:prstGeom>
        </p:spPr>
        <p:txBody>
          <a:bodyPr lIns="45713" tIns="45713" rIns="45713" bIns="45713" anchor="b"/>
          <a:lstStyle>
            <a:lvl1pPr algn="l" defTabSz="914305">
              <a:defRPr sz="2000">
                <a:latin typeface="Tahoma"/>
                <a:ea typeface="Tahoma"/>
                <a:cs typeface="Tahoma"/>
                <a:sym typeface="Tahoma"/>
              </a:defRPr>
            </a:lvl1pPr>
          </a:lstStyle>
          <a:p>
            <a:r>
              <a:t>Title Text</a:t>
            </a:r>
          </a:p>
        </p:txBody>
      </p:sp>
      <p:sp>
        <p:nvSpPr>
          <p:cNvPr id="1222" name="Body Level One…"/>
          <p:cNvSpPr txBox="1">
            <a:spLocks noGrp="1"/>
          </p:cNvSpPr>
          <p:nvPr>
            <p:ph type="body" idx="1"/>
          </p:nvPr>
        </p:nvSpPr>
        <p:spPr>
          <a:xfrm>
            <a:off x="3575051" y="273060"/>
            <a:ext cx="5111755" cy="5853114"/>
          </a:xfrm>
          <a:prstGeom prst="rect">
            <a:avLst/>
          </a:prstGeom>
        </p:spPr>
        <p:txBody>
          <a:bodyPr lIns="45713" tIns="45713" rIns="45713" bIns="45713"/>
          <a:lstStyle>
            <a:lvl1pPr marL="342864" indent="-342864" defTabSz="914305">
              <a:spcBef>
                <a:spcPts val="700"/>
              </a:spcBef>
              <a:defRPr sz="3200">
                <a:latin typeface="+mn-lt"/>
                <a:ea typeface="+mn-ea"/>
                <a:cs typeface="+mn-cs"/>
                <a:sym typeface="Times New Roman"/>
              </a:defRPr>
            </a:lvl1pPr>
            <a:lvl2pPr marL="342864" indent="0" defTabSz="914305">
              <a:spcBef>
                <a:spcPts val="700"/>
              </a:spcBef>
              <a:defRPr sz="3200">
                <a:latin typeface="+mn-lt"/>
                <a:ea typeface="+mn-ea"/>
                <a:cs typeface="+mn-cs"/>
                <a:sym typeface="Times New Roman"/>
              </a:defRPr>
            </a:lvl2pPr>
            <a:lvl3pPr marL="342864" indent="0" defTabSz="914305">
              <a:spcBef>
                <a:spcPts val="700"/>
              </a:spcBef>
              <a:defRPr sz="3200">
                <a:latin typeface="+mn-lt"/>
                <a:ea typeface="+mn-ea"/>
                <a:cs typeface="+mn-cs"/>
                <a:sym typeface="Times New Roman"/>
              </a:defRPr>
            </a:lvl3pPr>
            <a:lvl4pPr marL="342864" indent="0" defTabSz="914305">
              <a:spcBef>
                <a:spcPts val="700"/>
              </a:spcBef>
              <a:defRPr sz="3200">
                <a:latin typeface="+mn-lt"/>
                <a:ea typeface="+mn-ea"/>
                <a:cs typeface="+mn-cs"/>
                <a:sym typeface="Times New Roman"/>
              </a:defRPr>
            </a:lvl4pPr>
            <a:lvl5pPr marL="342864" indent="0" defTabSz="914305">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223" name="Tijdelijke aanduiding voor tekst 3"/>
          <p:cNvSpPr>
            <a:spLocks noGrp="1"/>
          </p:cNvSpPr>
          <p:nvPr>
            <p:ph type="body" sz="half" idx="13"/>
          </p:nvPr>
        </p:nvSpPr>
        <p:spPr>
          <a:xfrm>
            <a:off x="457206" y="1435104"/>
            <a:ext cx="3008317" cy="4691063"/>
          </a:xfrm>
          <a:prstGeom prst="rect">
            <a:avLst/>
          </a:prstGeom>
        </p:spPr>
        <p:txBody>
          <a:bodyPr lIns="45713" tIns="45713" rIns="45713" bIns="45713"/>
          <a:lstStyle/>
          <a:p>
            <a:endParaRPr/>
          </a:p>
        </p:txBody>
      </p:sp>
      <p:sp>
        <p:nvSpPr>
          <p:cNvPr id="1224"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7_Afbeelding met bijschrift">
    <p:spTree>
      <p:nvGrpSpPr>
        <p:cNvPr id="1" name=""/>
        <p:cNvGrpSpPr/>
        <p:nvPr/>
      </p:nvGrpSpPr>
      <p:grpSpPr>
        <a:xfrm>
          <a:off x="0" y="0"/>
          <a:ext cx="0" cy="0"/>
          <a:chOff x="0" y="0"/>
          <a:chExt cx="0" cy="0"/>
        </a:xfrm>
      </p:grpSpPr>
      <p:pic>
        <p:nvPicPr>
          <p:cNvPr id="1231"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232" name="Title Text"/>
          <p:cNvSpPr txBox="1">
            <a:spLocks noGrp="1"/>
          </p:cNvSpPr>
          <p:nvPr>
            <p:ph type="title"/>
          </p:nvPr>
        </p:nvSpPr>
        <p:spPr>
          <a:xfrm>
            <a:off x="1792290" y="4800601"/>
            <a:ext cx="5486406" cy="566743"/>
          </a:xfrm>
          <a:prstGeom prst="rect">
            <a:avLst/>
          </a:prstGeom>
        </p:spPr>
        <p:txBody>
          <a:bodyPr lIns="45713" tIns="45713" rIns="45713" bIns="45713" anchor="b"/>
          <a:lstStyle>
            <a:lvl1pPr algn="l" defTabSz="914305">
              <a:defRPr sz="2000">
                <a:latin typeface="Tahoma"/>
                <a:ea typeface="Tahoma"/>
                <a:cs typeface="Tahoma"/>
                <a:sym typeface="Tahoma"/>
              </a:defRPr>
            </a:lvl1pPr>
          </a:lstStyle>
          <a:p>
            <a:r>
              <a:t>Title Text</a:t>
            </a:r>
          </a:p>
        </p:txBody>
      </p:sp>
      <p:sp>
        <p:nvSpPr>
          <p:cNvPr id="1233" name="Tijdelijke aanduiding voor afbeelding 2"/>
          <p:cNvSpPr>
            <a:spLocks noGrp="1"/>
          </p:cNvSpPr>
          <p:nvPr>
            <p:ph type="pic" sz="half" idx="13"/>
          </p:nvPr>
        </p:nvSpPr>
        <p:spPr>
          <a:xfrm>
            <a:off x="1792290" y="612775"/>
            <a:ext cx="5486406" cy="4114800"/>
          </a:xfrm>
          <a:prstGeom prst="rect">
            <a:avLst/>
          </a:prstGeom>
        </p:spPr>
        <p:txBody>
          <a:bodyPr lIns="91439" rIns="91439">
            <a:noAutofit/>
          </a:bodyPr>
          <a:lstStyle/>
          <a:p>
            <a:endParaRPr/>
          </a:p>
        </p:txBody>
      </p:sp>
      <p:sp>
        <p:nvSpPr>
          <p:cNvPr id="1234" name="Body Level One…"/>
          <p:cNvSpPr txBox="1">
            <a:spLocks noGrp="1"/>
          </p:cNvSpPr>
          <p:nvPr>
            <p:ph type="body" sz="quarter" idx="1"/>
          </p:nvPr>
        </p:nvSpPr>
        <p:spPr>
          <a:xfrm>
            <a:off x="1792290" y="5367344"/>
            <a:ext cx="5486406" cy="804868"/>
          </a:xfrm>
          <a:prstGeom prst="rect">
            <a:avLst/>
          </a:prstGeom>
        </p:spPr>
        <p:txBody>
          <a:bodyPr lIns="45713" tIns="45713" rIns="45713" bIns="45713"/>
          <a:lstStyle>
            <a:lvl1pPr marL="0" indent="0" defTabSz="914305">
              <a:spcBef>
                <a:spcPts val="300"/>
              </a:spcBef>
              <a:defRPr sz="1400">
                <a:latin typeface="+mn-lt"/>
                <a:ea typeface="+mn-ea"/>
                <a:cs typeface="+mn-cs"/>
                <a:sym typeface="Times New Roman"/>
              </a:defRPr>
            </a:lvl1pPr>
            <a:lvl2pPr marL="0" indent="0" defTabSz="914305">
              <a:spcBef>
                <a:spcPts val="300"/>
              </a:spcBef>
              <a:defRPr sz="1400">
                <a:latin typeface="+mn-lt"/>
                <a:ea typeface="+mn-ea"/>
                <a:cs typeface="+mn-cs"/>
                <a:sym typeface="Times New Roman"/>
              </a:defRPr>
            </a:lvl2pPr>
            <a:lvl3pPr marL="0" indent="0" defTabSz="914305">
              <a:spcBef>
                <a:spcPts val="300"/>
              </a:spcBef>
              <a:defRPr sz="1400">
                <a:latin typeface="+mn-lt"/>
                <a:ea typeface="+mn-ea"/>
                <a:cs typeface="+mn-cs"/>
                <a:sym typeface="Times New Roman"/>
              </a:defRPr>
            </a:lvl3pPr>
            <a:lvl4pPr marL="0" indent="0" defTabSz="914305">
              <a:spcBef>
                <a:spcPts val="300"/>
              </a:spcBef>
              <a:defRPr sz="1400">
                <a:latin typeface="+mn-lt"/>
                <a:ea typeface="+mn-ea"/>
                <a:cs typeface="+mn-cs"/>
                <a:sym typeface="Times New Roman"/>
              </a:defRPr>
            </a:lvl4pPr>
            <a:lvl5pPr marL="0" indent="0" defTabSz="914305">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235"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6_Titel en verticale tekst">
    <p:spTree>
      <p:nvGrpSpPr>
        <p:cNvPr id="1" name=""/>
        <p:cNvGrpSpPr/>
        <p:nvPr/>
      </p:nvGrpSpPr>
      <p:grpSpPr>
        <a:xfrm>
          <a:off x="0" y="0"/>
          <a:ext cx="0" cy="0"/>
          <a:chOff x="0" y="0"/>
          <a:chExt cx="0" cy="0"/>
        </a:xfrm>
      </p:grpSpPr>
      <p:pic>
        <p:nvPicPr>
          <p:cNvPr id="1242"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243"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244"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245"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6_Verticale titel en tekst">
    <p:spTree>
      <p:nvGrpSpPr>
        <p:cNvPr id="1" name=""/>
        <p:cNvGrpSpPr/>
        <p:nvPr/>
      </p:nvGrpSpPr>
      <p:grpSpPr>
        <a:xfrm>
          <a:off x="0" y="0"/>
          <a:ext cx="0" cy="0"/>
          <a:chOff x="0" y="0"/>
          <a:chExt cx="0" cy="0"/>
        </a:xfrm>
      </p:grpSpPr>
      <p:pic>
        <p:nvPicPr>
          <p:cNvPr id="1252"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253" name="Title Text"/>
          <p:cNvSpPr txBox="1">
            <a:spLocks noGrp="1"/>
          </p:cNvSpPr>
          <p:nvPr>
            <p:ph type="title"/>
          </p:nvPr>
        </p:nvSpPr>
        <p:spPr>
          <a:xfrm>
            <a:off x="6629400" y="274639"/>
            <a:ext cx="2057403" cy="5851530"/>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254" name="Body Level One…"/>
          <p:cNvSpPr txBox="1">
            <a:spLocks noGrp="1"/>
          </p:cNvSpPr>
          <p:nvPr>
            <p:ph type="body" idx="1"/>
          </p:nvPr>
        </p:nvSpPr>
        <p:spPr>
          <a:xfrm>
            <a:off x="457200" y="274639"/>
            <a:ext cx="6019800" cy="5851530"/>
          </a:xfrm>
          <a:prstGeom prst="rect">
            <a:avLst/>
          </a:prstGeom>
        </p:spPr>
        <p:txBody>
          <a:bodyPr lIns="45713" tIns="45713" rIns="45713" bIns="45713"/>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255"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7_Title and Text">
    <p:spTree>
      <p:nvGrpSpPr>
        <p:cNvPr id="1" name=""/>
        <p:cNvGrpSpPr/>
        <p:nvPr/>
      </p:nvGrpSpPr>
      <p:grpSpPr>
        <a:xfrm>
          <a:off x="0" y="0"/>
          <a:ext cx="0" cy="0"/>
          <a:chOff x="0" y="0"/>
          <a:chExt cx="0" cy="0"/>
        </a:xfrm>
      </p:grpSpPr>
      <p:pic>
        <p:nvPicPr>
          <p:cNvPr id="1262"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263"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lstStyle>
          <a:p>
            <a:r>
              <a:t>Title Text</a:t>
            </a:r>
          </a:p>
        </p:txBody>
      </p:sp>
      <p:sp>
        <p:nvSpPr>
          <p:cNvPr id="1264"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265"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6_Title and Text 0">
    <p:spTree>
      <p:nvGrpSpPr>
        <p:cNvPr id="1" name=""/>
        <p:cNvGrpSpPr/>
        <p:nvPr/>
      </p:nvGrpSpPr>
      <p:grpSpPr>
        <a:xfrm>
          <a:off x="0" y="0"/>
          <a:ext cx="0" cy="0"/>
          <a:chOff x="0" y="0"/>
          <a:chExt cx="0" cy="0"/>
        </a:xfrm>
      </p:grpSpPr>
      <p:sp>
        <p:nvSpPr>
          <p:cNvPr id="1272"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lstStyle>
          <a:p>
            <a:r>
              <a:t>Title Text</a:t>
            </a:r>
          </a:p>
        </p:txBody>
      </p:sp>
      <p:sp>
        <p:nvSpPr>
          <p:cNvPr id="1273"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274" name="Slide Number"/>
          <p:cNvSpPr txBox="1">
            <a:spLocks noGrp="1"/>
          </p:cNvSpPr>
          <p:nvPr>
            <p:ph type="sldNum" sz="quarter" idx="2"/>
          </p:nvPr>
        </p:nvSpPr>
        <p:spPr>
          <a:xfrm>
            <a:off x="6279564" y="6221748"/>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8_Titeldia">
    <p:spTree>
      <p:nvGrpSpPr>
        <p:cNvPr id="1" name=""/>
        <p:cNvGrpSpPr/>
        <p:nvPr/>
      </p:nvGrpSpPr>
      <p:grpSpPr>
        <a:xfrm>
          <a:off x="0" y="0"/>
          <a:ext cx="0" cy="0"/>
          <a:chOff x="0" y="0"/>
          <a:chExt cx="0" cy="0"/>
        </a:xfrm>
      </p:grpSpPr>
      <p:sp>
        <p:nvSpPr>
          <p:cNvPr id="1281" name="Title Text"/>
          <p:cNvSpPr txBox="1">
            <a:spLocks noGrp="1"/>
          </p:cNvSpPr>
          <p:nvPr>
            <p:ph type="title"/>
          </p:nvPr>
        </p:nvSpPr>
        <p:spPr>
          <a:xfrm>
            <a:off x="762000" y="1143000"/>
            <a:ext cx="7772400" cy="1143000"/>
          </a:xfrm>
          <a:prstGeom prst="rect">
            <a:avLst/>
          </a:prstGeom>
        </p:spPr>
        <p:txBody>
          <a:bodyPr lIns="45713" tIns="45713" rIns="45713" bIns="45713" anchor="b"/>
          <a:lstStyle>
            <a:lvl1pPr defTabSz="914305">
              <a:defRPr sz="4800" b="0">
                <a:latin typeface="Tahoma"/>
                <a:ea typeface="Tahoma"/>
                <a:cs typeface="Tahoma"/>
                <a:sym typeface="Tahoma"/>
              </a:defRPr>
            </a:lvl1pPr>
          </a:lstStyle>
          <a:p>
            <a:r>
              <a:t>Title Text</a:t>
            </a:r>
          </a:p>
        </p:txBody>
      </p:sp>
      <p:sp>
        <p:nvSpPr>
          <p:cNvPr id="1282" name="Body Level One…"/>
          <p:cNvSpPr txBox="1">
            <a:spLocks noGrp="1"/>
          </p:cNvSpPr>
          <p:nvPr>
            <p:ph type="body" sz="quarter" idx="1"/>
          </p:nvPr>
        </p:nvSpPr>
        <p:spPr>
          <a:xfrm>
            <a:off x="1447800" y="3124200"/>
            <a:ext cx="6400800" cy="1752603"/>
          </a:xfrm>
          <a:prstGeom prst="rect">
            <a:avLst/>
          </a:prstGeom>
        </p:spPr>
        <p:txBody>
          <a:bodyPr lIns="45713" tIns="45713" rIns="45713" bIns="45713"/>
          <a:lstStyle>
            <a:lvl1pPr marL="0" indent="0" algn="ctr" defTabSz="914305">
              <a:defRPr>
                <a:latin typeface="+mn-lt"/>
                <a:ea typeface="+mn-ea"/>
                <a:cs typeface="+mn-cs"/>
                <a:sym typeface="Times New Roman"/>
              </a:defRPr>
            </a:lvl1pPr>
            <a:lvl2pPr marL="0" indent="0" algn="ctr" defTabSz="914305">
              <a:defRPr>
                <a:latin typeface="+mn-lt"/>
                <a:ea typeface="+mn-ea"/>
                <a:cs typeface="+mn-cs"/>
                <a:sym typeface="Times New Roman"/>
              </a:defRPr>
            </a:lvl2pPr>
            <a:lvl3pPr marL="0" indent="0" algn="ctr" defTabSz="914305">
              <a:defRPr>
                <a:latin typeface="+mn-lt"/>
                <a:ea typeface="+mn-ea"/>
                <a:cs typeface="+mn-cs"/>
                <a:sym typeface="Times New Roman"/>
              </a:defRPr>
            </a:lvl3pPr>
            <a:lvl4pPr marL="0" indent="0" algn="ctr" defTabSz="914305">
              <a:defRPr>
                <a:latin typeface="+mn-lt"/>
                <a:ea typeface="+mn-ea"/>
                <a:cs typeface="+mn-cs"/>
                <a:sym typeface="Times New Roman"/>
              </a:defRPr>
            </a:lvl4pPr>
            <a:lvl5pPr marL="0" indent="0" algn="ctr"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283"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7_Titel en object">
    <p:spTree>
      <p:nvGrpSpPr>
        <p:cNvPr id="1" name=""/>
        <p:cNvGrpSpPr/>
        <p:nvPr/>
      </p:nvGrpSpPr>
      <p:grpSpPr>
        <a:xfrm>
          <a:off x="0" y="0"/>
          <a:ext cx="0" cy="0"/>
          <a:chOff x="0" y="0"/>
          <a:chExt cx="0" cy="0"/>
        </a:xfrm>
      </p:grpSpPr>
      <p:pic>
        <p:nvPicPr>
          <p:cNvPr id="1290" name="Picture 4" descr="Picture 4"/>
          <p:cNvPicPr>
            <a:picLocks noChangeAspect="1"/>
          </p:cNvPicPr>
          <p:nvPr/>
        </p:nvPicPr>
        <p:blipFill>
          <a:blip r:embed="rId2">
            <a:extLst/>
          </a:blip>
          <a:stretch>
            <a:fillRect/>
          </a:stretch>
        </p:blipFill>
        <p:spPr>
          <a:xfrm>
            <a:off x="6948489" y="6105530"/>
            <a:ext cx="2195518" cy="752480"/>
          </a:xfrm>
          <a:prstGeom prst="rect">
            <a:avLst/>
          </a:prstGeom>
          <a:ln w="12700">
            <a:miter lim="400000"/>
          </a:ln>
        </p:spPr>
      </p:pic>
      <p:sp>
        <p:nvSpPr>
          <p:cNvPr id="1291"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lstStyle>
          <a:p>
            <a:r>
              <a:t>Title Text</a:t>
            </a:r>
          </a:p>
        </p:txBody>
      </p:sp>
      <p:sp>
        <p:nvSpPr>
          <p:cNvPr id="1292"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293"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pic>
        <p:nvPicPr>
          <p:cNvPr id="163"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64" name="Title Text"/>
          <p:cNvSpPr txBox="1">
            <a:spLocks noGrp="1"/>
          </p:cNvSpPr>
          <p:nvPr>
            <p:ph type="title"/>
          </p:nvPr>
        </p:nvSpPr>
        <p:spPr>
          <a:xfrm>
            <a:off x="457200" y="274639"/>
            <a:ext cx="8229600" cy="114300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65" name="Slide Number"/>
          <p:cNvSpPr txBox="1">
            <a:spLocks noGrp="1"/>
          </p:cNvSpPr>
          <p:nvPr>
            <p:ph type="sldNum" sz="quarter" idx="2"/>
          </p:nvPr>
        </p:nvSpPr>
        <p:spPr>
          <a:xfrm>
            <a:off x="6279546" y="6221733"/>
            <a:ext cx="273654" cy="269239"/>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8_Sectiekop">
    <p:spTree>
      <p:nvGrpSpPr>
        <p:cNvPr id="1" name=""/>
        <p:cNvGrpSpPr/>
        <p:nvPr/>
      </p:nvGrpSpPr>
      <p:grpSpPr>
        <a:xfrm>
          <a:off x="0" y="0"/>
          <a:ext cx="0" cy="0"/>
          <a:chOff x="0" y="0"/>
          <a:chExt cx="0" cy="0"/>
        </a:xfrm>
      </p:grpSpPr>
      <p:pic>
        <p:nvPicPr>
          <p:cNvPr id="1300" name="Picture 4" descr="Picture 4"/>
          <p:cNvPicPr>
            <a:picLocks noChangeAspect="1"/>
          </p:cNvPicPr>
          <p:nvPr/>
        </p:nvPicPr>
        <p:blipFill>
          <a:blip r:embed="rId2">
            <a:extLst/>
          </a:blip>
          <a:stretch>
            <a:fillRect/>
          </a:stretch>
        </p:blipFill>
        <p:spPr>
          <a:xfrm>
            <a:off x="6948489" y="6105530"/>
            <a:ext cx="2195518" cy="752480"/>
          </a:xfrm>
          <a:prstGeom prst="rect">
            <a:avLst/>
          </a:prstGeom>
          <a:ln w="12700">
            <a:miter lim="400000"/>
          </a:ln>
        </p:spPr>
      </p:pic>
      <p:sp>
        <p:nvSpPr>
          <p:cNvPr id="1301" name="Title Text"/>
          <p:cNvSpPr txBox="1">
            <a:spLocks noGrp="1"/>
          </p:cNvSpPr>
          <p:nvPr>
            <p:ph type="title"/>
          </p:nvPr>
        </p:nvSpPr>
        <p:spPr>
          <a:xfrm>
            <a:off x="722315" y="4406906"/>
            <a:ext cx="7772406" cy="1362080"/>
          </a:xfrm>
          <a:prstGeom prst="rect">
            <a:avLst/>
          </a:prstGeom>
        </p:spPr>
        <p:txBody>
          <a:bodyPr lIns="45713" tIns="45713" rIns="45713" bIns="45713"/>
          <a:lstStyle>
            <a:lvl1pPr algn="l" defTabSz="914305">
              <a:defRPr sz="4000" cap="all">
                <a:latin typeface="Tahoma"/>
                <a:ea typeface="Tahoma"/>
                <a:cs typeface="Tahoma"/>
                <a:sym typeface="Tahoma"/>
              </a:defRPr>
            </a:lvl1pPr>
          </a:lstStyle>
          <a:p>
            <a:r>
              <a:t>Title Text</a:t>
            </a:r>
          </a:p>
        </p:txBody>
      </p:sp>
      <p:sp>
        <p:nvSpPr>
          <p:cNvPr id="1302" name="Body Level One…"/>
          <p:cNvSpPr txBox="1">
            <a:spLocks noGrp="1"/>
          </p:cNvSpPr>
          <p:nvPr>
            <p:ph type="body" sz="quarter" idx="1"/>
          </p:nvPr>
        </p:nvSpPr>
        <p:spPr>
          <a:xfrm>
            <a:off x="722315" y="2906715"/>
            <a:ext cx="7772406" cy="1500192"/>
          </a:xfrm>
          <a:prstGeom prst="rect">
            <a:avLst/>
          </a:prstGeom>
        </p:spPr>
        <p:txBody>
          <a:bodyPr lIns="45713" tIns="45713" rIns="45713" bIns="45713" anchor="b"/>
          <a:lstStyle>
            <a:lvl1pPr marL="0" indent="0" defTabSz="914305">
              <a:spcBef>
                <a:spcPts val="400"/>
              </a:spcBef>
              <a:defRPr sz="2000">
                <a:latin typeface="+mn-lt"/>
                <a:ea typeface="+mn-ea"/>
                <a:cs typeface="+mn-cs"/>
                <a:sym typeface="Times New Roman"/>
              </a:defRPr>
            </a:lvl1pPr>
            <a:lvl2pPr marL="0" indent="0" defTabSz="914305">
              <a:spcBef>
                <a:spcPts val="400"/>
              </a:spcBef>
              <a:defRPr sz="2000">
                <a:latin typeface="+mn-lt"/>
                <a:ea typeface="+mn-ea"/>
                <a:cs typeface="+mn-cs"/>
                <a:sym typeface="Times New Roman"/>
              </a:defRPr>
            </a:lvl2pPr>
            <a:lvl3pPr marL="0" indent="0" defTabSz="914305">
              <a:spcBef>
                <a:spcPts val="400"/>
              </a:spcBef>
              <a:defRPr sz="2000">
                <a:latin typeface="+mn-lt"/>
                <a:ea typeface="+mn-ea"/>
                <a:cs typeface="+mn-cs"/>
                <a:sym typeface="Times New Roman"/>
              </a:defRPr>
            </a:lvl3pPr>
            <a:lvl4pPr marL="0" indent="0" defTabSz="914305">
              <a:spcBef>
                <a:spcPts val="400"/>
              </a:spcBef>
              <a:defRPr sz="2000">
                <a:latin typeface="+mn-lt"/>
                <a:ea typeface="+mn-ea"/>
                <a:cs typeface="+mn-cs"/>
                <a:sym typeface="Times New Roman"/>
              </a:defRPr>
            </a:lvl4pPr>
            <a:lvl5pPr marL="0" indent="0" defTabSz="914305">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303"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8_Inhoud van twee">
    <p:spTree>
      <p:nvGrpSpPr>
        <p:cNvPr id="1" name=""/>
        <p:cNvGrpSpPr/>
        <p:nvPr/>
      </p:nvGrpSpPr>
      <p:grpSpPr>
        <a:xfrm>
          <a:off x="0" y="0"/>
          <a:ext cx="0" cy="0"/>
          <a:chOff x="0" y="0"/>
          <a:chExt cx="0" cy="0"/>
        </a:xfrm>
      </p:grpSpPr>
      <p:pic>
        <p:nvPicPr>
          <p:cNvPr id="1310" name="Picture 4" descr="Picture 4"/>
          <p:cNvPicPr>
            <a:picLocks noChangeAspect="1"/>
          </p:cNvPicPr>
          <p:nvPr/>
        </p:nvPicPr>
        <p:blipFill>
          <a:blip r:embed="rId2">
            <a:extLst/>
          </a:blip>
          <a:stretch>
            <a:fillRect/>
          </a:stretch>
        </p:blipFill>
        <p:spPr>
          <a:xfrm>
            <a:off x="6948489" y="6105530"/>
            <a:ext cx="2195518" cy="752480"/>
          </a:xfrm>
          <a:prstGeom prst="rect">
            <a:avLst/>
          </a:prstGeom>
          <a:ln w="12700">
            <a:miter lim="400000"/>
          </a:ln>
        </p:spPr>
      </p:pic>
      <p:sp>
        <p:nvSpPr>
          <p:cNvPr id="1311"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312" name="Body Level One…"/>
          <p:cNvSpPr txBox="1">
            <a:spLocks noGrp="1"/>
          </p:cNvSpPr>
          <p:nvPr>
            <p:ph type="body" sz="half" idx="1"/>
          </p:nvPr>
        </p:nvSpPr>
        <p:spPr>
          <a:xfrm>
            <a:off x="457200" y="1600206"/>
            <a:ext cx="4038600" cy="4525963"/>
          </a:xfrm>
          <a:prstGeom prst="rect">
            <a:avLst/>
          </a:prstGeom>
        </p:spPr>
        <p:txBody>
          <a:bodyPr lIns="45713" tIns="45713" rIns="45713" bIns="45713"/>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313"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9_Vergelijking">
    <p:spTree>
      <p:nvGrpSpPr>
        <p:cNvPr id="1" name=""/>
        <p:cNvGrpSpPr/>
        <p:nvPr/>
      </p:nvGrpSpPr>
      <p:grpSpPr>
        <a:xfrm>
          <a:off x="0" y="0"/>
          <a:ext cx="0" cy="0"/>
          <a:chOff x="0" y="0"/>
          <a:chExt cx="0" cy="0"/>
        </a:xfrm>
      </p:grpSpPr>
      <p:pic>
        <p:nvPicPr>
          <p:cNvPr id="1320" name="Picture 4" descr="Picture 4"/>
          <p:cNvPicPr>
            <a:picLocks noChangeAspect="1"/>
          </p:cNvPicPr>
          <p:nvPr/>
        </p:nvPicPr>
        <p:blipFill>
          <a:blip r:embed="rId2">
            <a:extLst/>
          </a:blip>
          <a:stretch>
            <a:fillRect/>
          </a:stretch>
        </p:blipFill>
        <p:spPr>
          <a:xfrm>
            <a:off x="6948489" y="6105530"/>
            <a:ext cx="2195518" cy="752480"/>
          </a:xfrm>
          <a:prstGeom prst="rect">
            <a:avLst/>
          </a:prstGeom>
          <a:ln w="12700">
            <a:miter lim="400000"/>
          </a:ln>
        </p:spPr>
      </p:pic>
      <p:sp>
        <p:nvSpPr>
          <p:cNvPr id="1321"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322" name="Body Level One…"/>
          <p:cNvSpPr txBox="1">
            <a:spLocks noGrp="1"/>
          </p:cNvSpPr>
          <p:nvPr>
            <p:ph type="body" sz="quarter" idx="1"/>
          </p:nvPr>
        </p:nvSpPr>
        <p:spPr>
          <a:xfrm>
            <a:off x="457200" y="1535113"/>
            <a:ext cx="4040188" cy="639768"/>
          </a:xfrm>
          <a:prstGeom prst="rect">
            <a:avLst/>
          </a:prstGeom>
        </p:spPr>
        <p:txBody>
          <a:bodyPr lIns="45713" tIns="45713" rIns="45713" bIns="45713" anchor="b"/>
          <a:lstStyle>
            <a:lvl1pPr marL="0" indent="0" defTabSz="914305">
              <a:spcBef>
                <a:spcPts val="500"/>
              </a:spcBef>
              <a:defRPr sz="2400" b="1">
                <a:latin typeface="+mn-lt"/>
                <a:ea typeface="+mn-ea"/>
                <a:cs typeface="+mn-cs"/>
                <a:sym typeface="Times New Roman"/>
              </a:defRPr>
            </a:lvl1pPr>
            <a:lvl2pPr marL="0" indent="0" defTabSz="914305">
              <a:spcBef>
                <a:spcPts val="500"/>
              </a:spcBef>
              <a:defRPr sz="2400" b="1">
                <a:latin typeface="+mn-lt"/>
                <a:ea typeface="+mn-ea"/>
                <a:cs typeface="+mn-cs"/>
                <a:sym typeface="Times New Roman"/>
              </a:defRPr>
            </a:lvl2pPr>
            <a:lvl3pPr marL="0" indent="0" defTabSz="914305">
              <a:spcBef>
                <a:spcPts val="500"/>
              </a:spcBef>
              <a:defRPr sz="2400" b="1">
                <a:latin typeface="+mn-lt"/>
                <a:ea typeface="+mn-ea"/>
                <a:cs typeface="+mn-cs"/>
                <a:sym typeface="Times New Roman"/>
              </a:defRPr>
            </a:lvl3pPr>
            <a:lvl4pPr marL="0" indent="0" defTabSz="914305">
              <a:spcBef>
                <a:spcPts val="500"/>
              </a:spcBef>
              <a:defRPr sz="2400" b="1">
                <a:latin typeface="+mn-lt"/>
                <a:ea typeface="+mn-ea"/>
                <a:cs typeface="+mn-cs"/>
                <a:sym typeface="Times New Roman"/>
              </a:defRPr>
            </a:lvl4pPr>
            <a:lvl5pPr marL="0" indent="0" defTabSz="914305">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323" name="Tijdelijke aanduiding voor tekst 4"/>
          <p:cNvSpPr>
            <a:spLocks noGrp="1"/>
          </p:cNvSpPr>
          <p:nvPr>
            <p:ph type="body" sz="quarter" idx="13"/>
          </p:nvPr>
        </p:nvSpPr>
        <p:spPr>
          <a:xfrm>
            <a:off x="4645028" y="1535112"/>
            <a:ext cx="4041780" cy="639770"/>
          </a:xfrm>
          <a:prstGeom prst="rect">
            <a:avLst/>
          </a:prstGeom>
        </p:spPr>
        <p:txBody>
          <a:bodyPr lIns="45713" tIns="45713" rIns="45713" bIns="45713" anchor="b"/>
          <a:lstStyle/>
          <a:p>
            <a:endParaRPr/>
          </a:p>
        </p:txBody>
      </p:sp>
      <p:sp>
        <p:nvSpPr>
          <p:cNvPr id="1324"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8_Alleen titel">
    <p:spTree>
      <p:nvGrpSpPr>
        <p:cNvPr id="1" name=""/>
        <p:cNvGrpSpPr/>
        <p:nvPr/>
      </p:nvGrpSpPr>
      <p:grpSpPr>
        <a:xfrm>
          <a:off x="0" y="0"/>
          <a:ext cx="0" cy="0"/>
          <a:chOff x="0" y="0"/>
          <a:chExt cx="0" cy="0"/>
        </a:xfrm>
      </p:grpSpPr>
      <p:pic>
        <p:nvPicPr>
          <p:cNvPr id="1331" name="Picture 4" descr="Picture 4"/>
          <p:cNvPicPr>
            <a:picLocks noChangeAspect="1"/>
          </p:cNvPicPr>
          <p:nvPr/>
        </p:nvPicPr>
        <p:blipFill>
          <a:blip r:embed="rId2">
            <a:extLst/>
          </a:blip>
          <a:stretch>
            <a:fillRect/>
          </a:stretch>
        </p:blipFill>
        <p:spPr>
          <a:xfrm>
            <a:off x="6948489" y="6105530"/>
            <a:ext cx="2195518" cy="752480"/>
          </a:xfrm>
          <a:prstGeom prst="rect">
            <a:avLst/>
          </a:prstGeom>
          <a:ln w="12700">
            <a:miter lim="400000"/>
          </a:ln>
        </p:spPr>
      </p:pic>
      <p:sp>
        <p:nvSpPr>
          <p:cNvPr id="1332"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333"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8_Leeg">
    <p:spTree>
      <p:nvGrpSpPr>
        <p:cNvPr id="1" name=""/>
        <p:cNvGrpSpPr/>
        <p:nvPr/>
      </p:nvGrpSpPr>
      <p:grpSpPr>
        <a:xfrm>
          <a:off x="0" y="0"/>
          <a:ext cx="0" cy="0"/>
          <a:chOff x="0" y="0"/>
          <a:chExt cx="0" cy="0"/>
        </a:xfrm>
      </p:grpSpPr>
      <p:pic>
        <p:nvPicPr>
          <p:cNvPr id="1340" name="Picture 4" descr="Picture 4"/>
          <p:cNvPicPr>
            <a:picLocks noChangeAspect="1"/>
          </p:cNvPicPr>
          <p:nvPr/>
        </p:nvPicPr>
        <p:blipFill>
          <a:blip r:embed="rId2">
            <a:extLst/>
          </a:blip>
          <a:stretch>
            <a:fillRect/>
          </a:stretch>
        </p:blipFill>
        <p:spPr>
          <a:xfrm>
            <a:off x="6948489" y="6105530"/>
            <a:ext cx="2195518" cy="752480"/>
          </a:xfrm>
          <a:prstGeom prst="rect">
            <a:avLst/>
          </a:prstGeom>
          <a:ln w="12700">
            <a:miter lim="400000"/>
          </a:ln>
        </p:spPr>
      </p:pic>
      <p:sp>
        <p:nvSpPr>
          <p:cNvPr id="1341"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7_Inhoud met bijschrift">
    <p:spTree>
      <p:nvGrpSpPr>
        <p:cNvPr id="1" name=""/>
        <p:cNvGrpSpPr/>
        <p:nvPr/>
      </p:nvGrpSpPr>
      <p:grpSpPr>
        <a:xfrm>
          <a:off x="0" y="0"/>
          <a:ext cx="0" cy="0"/>
          <a:chOff x="0" y="0"/>
          <a:chExt cx="0" cy="0"/>
        </a:xfrm>
      </p:grpSpPr>
      <p:pic>
        <p:nvPicPr>
          <p:cNvPr id="1348" name="Picture 4" descr="Picture 4"/>
          <p:cNvPicPr>
            <a:picLocks noChangeAspect="1"/>
          </p:cNvPicPr>
          <p:nvPr/>
        </p:nvPicPr>
        <p:blipFill>
          <a:blip r:embed="rId2">
            <a:extLst/>
          </a:blip>
          <a:stretch>
            <a:fillRect/>
          </a:stretch>
        </p:blipFill>
        <p:spPr>
          <a:xfrm>
            <a:off x="6948489" y="6105530"/>
            <a:ext cx="2195518" cy="752480"/>
          </a:xfrm>
          <a:prstGeom prst="rect">
            <a:avLst/>
          </a:prstGeom>
          <a:ln w="12700">
            <a:miter lim="400000"/>
          </a:ln>
        </p:spPr>
      </p:pic>
      <p:sp>
        <p:nvSpPr>
          <p:cNvPr id="1349" name="Title Text"/>
          <p:cNvSpPr txBox="1">
            <a:spLocks noGrp="1"/>
          </p:cNvSpPr>
          <p:nvPr>
            <p:ph type="title"/>
          </p:nvPr>
        </p:nvSpPr>
        <p:spPr>
          <a:xfrm>
            <a:off x="457204" y="273053"/>
            <a:ext cx="3008318" cy="1162052"/>
          </a:xfrm>
          <a:prstGeom prst="rect">
            <a:avLst/>
          </a:prstGeom>
        </p:spPr>
        <p:txBody>
          <a:bodyPr lIns="45713" tIns="45713" rIns="45713" bIns="45713" anchor="b"/>
          <a:lstStyle>
            <a:lvl1pPr algn="l" defTabSz="914305">
              <a:defRPr sz="2000">
                <a:latin typeface="Tahoma"/>
                <a:ea typeface="Tahoma"/>
                <a:cs typeface="Tahoma"/>
                <a:sym typeface="Tahoma"/>
              </a:defRPr>
            </a:lvl1pPr>
          </a:lstStyle>
          <a:p>
            <a:r>
              <a:t>Title Text</a:t>
            </a:r>
          </a:p>
        </p:txBody>
      </p:sp>
      <p:sp>
        <p:nvSpPr>
          <p:cNvPr id="1350" name="Body Level One…"/>
          <p:cNvSpPr txBox="1">
            <a:spLocks noGrp="1"/>
          </p:cNvSpPr>
          <p:nvPr>
            <p:ph type="body" idx="1"/>
          </p:nvPr>
        </p:nvSpPr>
        <p:spPr>
          <a:xfrm>
            <a:off x="3575051" y="273060"/>
            <a:ext cx="5111755" cy="5853114"/>
          </a:xfrm>
          <a:prstGeom prst="rect">
            <a:avLst/>
          </a:prstGeom>
        </p:spPr>
        <p:txBody>
          <a:bodyPr lIns="45713" tIns="45713" rIns="45713" bIns="45713"/>
          <a:lstStyle>
            <a:lvl1pPr marL="342864" indent="-342864" defTabSz="914305">
              <a:spcBef>
                <a:spcPts val="700"/>
              </a:spcBef>
              <a:defRPr sz="3200">
                <a:latin typeface="+mn-lt"/>
                <a:ea typeface="+mn-ea"/>
                <a:cs typeface="+mn-cs"/>
                <a:sym typeface="Times New Roman"/>
              </a:defRPr>
            </a:lvl1pPr>
            <a:lvl2pPr marL="342864" indent="0" defTabSz="914305">
              <a:spcBef>
                <a:spcPts val="700"/>
              </a:spcBef>
              <a:defRPr sz="3200">
                <a:latin typeface="+mn-lt"/>
                <a:ea typeface="+mn-ea"/>
                <a:cs typeface="+mn-cs"/>
                <a:sym typeface="Times New Roman"/>
              </a:defRPr>
            </a:lvl2pPr>
            <a:lvl3pPr marL="342864" indent="0" defTabSz="914305">
              <a:spcBef>
                <a:spcPts val="700"/>
              </a:spcBef>
              <a:defRPr sz="3200">
                <a:latin typeface="+mn-lt"/>
                <a:ea typeface="+mn-ea"/>
                <a:cs typeface="+mn-cs"/>
                <a:sym typeface="Times New Roman"/>
              </a:defRPr>
            </a:lvl3pPr>
            <a:lvl4pPr marL="342864" indent="0" defTabSz="914305">
              <a:spcBef>
                <a:spcPts val="700"/>
              </a:spcBef>
              <a:defRPr sz="3200">
                <a:latin typeface="+mn-lt"/>
                <a:ea typeface="+mn-ea"/>
                <a:cs typeface="+mn-cs"/>
                <a:sym typeface="Times New Roman"/>
              </a:defRPr>
            </a:lvl4pPr>
            <a:lvl5pPr marL="342864" indent="0" defTabSz="914305">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351" name="Tijdelijke aanduiding voor tekst 3"/>
          <p:cNvSpPr>
            <a:spLocks noGrp="1"/>
          </p:cNvSpPr>
          <p:nvPr>
            <p:ph type="body" sz="half" idx="13"/>
          </p:nvPr>
        </p:nvSpPr>
        <p:spPr>
          <a:xfrm>
            <a:off x="457198" y="1435104"/>
            <a:ext cx="3008324" cy="4691063"/>
          </a:xfrm>
          <a:prstGeom prst="rect">
            <a:avLst/>
          </a:prstGeom>
        </p:spPr>
        <p:txBody>
          <a:bodyPr lIns="45713" tIns="45713" rIns="45713" bIns="45713"/>
          <a:lstStyle/>
          <a:p>
            <a:endParaRPr/>
          </a:p>
        </p:txBody>
      </p:sp>
      <p:sp>
        <p:nvSpPr>
          <p:cNvPr id="1352"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8_Afbeelding met bijschrift">
    <p:spTree>
      <p:nvGrpSpPr>
        <p:cNvPr id="1" name=""/>
        <p:cNvGrpSpPr/>
        <p:nvPr/>
      </p:nvGrpSpPr>
      <p:grpSpPr>
        <a:xfrm>
          <a:off x="0" y="0"/>
          <a:ext cx="0" cy="0"/>
          <a:chOff x="0" y="0"/>
          <a:chExt cx="0" cy="0"/>
        </a:xfrm>
      </p:grpSpPr>
      <p:pic>
        <p:nvPicPr>
          <p:cNvPr id="1359" name="Picture 4" descr="Picture 4"/>
          <p:cNvPicPr>
            <a:picLocks noChangeAspect="1"/>
          </p:cNvPicPr>
          <p:nvPr/>
        </p:nvPicPr>
        <p:blipFill>
          <a:blip r:embed="rId2">
            <a:extLst/>
          </a:blip>
          <a:stretch>
            <a:fillRect/>
          </a:stretch>
        </p:blipFill>
        <p:spPr>
          <a:xfrm>
            <a:off x="6948489" y="6105530"/>
            <a:ext cx="2195518" cy="752480"/>
          </a:xfrm>
          <a:prstGeom prst="rect">
            <a:avLst/>
          </a:prstGeom>
          <a:ln w="12700">
            <a:miter lim="400000"/>
          </a:ln>
        </p:spPr>
      </p:pic>
      <p:sp>
        <p:nvSpPr>
          <p:cNvPr id="1360" name="Title Text"/>
          <p:cNvSpPr txBox="1">
            <a:spLocks noGrp="1"/>
          </p:cNvSpPr>
          <p:nvPr>
            <p:ph type="title"/>
          </p:nvPr>
        </p:nvSpPr>
        <p:spPr>
          <a:xfrm>
            <a:off x="1792290" y="4800601"/>
            <a:ext cx="5486404" cy="566743"/>
          </a:xfrm>
          <a:prstGeom prst="rect">
            <a:avLst/>
          </a:prstGeom>
        </p:spPr>
        <p:txBody>
          <a:bodyPr lIns="45713" tIns="45713" rIns="45713" bIns="45713" anchor="b"/>
          <a:lstStyle>
            <a:lvl1pPr algn="l" defTabSz="914305">
              <a:defRPr sz="2000">
                <a:latin typeface="Tahoma"/>
                <a:ea typeface="Tahoma"/>
                <a:cs typeface="Tahoma"/>
                <a:sym typeface="Tahoma"/>
              </a:defRPr>
            </a:lvl1pPr>
          </a:lstStyle>
          <a:p>
            <a:r>
              <a:t>Title Text</a:t>
            </a:r>
          </a:p>
        </p:txBody>
      </p:sp>
      <p:sp>
        <p:nvSpPr>
          <p:cNvPr id="1361" name="Tijdelijke aanduiding voor afbeelding 2"/>
          <p:cNvSpPr>
            <a:spLocks noGrp="1"/>
          </p:cNvSpPr>
          <p:nvPr>
            <p:ph type="pic" sz="half" idx="13"/>
          </p:nvPr>
        </p:nvSpPr>
        <p:spPr>
          <a:xfrm>
            <a:off x="1792290" y="612775"/>
            <a:ext cx="5486404" cy="4114800"/>
          </a:xfrm>
          <a:prstGeom prst="rect">
            <a:avLst/>
          </a:prstGeom>
        </p:spPr>
        <p:txBody>
          <a:bodyPr lIns="91439" rIns="91439">
            <a:noAutofit/>
          </a:bodyPr>
          <a:lstStyle/>
          <a:p>
            <a:endParaRPr/>
          </a:p>
        </p:txBody>
      </p:sp>
      <p:sp>
        <p:nvSpPr>
          <p:cNvPr id="1362" name="Body Level One…"/>
          <p:cNvSpPr txBox="1">
            <a:spLocks noGrp="1"/>
          </p:cNvSpPr>
          <p:nvPr>
            <p:ph type="body" sz="quarter" idx="1"/>
          </p:nvPr>
        </p:nvSpPr>
        <p:spPr>
          <a:xfrm>
            <a:off x="1792290" y="5367339"/>
            <a:ext cx="5486404" cy="804869"/>
          </a:xfrm>
          <a:prstGeom prst="rect">
            <a:avLst/>
          </a:prstGeom>
        </p:spPr>
        <p:txBody>
          <a:bodyPr lIns="45713" tIns="45713" rIns="45713" bIns="45713"/>
          <a:lstStyle>
            <a:lvl1pPr marL="0" indent="0" defTabSz="914305">
              <a:spcBef>
                <a:spcPts val="300"/>
              </a:spcBef>
              <a:defRPr sz="1400">
                <a:latin typeface="+mn-lt"/>
                <a:ea typeface="+mn-ea"/>
                <a:cs typeface="+mn-cs"/>
                <a:sym typeface="Times New Roman"/>
              </a:defRPr>
            </a:lvl1pPr>
            <a:lvl2pPr marL="0" indent="0" defTabSz="914305">
              <a:spcBef>
                <a:spcPts val="300"/>
              </a:spcBef>
              <a:defRPr sz="1400">
                <a:latin typeface="+mn-lt"/>
                <a:ea typeface="+mn-ea"/>
                <a:cs typeface="+mn-cs"/>
                <a:sym typeface="Times New Roman"/>
              </a:defRPr>
            </a:lvl2pPr>
            <a:lvl3pPr marL="0" indent="0" defTabSz="914305">
              <a:spcBef>
                <a:spcPts val="300"/>
              </a:spcBef>
              <a:defRPr sz="1400">
                <a:latin typeface="+mn-lt"/>
                <a:ea typeface="+mn-ea"/>
                <a:cs typeface="+mn-cs"/>
                <a:sym typeface="Times New Roman"/>
              </a:defRPr>
            </a:lvl3pPr>
            <a:lvl4pPr marL="0" indent="0" defTabSz="914305">
              <a:spcBef>
                <a:spcPts val="300"/>
              </a:spcBef>
              <a:defRPr sz="1400">
                <a:latin typeface="+mn-lt"/>
                <a:ea typeface="+mn-ea"/>
                <a:cs typeface="+mn-cs"/>
                <a:sym typeface="Times New Roman"/>
              </a:defRPr>
            </a:lvl4pPr>
            <a:lvl5pPr marL="0" indent="0" defTabSz="914305">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363"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7_Titel en verticale tekst">
    <p:spTree>
      <p:nvGrpSpPr>
        <p:cNvPr id="1" name=""/>
        <p:cNvGrpSpPr/>
        <p:nvPr/>
      </p:nvGrpSpPr>
      <p:grpSpPr>
        <a:xfrm>
          <a:off x="0" y="0"/>
          <a:ext cx="0" cy="0"/>
          <a:chOff x="0" y="0"/>
          <a:chExt cx="0" cy="0"/>
        </a:xfrm>
      </p:grpSpPr>
      <p:pic>
        <p:nvPicPr>
          <p:cNvPr id="1370" name="Picture 4" descr="Picture 4"/>
          <p:cNvPicPr>
            <a:picLocks noChangeAspect="1"/>
          </p:cNvPicPr>
          <p:nvPr/>
        </p:nvPicPr>
        <p:blipFill>
          <a:blip r:embed="rId2">
            <a:extLst/>
          </a:blip>
          <a:stretch>
            <a:fillRect/>
          </a:stretch>
        </p:blipFill>
        <p:spPr>
          <a:xfrm>
            <a:off x="6948489" y="6105530"/>
            <a:ext cx="2195518" cy="752480"/>
          </a:xfrm>
          <a:prstGeom prst="rect">
            <a:avLst/>
          </a:prstGeom>
          <a:ln w="12700">
            <a:miter lim="400000"/>
          </a:ln>
        </p:spPr>
      </p:pic>
      <p:sp>
        <p:nvSpPr>
          <p:cNvPr id="1371"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372"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373"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x">
  <p:cSld name="7_Verticale titel en tekst">
    <p:spTree>
      <p:nvGrpSpPr>
        <p:cNvPr id="1" name=""/>
        <p:cNvGrpSpPr/>
        <p:nvPr/>
      </p:nvGrpSpPr>
      <p:grpSpPr>
        <a:xfrm>
          <a:off x="0" y="0"/>
          <a:ext cx="0" cy="0"/>
          <a:chOff x="0" y="0"/>
          <a:chExt cx="0" cy="0"/>
        </a:xfrm>
      </p:grpSpPr>
      <p:pic>
        <p:nvPicPr>
          <p:cNvPr id="1380" name="Picture 4" descr="Picture 4"/>
          <p:cNvPicPr>
            <a:picLocks noChangeAspect="1"/>
          </p:cNvPicPr>
          <p:nvPr/>
        </p:nvPicPr>
        <p:blipFill>
          <a:blip r:embed="rId2">
            <a:extLst/>
          </a:blip>
          <a:stretch>
            <a:fillRect/>
          </a:stretch>
        </p:blipFill>
        <p:spPr>
          <a:xfrm>
            <a:off x="6948489" y="6105530"/>
            <a:ext cx="2195518" cy="752480"/>
          </a:xfrm>
          <a:prstGeom prst="rect">
            <a:avLst/>
          </a:prstGeom>
          <a:ln w="12700">
            <a:miter lim="400000"/>
          </a:ln>
        </p:spPr>
      </p:pic>
      <p:sp>
        <p:nvSpPr>
          <p:cNvPr id="1381" name="Title Text"/>
          <p:cNvSpPr txBox="1">
            <a:spLocks noGrp="1"/>
          </p:cNvSpPr>
          <p:nvPr>
            <p:ph type="title"/>
          </p:nvPr>
        </p:nvSpPr>
        <p:spPr>
          <a:xfrm>
            <a:off x="6629400" y="274642"/>
            <a:ext cx="2057403" cy="5851532"/>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1382" name="Body Level One…"/>
          <p:cNvSpPr txBox="1">
            <a:spLocks noGrp="1"/>
          </p:cNvSpPr>
          <p:nvPr>
            <p:ph type="body" idx="1"/>
          </p:nvPr>
        </p:nvSpPr>
        <p:spPr>
          <a:xfrm>
            <a:off x="457200" y="274642"/>
            <a:ext cx="6019800" cy="5851532"/>
          </a:xfrm>
          <a:prstGeom prst="rect">
            <a:avLst/>
          </a:prstGeom>
        </p:spPr>
        <p:txBody>
          <a:bodyPr lIns="45713" tIns="45713" rIns="45713" bIns="45713"/>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383"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
  <p:cSld name="8_Title and Text">
    <p:spTree>
      <p:nvGrpSpPr>
        <p:cNvPr id="1" name=""/>
        <p:cNvGrpSpPr/>
        <p:nvPr/>
      </p:nvGrpSpPr>
      <p:grpSpPr>
        <a:xfrm>
          <a:off x="0" y="0"/>
          <a:ext cx="0" cy="0"/>
          <a:chOff x="0" y="0"/>
          <a:chExt cx="0" cy="0"/>
        </a:xfrm>
      </p:grpSpPr>
      <p:pic>
        <p:nvPicPr>
          <p:cNvPr id="1390" name="Picture 4" descr="Picture 4"/>
          <p:cNvPicPr>
            <a:picLocks noChangeAspect="1"/>
          </p:cNvPicPr>
          <p:nvPr/>
        </p:nvPicPr>
        <p:blipFill>
          <a:blip r:embed="rId2">
            <a:extLst/>
          </a:blip>
          <a:stretch>
            <a:fillRect/>
          </a:stretch>
        </p:blipFill>
        <p:spPr>
          <a:xfrm>
            <a:off x="6948489" y="6105530"/>
            <a:ext cx="2195518" cy="752480"/>
          </a:xfrm>
          <a:prstGeom prst="rect">
            <a:avLst/>
          </a:prstGeom>
          <a:ln w="12700">
            <a:miter lim="400000"/>
          </a:ln>
        </p:spPr>
      </p:pic>
      <p:sp>
        <p:nvSpPr>
          <p:cNvPr id="1391"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lstStyle>
          <a:p>
            <a:r>
              <a:t>Title Text</a:t>
            </a:r>
          </a:p>
        </p:txBody>
      </p:sp>
      <p:sp>
        <p:nvSpPr>
          <p:cNvPr id="1392"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393"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Leeg">
    <p:spTree>
      <p:nvGrpSpPr>
        <p:cNvPr id="1" name=""/>
        <p:cNvGrpSpPr/>
        <p:nvPr/>
      </p:nvGrpSpPr>
      <p:grpSpPr>
        <a:xfrm>
          <a:off x="0" y="0"/>
          <a:ext cx="0" cy="0"/>
          <a:chOff x="0" y="0"/>
          <a:chExt cx="0" cy="0"/>
        </a:xfrm>
      </p:grpSpPr>
      <p:pic>
        <p:nvPicPr>
          <p:cNvPr id="172"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73" name="Slide Number"/>
          <p:cNvSpPr txBox="1">
            <a:spLocks noGrp="1"/>
          </p:cNvSpPr>
          <p:nvPr>
            <p:ph type="sldNum" sz="quarter" idx="2"/>
          </p:nvPr>
        </p:nvSpPr>
        <p:spPr>
          <a:xfrm>
            <a:off x="6279546" y="6221733"/>
            <a:ext cx="273654" cy="269239"/>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7_Title and Text 0">
    <p:spTree>
      <p:nvGrpSpPr>
        <p:cNvPr id="1" name=""/>
        <p:cNvGrpSpPr/>
        <p:nvPr/>
      </p:nvGrpSpPr>
      <p:grpSpPr>
        <a:xfrm>
          <a:off x="0" y="0"/>
          <a:ext cx="0" cy="0"/>
          <a:chOff x="0" y="0"/>
          <a:chExt cx="0" cy="0"/>
        </a:xfrm>
      </p:grpSpPr>
      <p:sp>
        <p:nvSpPr>
          <p:cNvPr id="1400" name="Title Text"/>
          <p:cNvSpPr txBox="1">
            <a:spLocks noGrp="1"/>
          </p:cNvSpPr>
          <p:nvPr>
            <p:ph type="title"/>
          </p:nvPr>
        </p:nvSpPr>
        <p:spPr>
          <a:xfrm>
            <a:off x="457200" y="274642"/>
            <a:ext cx="8229600" cy="1143004"/>
          </a:xfrm>
          <a:prstGeom prst="rect">
            <a:avLst/>
          </a:prstGeom>
        </p:spPr>
        <p:txBody>
          <a:bodyPr lIns="45713" tIns="45713" rIns="45713" bIns="45713"/>
          <a:lstStyle>
            <a:lvl1pPr defTabSz="914305"/>
          </a:lstStyle>
          <a:p>
            <a:r>
              <a:t>Title Text</a:t>
            </a:r>
          </a:p>
        </p:txBody>
      </p:sp>
      <p:sp>
        <p:nvSpPr>
          <p:cNvPr id="1401"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402" name="Slide Number"/>
          <p:cNvSpPr txBox="1">
            <a:spLocks noGrp="1"/>
          </p:cNvSpPr>
          <p:nvPr>
            <p:ph type="sldNum" sz="quarter" idx="2"/>
          </p:nvPr>
        </p:nvSpPr>
        <p:spPr>
          <a:xfrm>
            <a:off x="6279562" y="6221748"/>
            <a:ext cx="273642"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1_Title slide">
    <p:bg>
      <p:bgPr>
        <a:solidFill>
          <a:srgbClr val="212121"/>
        </a:solidFill>
        <a:effectLst/>
      </p:bgPr>
    </p:bg>
    <p:spTree>
      <p:nvGrpSpPr>
        <p:cNvPr id="1" name=""/>
        <p:cNvGrpSpPr/>
        <p:nvPr/>
      </p:nvGrpSpPr>
      <p:grpSpPr>
        <a:xfrm>
          <a:off x="0" y="0"/>
          <a:ext cx="0" cy="0"/>
          <a:chOff x="0" y="0"/>
          <a:chExt cx="0" cy="0"/>
        </a:xfrm>
      </p:grpSpPr>
      <p:sp>
        <p:nvSpPr>
          <p:cNvPr id="1409" name="Title Text"/>
          <p:cNvSpPr txBox="1">
            <a:spLocks noGrp="1"/>
          </p:cNvSpPr>
          <p:nvPr>
            <p:ph type="title"/>
          </p:nvPr>
        </p:nvSpPr>
        <p:spPr>
          <a:xfrm>
            <a:off x="311712" y="992770"/>
            <a:ext cx="8520605" cy="2736906"/>
          </a:xfrm>
          <a:prstGeom prst="rect">
            <a:avLst/>
          </a:prstGeom>
        </p:spPr>
        <p:txBody>
          <a:bodyPr lIns="91412" tIns="91412" rIns="91412" bIns="91412" anchor="b"/>
          <a:lstStyle>
            <a:lvl1pPr defTabSz="914305">
              <a:defRPr sz="5200" b="0"/>
            </a:lvl1pPr>
          </a:lstStyle>
          <a:p>
            <a:pPr>
              <a:defRPr>
                <a:effectLst/>
              </a:defRPr>
            </a:pPr>
            <a:r>
              <a:t>Title Text</a:t>
            </a:r>
          </a:p>
        </p:txBody>
      </p:sp>
      <p:sp>
        <p:nvSpPr>
          <p:cNvPr id="1410" name="Body Level One…"/>
          <p:cNvSpPr txBox="1">
            <a:spLocks noGrp="1"/>
          </p:cNvSpPr>
          <p:nvPr>
            <p:ph type="body" sz="quarter" idx="1"/>
          </p:nvPr>
        </p:nvSpPr>
        <p:spPr>
          <a:xfrm>
            <a:off x="311702" y="3778834"/>
            <a:ext cx="8520605" cy="1056908"/>
          </a:xfrm>
          <a:prstGeom prst="rect">
            <a:avLst/>
          </a:prstGeom>
        </p:spPr>
        <p:txBody>
          <a:bodyPr lIns="91412" tIns="91412" rIns="91412" bIns="91412"/>
          <a:lstStyle>
            <a:lvl1pPr marL="0" indent="114287" algn="ctr" defTabSz="914305">
              <a:spcBef>
                <a:spcPts val="0"/>
              </a:spcBef>
              <a:defRPr>
                <a:solidFill>
                  <a:srgbClr val="ADADAD"/>
                </a:solidFill>
              </a:defRPr>
            </a:lvl1pPr>
            <a:lvl2pPr marL="0" indent="114287" algn="ctr" defTabSz="914305">
              <a:spcBef>
                <a:spcPts val="0"/>
              </a:spcBef>
              <a:defRPr>
                <a:solidFill>
                  <a:srgbClr val="ADADAD"/>
                </a:solidFill>
              </a:defRPr>
            </a:lvl2pPr>
            <a:lvl3pPr marL="0" indent="114287" algn="ctr" defTabSz="914305">
              <a:spcBef>
                <a:spcPts val="0"/>
              </a:spcBef>
              <a:defRPr>
                <a:solidFill>
                  <a:srgbClr val="ADADAD"/>
                </a:solidFill>
              </a:defRPr>
            </a:lvl3pPr>
            <a:lvl4pPr marL="0" indent="114287" algn="ctr" defTabSz="914305">
              <a:spcBef>
                <a:spcPts val="0"/>
              </a:spcBef>
              <a:defRPr>
                <a:solidFill>
                  <a:srgbClr val="ADADAD"/>
                </a:solidFill>
              </a:defRPr>
            </a:lvl4pPr>
            <a:lvl5pPr marL="0" indent="114287" algn="ctr" defTabSz="914305">
              <a:spcBef>
                <a:spcPts val="0"/>
              </a:spcBef>
              <a:defRPr>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11" name="Slide Number"/>
          <p:cNvSpPr txBox="1">
            <a:spLocks noGrp="1"/>
          </p:cNvSpPr>
          <p:nvPr>
            <p:ph type="sldNum" sz="quarter" idx="2"/>
          </p:nvPr>
        </p:nvSpPr>
        <p:spPr>
          <a:xfrm>
            <a:off x="8684375" y="6320787"/>
            <a:ext cx="336787"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2_Section header">
    <p:bg>
      <p:bgPr>
        <a:solidFill>
          <a:srgbClr val="212121"/>
        </a:solidFill>
        <a:effectLst/>
      </p:bgPr>
    </p:bg>
    <p:spTree>
      <p:nvGrpSpPr>
        <p:cNvPr id="1" name=""/>
        <p:cNvGrpSpPr/>
        <p:nvPr/>
      </p:nvGrpSpPr>
      <p:grpSpPr>
        <a:xfrm>
          <a:off x="0" y="0"/>
          <a:ext cx="0" cy="0"/>
          <a:chOff x="0" y="0"/>
          <a:chExt cx="0" cy="0"/>
        </a:xfrm>
      </p:grpSpPr>
      <p:sp>
        <p:nvSpPr>
          <p:cNvPr id="1418" name="Title Text"/>
          <p:cNvSpPr txBox="1">
            <a:spLocks noGrp="1"/>
          </p:cNvSpPr>
          <p:nvPr>
            <p:ph type="title"/>
          </p:nvPr>
        </p:nvSpPr>
        <p:spPr>
          <a:xfrm>
            <a:off x="311702" y="2867798"/>
            <a:ext cx="8520605" cy="1122304"/>
          </a:xfrm>
          <a:prstGeom prst="rect">
            <a:avLst/>
          </a:prstGeom>
        </p:spPr>
        <p:txBody>
          <a:bodyPr lIns="91412" tIns="91412" rIns="91412" bIns="91412" anchor="ctr"/>
          <a:lstStyle>
            <a:lvl1pPr defTabSz="914305">
              <a:defRPr sz="3600" b="0"/>
            </a:lvl1pPr>
          </a:lstStyle>
          <a:p>
            <a:pPr>
              <a:defRPr>
                <a:effectLst/>
              </a:defRPr>
            </a:pPr>
            <a:r>
              <a:t>Title Text</a:t>
            </a:r>
          </a:p>
        </p:txBody>
      </p:sp>
      <p:sp>
        <p:nvSpPr>
          <p:cNvPr id="1419" name="Slide Number"/>
          <p:cNvSpPr txBox="1">
            <a:spLocks noGrp="1"/>
          </p:cNvSpPr>
          <p:nvPr>
            <p:ph type="sldNum" sz="quarter" idx="2"/>
          </p:nvPr>
        </p:nvSpPr>
        <p:spPr>
          <a:xfrm>
            <a:off x="8684375" y="6320787"/>
            <a:ext cx="336787"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1_Title and body">
    <p:bg>
      <p:bgPr>
        <a:solidFill>
          <a:srgbClr val="212121"/>
        </a:solidFill>
        <a:effectLst/>
      </p:bgPr>
    </p:bg>
    <p:spTree>
      <p:nvGrpSpPr>
        <p:cNvPr id="1" name=""/>
        <p:cNvGrpSpPr/>
        <p:nvPr/>
      </p:nvGrpSpPr>
      <p:grpSpPr>
        <a:xfrm>
          <a:off x="0" y="0"/>
          <a:ext cx="0" cy="0"/>
          <a:chOff x="0" y="0"/>
          <a:chExt cx="0" cy="0"/>
        </a:xfrm>
      </p:grpSpPr>
      <p:sp>
        <p:nvSpPr>
          <p:cNvPr id="1426" name="Title Text"/>
          <p:cNvSpPr txBox="1">
            <a:spLocks noGrp="1"/>
          </p:cNvSpPr>
          <p:nvPr>
            <p:ph type="title"/>
          </p:nvPr>
        </p:nvSpPr>
        <p:spPr>
          <a:xfrm>
            <a:off x="311702" y="593366"/>
            <a:ext cx="8520605" cy="763504"/>
          </a:xfrm>
          <a:prstGeom prst="rect">
            <a:avLst/>
          </a:prstGeom>
        </p:spPr>
        <p:txBody>
          <a:bodyPr lIns="91412" tIns="91412" rIns="91412" bIns="91412"/>
          <a:lstStyle>
            <a:lvl1pPr algn="l" defTabSz="914305">
              <a:defRPr b="0"/>
            </a:lvl1pPr>
          </a:lstStyle>
          <a:p>
            <a:pPr>
              <a:defRPr>
                <a:effectLst/>
              </a:defRPr>
            </a:pPr>
            <a:r>
              <a:t>Title Text</a:t>
            </a:r>
          </a:p>
        </p:txBody>
      </p:sp>
      <p:sp>
        <p:nvSpPr>
          <p:cNvPr id="1427" name="Body Level One…"/>
          <p:cNvSpPr txBox="1">
            <a:spLocks noGrp="1"/>
          </p:cNvSpPr>
          <p:nvPr>
            <p:ph type="body" idx="1"/>
          </p:nvPr>
        </p:nvSpPr>
        <p:spPr>
          <a:xfrm>
            <a:off x="311702" y="1536633"/>
            <a:ext cx="8520605" cy="4555200"/>
          </a:xfrm>
          <a:prstGeom prst="rect">
            <a:avLst/>
          </a:prstGeom>
        </p:spPr>
        <p:txBody>
          <a:bodyPr lIns="91412" tIns="91412" rIns="91412" bIns="91412"/>
          <a:lstStyle>
            <a:lvl1pPr marL="457153" indent="-342864" defTabSz="914305">
              <a:lnSpc>
                <a:spcPct val="115000"/>
              </a:lnSpc>
              <a:spcBef>
                <a:spcPts val="0"/>
              </a:spcBef>
              <a:buClr>
                <a:srgbClr val="ADADAD"/>
              </a:buClr>
              <a:buSzPts val="1800"/>
              <a:buFont typeface="Arial"/>
              <a:buChar char="●"/>
              <a:defRPr sz="1800">
                <a:solidFill>
                  <a:srgbClr val="ADADAD"/>
                </a:solidFill>
              </a:defRPr>
            </a:lvl1pPr>
            <a:lvl2pPr marL="1005009" indent="-408171" defTabSz="914305">
              <a:lnSpc>
                <a:spcPct val="115000"/>
              </a:lnSpc>
              <a:spcBef>
                <a:spcPts val="0"/>
              </a:spcBef>
              <a:buClr>
                <a:srgbClr val="ADADAD"/>
              </a:buClr>
              <a:buSzPts val="1800"/>
              <a:buFont typeface="Arial"/>
              <a:buChar char="○"/>
              <a:defRPr sz="1800">
                <a:solidFill>
                  <a:srgbClr val="ADADAD"/>
                </a:solidFill>
              </a:defRPr>
            </a:lvl2pPr>
            <a:lvl3pPr marL="1462162" indent="-408171" defTabSz="914305">
              <a:lnSpc>
                <a:spcPct val="115000"/>
              </a:lnSpc>
              <a:spcBef>
                <a:spcPts val="0"/>
              </a:spcBef>
              <a:buClr>
                <a:srgbClr val="ADADAD"/>
              </a:buClr>
              <a:buSzPts val="1800"/>
              <a:buFont typeface="Arial"/>
              <a:buChar char="■"/>
              <a:defRPr sz="1800">
                <a:solidFill>
                  <a:srgbClr val="ADADAD"/>
                </a:solidFill>
              </a:defRPr>
            </a:lvl3pPr>
            <a:lvl4pPr marL="1919315" indent="-408171" defTabSz="914305">
              <a:lnSpc>
                <a:spcPct val="115000"/>
              </a:lnSpc>
              <a:spcBef>
                <a:spcPts val="0"/>
              </a:spcBef>
              <a:buClr>
                <a:srgbClr val="ADADAD"/>
              </a:buClr>
              <a:buSzPts val="1800"/>
              <a:buFont typeface="Arial"/>
              <a:buChar char="●"/>
              <a:defRPr sz="1800">
                <a:solidFill>
                  <a:srgbClr val="ADADAD"/>
                </a:solidFill>
              </a:defRPr>
            </a:lvl4pPr>
            <a:lvl5pPr marL="2376465" indent="-408171" defTabSz="914305">
              <a:lnSpc>
                <a:spcPct val="115000"/>
              </a:lnSpc>
              <a:spcBef>
                <a:spcPts val="0"/>
              </a:spcBef>
              <a:buClr>
                <a:srgbClr val="ADADAD"/>
              </a:buClr>
              <a:buSzPts val="1800"/>
              <a:buFont typeface="Arial"/>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28" name="Slide Number"/>
          <p:cNvSpPr txBox="1">
            <a:spLocks noGrp="1"/>
          </p:cNvSpPr>
          <p:nvPr>
            <p:ph type="sldNum" sz="quarter" idx="2"/>
          </p:nvPr>
        </p:nvSpPr>
        <p:spPr>
          <a:xfrm>
            <a:off x="8684375" y="6320787"/>
            <a:ext cx="336787"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1_Title and two columns">
    <p:bg>
      <p:bgPr>
        <a:solidFill>
          <a:srgbClr val="212121"/>
        </a:solidFill>
        <a:effectLst/>
      </p:bgPr>
    </p:bg>
    <p:spTree>
      <p:nvGrpSpPr>
        <p:cNvPr id="1" name=""/>
        <p:cNvGrpSpPr/>
        <p:nvPr/>
      </p:nvGrpSpPr>
      <p:grpSpPr>
        <a:xfrm>
          <a:off x="0" y="0"/>
          <a:ext cx="0" cy="0"/>
          <a:chOff x="0" y="0"/>
          <a:chExt cx="0" cy="0"/>
        </a:xfrm>
      </p:grpSpPr>
      <p:sp>
        <p:nvSpPr>
          <p:cNvPr id="1435" name="Title Text"/>
          <p:cNvSpPr txBox="1">
            <a:spLocks noGrp="1"/>
          </p:cNvSpPr>
          <p:nvPr>
            <p:ph type="title"/>
          </p:nvPr>
        </p:nvSpPr>
        <p:spPr>
          <a:xfrm>
            <a:off x="311702" y="593366"/>
            <a:ext cx="8520605" cy="763504"/>
          </a:xfrm>
          <a:prstGeom prst="rect">
            <a:avLst/>
          </a:prstGeom>
        </p:spPr>
        <p:txBody>
          <a:bodyPr lIns="91412" tIns="91412" rIns="91412" bIns="91412"/>
          <a:lstStyle>
            <a:lvl1pPr algn="l" defTabSz="914305">
              <a:defRPr b="0"/>
            </a:lvl1pPr>
          </a:lstStyle>
          <a:p>
            <a:pPr>
              <a:defRPr>
                <a:effectLst/>
              </a:defRPr>
            </a:pPr>
            <a:r>
              <a:t>Title Text</a:t>
            </a:r>
          </a:p>
        </p:txBody>
      </p:sp>
      <p:sp>
        <p:nvSpPr>
          <p:cNvPr id="1436" name="Body Level One…"/>
          <p:cNvSpPr txBox="1">
            <a:spLocks noGrp="1"/>
          </p:cNvSpPr>
          <p:nvPr>
            <p:ph type="body" sz="half" idx="1"/>
          </p:nvPr>
        </p:nvSpPr>
        <p:spPr>
          <a:xfrm>
            <a:off x="311702" y="1536633"/>
            <a:ext cx="3999904" cy="4555200"/>
          </a:xfrm>
          <a:prstGeom prst="rect">
            <a:avLst/>
          </a:prstGeom>
        </p:spPr>
        <p:txBody>
          <a:bodyPr lIns="91412" tIns="91412" rIns="91412" bIns="91412"/>
          <a:lstStyle>
            <a:lvl1pPr marL="457153" indent="-317467" defTabSz="914305">
              <a:lnSpc>
                <a:spcPct val="115000"/>
              </a:lnSpc>
              <a:spcBef>
                <a:spcPts val="0"/>
              </a:spcBef>
              <a:buClr>
                <a:srgbClr val="ADADAD"/>
              </a:buClr>
              <a:buSzPts val="1400"/>
              <a:buFont typeface="Arial"/>
              <a:buChar char="●"/>
              <a:defRPr sz="1400">
                <a:solidFill>
                  <a:srgbClr val="ADADAD"/>
                </a:solidFill>
              </a:defRPr>
            </a:lvl1pPr>
            <a:lvl2pPr marL="965100" indent="-355562" defTabSz="914305">
              <a:lnSpc>
                <a:spcPct val="115000"/>
              </a:lnSpc>
              <a:spcBef>
                <a:spcPts val="0"/>
              </a:spcBef>
              <a:buClr>
                <a:srgbClr val="ADADAD"/>
              </a:buClr>
              <a:buSzPts val="1400"/>
              <a:buFont typeface="Arial"/>
              <a:buChar char="○"/>
              <a:defRPr sz="1400">
                <a:solidFill>
                  <a:srgbClr val="ADADAD"/>
                </a:solidFill>
              </a:defRPr>
            </a:lvl2pPr>
            <a:lvl3pPr marL="1422253" indent="-355562" defTabSz="914305">
              <a:lnSpc>
                <a:spcPct val="115000"/>
              </a:lnSpc>
              <a:spcBef>
                <a:spcPts val="0"/>
              </a:spcBef>
              <a:buClr>
                <a:srgbClr val="ADADAD"/>
              </a:buClr>
              <a:buSzPts val="1400"/>
              <a:buFont typeface="Arial"/>
              <a:buChar char="■"/>
              <a:defRPr sz="1400">
                <a:solidFill>
                  <a:srgbClr val="ADADAD"/>
                </a:solidFill>
              </a:defRPr>
            </a:lvl3pPr>
            <a:lvl4pPr marL="1879405" indent="-355562" defTabSz="914305">
              <a:lnSpc>
                <a:spcPct val="115000"/>
              </a:lnSpc>
              <a:spcBef>
                <a:spcPts val="0"/>
              </a:spcBef>
              <a:buClr>
                <a:srgbClr val="ADADAD"/>
              </a:buClr>
              <a:buSzPts val="1400"/>
              <a:buFont typeface="Arial"/>
              <a:buChar char="●"/>
              <a:defRPr sz="1400">
                <a:solidFill>
                  <a:srgbClr val="ADADAD"/>
                </a:solidFill>
              </a:defRPr>
            </a:lvl4pPr>
            <a:lvl5pPr marL="2336556" indent="-355562" defTabSz="914305">
              <a:lnSpc>
                <a:spcPct val="115000"/>
              </a:lnSpc>
              <a:spcBef>
                <a:spcPts val="0"/>
              </a:spcBef>
              <a:buClr>
                <a:srgbClr val="ADADAD"/>
              </a:buClr>
              <a:buSzPts val="1400"/>
              <a:buFont typeface="Arial"/>
              <a:buChar char="○"/>
              <a:defRPr sz="14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37" name="Google Shape;27;p5"/>
          <p:cNvSpPr txBox="1">
            <a:spLocks noGrp="1"/>
          </p:cNvSpPr>
          <p:nvPr>
            <p:ph type="body" sz="half" idx="13"/>
          </p:nvPr>
        </p:nvSpPr>
        <p:spPr>
          <a:xfrm>
            <a:off x="4832401" y="1536633"/>
            <a:ext cx="3999906" cy="4555207"/>
          </a:xfrm>
          <a:prstGeom prst="rect">
            <a:avLst/>
          </a:prstGeom>
        </p:spPr>
        <p:txBody>
          <a:bodyPr lIns="91412" tIns="91412" rIns="91412" bIns="91412"/>
          <a:lstStyle/>
          <a:p>
            <a:endParaRPr/>
          </a:p>
        </p:txBody>
      </p:sp>
      <p:sp>
        <p:nvSpPr>
          <p:cNvPr id="1438" name="Slide Number"/>
          <p:cNvSpPr txBox="1">
            <a:spLocks noGrp="1"/>
          </p:cNvSpPr>
          <p:nvPr>
            <p:ph type="sldNum" sz="quarter" idx="2"/>
          </p:nvPr>
        </p:nvSpPr>
        <p:spPr>
          <a:xfrm>
            <a:off x="8684375" y="6320787"/>
            <a:ext cx="336787"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
  <p:cSld name="2_Title only">
    <p:bg>
      <p:bgPr>
        <a:solidFill>
          <a:srgbClr val="212121"/>
        </a:solidFill>
        <a:effectLst/>
      </p:bgPr>
    </p:bg>
    <p:spTree>
      <p:nvGrpSpPr>
        <p:cNvPr id="1" name=""/>
        <p:cNvGrpSpPr/>
        <p:nvPr/>
      </p:nvGrpSpPr>
      <p:grpSpPr>
        <a:xfrm>
          <a:off x="0" y="0"/>
          <a:ext cx="0" cy="0"/>
          <a:chOff x="0" y="0"/>
          <a:chExt cx="0" cy="0"/>
        </a:xfrm>
      </p:grpSpPr>
      <p:sp>
        <p:nvSpPr>
          <p:cNvPr id="1445" name="Title Text"/>
          <p:cNvSpPr txBox="1">
            <a:spLocks noGrp="1"/>
          </p:cNvSpPr>
          <p:nvPr>
            <p:ph type="title"/>
          </p:nvPr>
        </p:nvSpPr>
        <p:spPr>
          <a:xfrm>
            <a:off x="311702" y="593366"/>
            <a:ext cx="8520605" cy="763504"/>
          </a:xfrm>
          <a:prstGeom prst="rect">
            <a:avLst/>
          </a:prstGeom>
        </p:spPr>
        <p:txBody>
          <a:bodyPr lIns="91412" tIns="91412" rIns="91412" bIns="91412"/>
          <a:lstStyle>
            <a:lvl1pPr algn="l" defTabSz="914305">
              <a:defRPr b="0"/>
            </a:lvl1pPr>
          </a:lstStyle>
          <a:p>
            <a:pPr>
              <a:defRPr>
                <a:effectLst/>
              </a:defRPr>
            </a:pPr>
            <a:r>
              <a:t>Title Text</a:t>
            </a:r>
          </a:p>
        </p:txBody>
      </p:sp>
      <p:sp>
        <p:nvSpPr>
          <p:cNvPr id="1446" name="Slide Number"/>
          <p:cNvSpPr txBox="1">
            <a:spLocks noGrp="1"/>
          </p:cNvSpPr>
          <p:nvPr>
            <p:ph type="sldNum" sz="quarter" idx="2"/>
          </p:nvPr>
        </p:nvSpPr>
        <p:spPr>
          <a:xfrm>
            <a:off x="8684375" y="6320787"/>
            <a:ext cx="336787"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x">
  <p:cSld name="1_One column text">
    <p:bg>
      <p:bgPr>
        <a:solidFill>
          <a:srgbClr val="212121"/>
        </a:solidFill>
        <a:effectLst/>
      </p:bgPr>
    </p:bg>
    <p:spTree>
      <p:nvGrpSpPr>
        <p:cNvPr id="1" name=""/>
        <p:cNvGrpSpPr/>
        <p:nvPr/>
      </p:nvGrpSpPr>
      <p:grpSpPr>
        <a:xfrm>
          <a:off x="0" y="0"/>
          <a:ext cx="0" cy="0"/>
          <a:chOff x="0" y="0"/>
          <a:chExt cx="0" cy="0"/>
        </a:xfrm>
      </p:grpSpPr>
      <p:sp>
        <p:nvSpPr>
          <p:cNvPr id="1453" name="Title Text"/>
          <p:cNvSpPr txBox="1">
            <a:spLocks noGrp="1"/>
          </p:cNvSpPr>
          <p:nvPr>
            <p:ph type="title"/>
          </p:nvPr>
        </p:nvSpPr>
        <p:spPr>
          <a:xfrm>
            <a:off x="311698" y="740802"/>
            <a:ext cx="2808011" cy="1007706"/>
          </a:xfrm>
          <a:prstGeom prst="rect">
            <a:avLst/>
          </a:prstGeom>
        </p:spPr>
        <p:txBody>
          <a:bodyPr lIns="91412" tIns="91412" rIns="91412" bIns="91412" anchor="b"/>
          <a:lstStyle>
            <a:lvl1pPr algn="l" defTabSz="914305">
              <a:defRPr sz="2400" b="0"/>
            </a:lvl1pPr>
          </a:lstStyle>
          <a:p>
            <a:pPr>
              <a:defRPr>
                <a:effectLst/>
              </a:defRPr>
            </a:pPr>
            <a:r>
              <a:t>Title Text</a:t>
            </a:r>
          </a:p>
        </p:txBody>
      </p:sp>
      <p:sp>
        <p:nvSpPr>
          <p:cNvPr id="1454" name="Body Level One…"/>
          <p:cNvSpPr txBox="1">
            <a:spLocks noGrp="1"/>
          </p:cNvSpPr>
          <p:nvPr>
            <p:ph type="body" sz="quarter" idx="1"/>
          </p:nvPr>
        </p:nvSpPr>
        <p:spPr>
          <a:xfrm>
            <a:off x="311698" y="1852802"/>
            <a:ext cx="2808011" cy="4239305"/>
          </a:xfrm>
          <a:prstGeom prst="rect">
            <a:avLst/>
          </a:prstGeom>
        </p:spPr>
        <p:txBody>
          <a:bodyPr lIns="91412" tIns="91412" rIns="91412" bIns="91412"/>
          <a:lstStyle>
            <a:lvl1pPr marL="457153" indent="-304768" defTabSz="914305">
              <a:lnSpc>
                <a:spcPct val="115000"/>
              </a:lnSpc>
              <a:spcBef>
                <a:spcPts val="0"/>
              </a:spcBef>
              <a:buClr>
                <a:srgbClr val="ADADAD"/>
              </a:buClr>
              <a:buSzPts val="1200"/>
              <a:buFont typeface="Arial"/>
              <a:buChar char="●"/>
              <a:defRPr sz="1200">
                <a:solidFill>
                  <a:srgbClr val="ADADAD"/>
                </a:solidFill>
              </a:defRPr>
            </a:lvl1pPr>
            <a:lvl2pPr marL="914305" indent="-304768" defTabSz="914305">
              <a:lnSpc>
                <a:spcPct val="115000"/>
              </a:lnSpc>
              <a:spcBef>
                <a:spcPts val="0"/>
              </a:spcBef>
              <a:buClr>
                <a:srgbClr val="ADADAD"/>
              </a:buClr>
              <a:buSzPts val="1200"/>
              <a:buFont typeface="Arial"/>
              <a:buChar char="○"/>
              <a:defRPr sz="1200">
                <a:solidFill>
                  <a:srgbClr val="ADADAD"/>
                </a:solidFill>
              </a:defRPr>
            </a:lvl2pPr>
            <a:lvl3pPr marL="1371456" indent="-304768" defTabSz="914305">
              <a:lnSpc>
                <a:spcPct val="115000"/>
              </a:lnSpc>
              <a:spcBef>
                <a:spcPts val="0"/>
              </a:spcBef>
              <a:buClr>
                <a:srgbClr val="ADADAD"/>
              </a:buClr>
              <a:buSzPts val="1200"/>
              <a:buFont typeface="Arial"/>
              <a:buChar char="■"/>
              <a:defRPr sz="1200">
                <a:solidFill>
                  <a:srgbClr val="ADADAD"/>
                </a:solidFill>
              </a:defRPr>
            </a:lvl3pPr>
            <a:lvl4pPr marL="1828610" indent="-304768" defTabSz="914305">
              <a:lnSpc>
                <a:spcPct val="115000"/>
              </a:lnSpc>
              <a:spcBef>
                <a:spcPts val="0"/>
              </a:spcBef>
              <a:buClr>
                <a:srgbClr val="ADADAD"/>
              </a:buClr>
              <a:buSzPts val="1200"/>
              <a:buFont typeface="Arial"/>
              <a:buChar char="●"/>
              <a:defRPr sz="1200">
                <a:solidFill>
                  <a:srgbClr val="ADADAD"/>
                </a:solidFill>
              </a:defRPr>
            </a:lvl4pPr>
            <a:lvl5pPr marL="2285762" indent="-304768" defTabSz="914305">
              <a:lnSpc>
                <a:spcPct val="115000"/>
              </a:lnSpc>
              <a:spcBef>
                <a:spcPts val="0"/>
              </a:spcBef>
              <a:buClr>
                <a:srgbClr val="ADADAD"/>
              </a:buClr>
              <a:buSzPts val="1200"/>
              <a:buFont typeface="Arial"/>
              <a:buChar char="○"/>
              <a:defRPr sz="12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55" name="Slide Number"/>
          <p:cNvSpPr txBox="1">
            <a:spLocks noGrp="1"/>
          </p:cNvSpPr>
          <p:nvPr>
            <p:ph type="sldNum" sz="quarter" idx="2"/>
          </p:nvPr>
        </p:nvSpPr>
        <p:spPr>
          <a:xfrm>
            <a:off x="8684375" y="6320787"/>
            <a:ext cx="336787"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x">
  <p:cSld name="1_Main point">
    <p:bg>
      <p:bgPr>
        <a:solidFill>
          <a:srgbClr val="212121"/>
        </a:solidFill>
        <a:effectLst/>
      </p:bgPr>
    </p:bg>
    <p:spTree>
      <p:nvGrpSpPr>
        <p:cNvPr id="1" name=""/>
        <p:cNvGrpSpPr/>
        <p:nvPr/>
      </p:nvGrpSpPr>
      <p:grpSpPr>
        <a:xfrm>
          <a:off x="0" y="0"/>
          <a:ext cx="0" cy="0"/>
          <a:chOff x="0" y="0"/>
          <a:chExt cx="0" cy="0"/>
        </a:xfrm>
      </p:grpSpPr>
      <p:sp>
        <p:nvSpPr>
          <p:cNvPr id="1462" name="Title Text"/>
          <p:cNvSpPr txBox="1">
            <a:spLocks noGrp="1"/>
          </p:cNvSpPr>
          <p:nvPr>
            <p:ph type="title"/>
          </p:nvPr>
        </p:nvSpPr>
        <p:spPr>
          <a:xfrm>
            <a:off x="490253" y="600199"/>
            <a:ext cx="6367807" cy="5454304"/>
          </a:xfrm>
          <a:prstGeom prst="rect">
            <a:avLst/>
          </a:prstGeom>
        </p:spPr>
        <p:txBody>
          <a:bodyPr lIns="91412" tIns="91412" rIns="91412" bIns="91412" anchor="ctr"/>
          <a:lstStyle>
            <a:lvl1pPr algn="l" defTabSz="914305">
              <a:defRPr sz="4800" b="0"/>
            </a:lvl1pPr>
          </a:lstStyle>
          <a:p>
            <a:pPr>
              <a:defRPr>
                <a:effectLst/>
              </a:defRPr>
            </a:pPr>
            <a:r>
              <a:t>Title Text</a:t>
            </a:r>
          </a:p>
        </p:txBody>
      </p:sp>
      <p:sp>
        <p:nvSpPr>
          <p:cNvPr id="1463" name="Slide Number"/>
          <p:cNvSpPr txBox="1">
            <a:spLocks noGrp="1"/>
          </p:cNvSpPr>
          <p:nvPr>
            <p:ph type="sldNum" sz="quarter" idx="2"/>
          </p:nvPr>
        </p:nvSpPr>
        <p:spPr>
          <a:xfrm>
            <a:off x="8684375" y="6320787"/>
            <a:ext cx="336787"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
  <p:cSld name="1_Section title and description">
    <p:bg>
      <p:bgPr>
        <a:solidFill>
          <a:srgbClr val="212121"/>
        </a:solidFill>
        <a:effectLst/>
      </p:bgPr>
    </p:bg>
    <p:spTree>
      <p:nvGrpSpPr>
        <p:cNvPr id="1" name=""/>
        <p:cNvGrpSpPr/>
        <p:nvPr/>
      </p:nvGrpSpPr>
      <p:grpSpPr>
        <a:xfrm>
          <a:off x="0" y="0"/>
          <a:ext cx="0" cy="0"/>
          <a:chOff x="0" y="0"/>
          <a:chExt cx="0" cy="0"/>
        </a:xfrm>
      </p:grpSpPr>
      <p:sp>
        <p:nvSpPr>
          <p:cNvPr id="1470" name="Google Shape;40;p9"/>
          <p:cNvSpPr/>
          <p:nvPr/>
        </p:nvSpPr>
        <p:spPr>
          <a:xfrm>
            <a:off x="4572000" y="38"/>
            <a:ext cx="4572000" cy="6858001"/>
          </a:xfrm>
          <a:prstGeom prst="rect">
            <a:avLst/>
          </a:prstGeom>
          <a:solidFill>
            <a:srgbClr val="303030"/>
          </a:solidFill>
          <a:ln w="12700">
            <a:miter lim="400000"/>
          </a:ln>
        </p:spPr>
        <p:txBody>
          <a:bodyPr lIns="45719" rIns="45719" anchor="ctr"/>
          <a:lstStyle/>
          <a:p>
            <a:pPr defTabSz="914305">
              <a:defRPr>
                <a:solidFill>
                  <a:srgbClr val="FFFFFF"/>
                </a:solidFill>
                <a:latin typeface="Arial"/>
                <a:ea typeface="Arial"/>
                <a:cs typeface="Arial"/>
                <a:sym typeface="Arial"/>
              </a:defRPr>
            </a:pPr>
            <a:endParaRPr/>
          </a:p>
        </p:txBody>
      </p:sp>
      <p:sp>
        <p:nvSpPr>
          <p:cNvPr id="1471" name="Title Text"/>
          <p:cNvSpPr txBox="1">
            <a:spLocks noGrp="1"/>
          </p:cNvSpPr>
          <p:nvPr>
            <p:ph type="title"/>
          </p:nvPr>
        </p:nvSpPr>
        <p:spPr>
          <a:xfrm>
            <a:off x="265500" y="1644232"/>
            <a:ext cx="4045200" cy="1976404"/>
          </a:xfrm>
          <a:prstGeom prst="rect">
            <a:avLst/>
          </a:prstGeom>
        </p:spPr>
        <p:txBody>
          <a:bodyPr lIns="91412" tIns="91412" rIns="91412" bIns="91412" anchor="b"/>
          <a:lstStyle>
            <a:lvl1pPr defTabSz="914305">
              <a:defRPr sz="4200" b="0"/>
            </a:lvl1pPr>
          </a:lstStyle>
          <a:p>
            <a:pPr>
              <a:defRPr>
                <a:effectLst/>
              </a:defRPr>
            </a:pPr>
            <a:r>
              <a:t>Title Text</a:t>
            </a:r>
          </a:p>
        </p:txBody>
      </p:sp>
      <p:sp>
        <p:nvSpPr>
          <p:cNvPr id="1472" name="Body Level One…"/>
          <p:cNvSpPr txBox="1">
            <a:spLocks noGrp="1"/>
          </p:cNvSpPr>
          <p:nvPr>
            <p:ph type="body" sz="quarter" idx="1"/>
          </p:nvPr>
        </p:nvSpPr>
        <p:spPr>
          <a:xfrm>
            <a:off x="265500" y="3737435"/>
            <a:ext cx="4045200" cy="1646708"/>
          </a:xfrm>
          <a:prstGeom prst="rect">
            <a:avLst/>
          </a:prstGeom>
        </p:spPr>
        <p:txBody>
          <a:bodyPr lIns="91412" tIns="91412" rIns="91412" bIns="91412"/>
          <a:lstStyle>
            <a:lvl1pPr marL="0" indent="114287" algn="ctr" defTabSz="914305">
              <a:spcBef>
                <a:spcPts val="0"/>
              </a:spcBef>
              <a:defRPr sz="2100">
                <a:solidFill>
                  <a:srgbClr val="ADADAD"/>
                </a:solidFill>
              </a:defRPr>
            </a:lvl1pPr>
            <a:lvl2pPr marL="0" indent="114287" algn="ctr" defTabSz="914305">
              <a:spcBef>
                <a:spcPts val="0"/>
              </a:spcBef>
              <a:defRPr sz="2100">
                <a:solidFill>
                  <a:srgbClr val="ADADAD"/>
                </a:solidFill>
              </a:defRPr>
            </a:lvl2pPr>
            <a:lvl3pPr marL="0" indent="114287" algn="ctr" defTabSz="914305">
              <a:spcBef>
                <a:spcPts val="0"/>
              </a:spcBef>
              <a:defRPr sz="2100">
                <a:solidFill>
                  <a:srgbClr val="ADADAD"/>
                </a:solidFill>
              </a:defRPr>
            </a:lvl3pPr>
            <a:lvl4pPr marL="0" indent="114287" algn="ctr" defTabSz="914305">
              <a:spcBef>
                <a:spcPts val="0"/>
              </a:spcBef>
              <a:defRPr sz="2100">
                <a:solidFill>
                  <a:srgbClr val="ADADAD"/>
                </a:solidFill>
              </a:defRPr>
            </a:lvl4pPr>
            <a:lvl5pPr marL="0" indent="114287" algn="ctr" defTabSz="914305">
              <a:spcBef>
                <a:spcPts val="0"/>
              </a:spcBef>
              <a:defRPr sz="21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73" name="Google Shape;43;p9"/>
          <p:cNvSpPr txBox="1">
            <a:spLocks noGrp="1"/>
          </p:cNvSpPr>
          <p:nvPr>
            <p:ph type="body" sz="half" idx="13"/>
          </p:nvPr>
        </p:nvSpPr>
        <p:spPr>
          <a:xfrm>
            <a:off x="4939500" y="965596"/>
            <a:ext cx="3837000" cy="4926911"/>
          </a:xfrm>
          <a:prstGeom prst="rect">
            <a:avLst/>
          </a:prstGeom>
        </p:spPr>
        <p:txBody>
          <a:bodyPr lIns="91412" tIns="91412" rIns="91412" bIns="91412" anchor="ctr"/>
          <a:lstStyle/>
          <a:p>
            <a:endParaRPr/>
          </a:p>
        </p:txBody>
      </p:sp>
      <p:sp>
        <p:nvSpPr>
          <p:cNvPr id="1474" name="Slide Number"/>
          <p:cNvSpPr txBox="1">
            <a:spLocks noGrp="1"/>
          </p:cNvSpPr>
          <p:nvPr>
            <p:ph type="sldNum" sz="quarter" idx="2"/>
          </p:nvPr>
        </p:nvSpPr>
        <p:spPr>
          <a:xfrm>
            <a:off x="8684375" y="6320787"/>
            <a:ext cx="336787"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x">
  <p:cSld name="1_Caption">
    <p:bg>
      <p:bgPr>
        <a:solidFill>
          <a:srgbClr val="212121"/>
        </a:solidFill>
        <a:effectLst/>
      </p:bgPr>
    </p:bg>
    <p:spTree>
      <p:nvGrpSpPr>
        <p:cNvPr id="1" name=""/>
        <p:cNvGrpSpPr/>
        <p:nvPr/>
      </p:nvGrpSpPr>
      <p:grpSpPr>
        <a:xfrm>
          <a:off x="0" y="0"/>
          <a:ext cx="0" cy="0"/>
          <a:chOff x="0" y="0"/>
          <a:chExt cx="0" cy="0"/>
        </a:xfrm>
      </p:grpSpPr>
      <p:sp>
        <p:nvSpPr>
          <p:cNvPr id="1481" name="Body Level One…"/>
          <p:cNvSpPr txBox="1">
            <a:spLocks noGrp="1"/>
          </p:cNvSpPr>
          <p:nvPr>
            <p:ph type="body" sz="quarter" idx="1"/>
          </p:nvPr>
        </p:nvSpPr>
        <p:spPr>
          <a:xfrm>
            <a:off x="311698" y="5640768"/>
            <a:ext cx="5998808" cy="806708"/>
          </a:xfrm>
          <a:prstGeom prst="rect">
            <a:avLst/>
          </a:prstGeom>
        </p:spPr>
        <p:txBody>
          <a:bodyPr lIns="91412" tIns="91412" rIns="91412" bIns="91412" anchor="ctr"/>
          <a:lstStyle>
            <a:lvl1pPr marL="0" indent="228577" defTabSz="914305">
              <a:spcBef>
                <a:spcPts val="0"/>
              </a:spcBef>
              <a:defRPr sz="1800">
                <a:solidFill>
                  <a:srgbClr val="ADADAD"/>
                </a:solidFill>
              </a:defRPr>
            </a:lvl1pPr>
            <a:lvl2pPr marL="2147892" indent="-408170" defTabSz="914305">
              <a:spcBef>
                <a:spcPts val="0"/>
              </a:spcBef>
              <a:buSzPts val="1800"/>
              <a:buChar char="○"/>
              <a:defRPr sz="1800">
                <a:solidFill>
                  <a:srgbClr val="ADADAD"/>
                </a:solidFill>
              </a:defRPr>
            </a:lvl2pPr>
            <a:lvl3pPr marL="2605044" indent="-408171" defTabSz="914305">
              <a:spcBef>
                <a:spcPts val="0"/>
              </a:spcBef>
              <a:buSzPts val="1800"/>
              <a:buChar char="■"/>
              <a:defRPr sz="1800">
                <a:solidFill>
                  <a:srgbClr val="ADADAD"/>
                </a:solidFill>
              </a:defRPr>
            </a:lvl3pPr>
            <a:lvl4pPr marL="3062196" indent="-408171" defTabSz="914305">
              <a:spcBef>
                <a:spcPts val="0"/>
              </a:spcBef>
              <a:buSzPts val="1800"/>
              <a:buChar char="●"/>
              <a:defRPr sz="1800">
                <a:solidFill>
                  <a:srgbClr val="ADADAD"/>
                </a:solidFill>
              </a:defRPr>
            </a:lvl4pPr>
            <a:lvl5pPr marL="3519350" indent="-408171" defTabSz="914305">
              <a:spcBef>
                <a:spcPts val="0"/>
              </a:spcBef>
              <a:buSzPts val="1800"/>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82" name="Slide Number"/>
          <p:cNvSpPr txBox="1">
            <a:spLocks noGrp="1"/>
          </p:cNvSpPr>
          <p:nvPr>
            <p:ph type="sldNum" sz="quarter" idx="2"/>
          </p:nvPr>
        </p:nvSpPr>
        <p:spPr>
          <a:xfrm>
            <a:off x="8684375" y="6320787"/>
            <a:ext cx="336787"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Inhoud met bijschrift">
    <p:spTree>
      <p:nvGrpSpPr>
        <p:cNvPr id="1" name=""/>
        <p:cNvGrpSpPr/>
        <p:nvPr/>
      </p:nvGrpSpPr>
      <p:grpSpPr>
        <a:xfrm>
          <a:off x="0" y="0"/>
          <a:ext cx="0" cy="0"/>
          <a:chOff x="0" y="0"/>
          <a:chExt cx="0" cy="0"/>
        </a:xfrm>
      </p:grpSpPr>
      <p:pic>
        <p:nvPicPr>
          <p:cNvPr id="180"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81" name="Title Text"/>
          <p:cNvSpPr txBox="1">
            <a:spLocks noGrp="1"/>
          </p:cNvSpPr>
          <p:nvPr>
            <p:ph type="title"/>
          </p:nvPr>
        </p:nvSpPr>
        <p:spPr>
          <a:xfrm>
            <a:off x="457200" y="273050"/>
            <a:ext cx="3008315" cy="1162050"/>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182" name="Body Level One…"/>
          <p:cNvSpPr txBox="1">
            <a:spLocks noGrp="1"/>
          </p:cNvSpPr>
          <p:nvPr>
            <p:ph type="body" idx="1"/>
          </p:nvPr>
        </p:nvSpPr>
        <p:spPr>
          <a:xfrm>
            <a:off x="3575050" y="273052"/>
            <a:ext cx="5111750" cy="5853113"/>
          </a:xfrm>
          <a:prstGeom prst="rect">
            <a:avLst/>
          </a:prstGeom>
        </p:spPr>
        <p:txBody>
          <a:bodyPr lIns="45718" tIns="45718" rIns="45718" bIns="45718"/>
          <a:lstStyle>
            <a:lvl1pPr>
              <a:spcBef>
                <a:spcPts val="700"/>
              </a:spcBef>
              <a:defRPr sz="3200">
                <a:latin typeface="+mn-lt"/>
                <a:ea typeface="+mn-ea"/>
                <a:cs typeface="+mn-cs"/>
                <a:sym typeface="Times New Roman"/>
              </a:defRPr>
            </a:lvl1pPr>
            <a:lvl2pPr indent="0">
              <a:spcBef>
                <a:spcPts val="700"/>
              </a:spcBef>
              <a:defRPr sz="3200">
                <a:latin typeface="+mn-lt"/>
                <a:ea typeface="+mn-ea"/>
                <a:cs typeface="+mn-cs"/>
                <a:sym typeface="Times New Roman"/>
              </a:defRPr>
            </a:lvl2pPr>
            <a:lvl3pPr indent="0">
              <a:spcBef>
                <a:spcPts val="700"/>
              </a:spcBef>
              <a:defRPr sz="3200">
                <a:latin typeface="+mn-lt"/>
                <a:ea typeface="+mn-ea"/>
                <a:cs typeface="+mn-cs"/>
                <a:sym typeface="Times New Roman"/>
              </a:defRPr>
            </a:lvl3pPr>
            <a:lvl4pPr indent="0">
              <a:spcBef>
                <a:spcPts val="700"/>
              </a:spcBef>
              <a:defRPr sz="3200">
                <a:latin typeface="+mn-lt"/>
                <a:ea typeface="+mn-ea"/>
                <a:cs typeface="+mn-cs"/>
                <a:sym typeface="Times New Roman"/>
              </a:defRPr>
            </a:lvl4pPr>
            <a:lvl5pPr indent="0">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3" name="Tijdelijke aanduiding voor tekst 3"/>
          <p:cNvSpPr>
            <a:spLocks noGrp="1"/>
          </p:cNvSpPr>
          <p:nvPr>
            <p:ph type="body" sz="half" idx="13"/>
          </p:nvPr>
        </p:nvSpPr>
        <p:spPr>
          <a:xfrm>
            <a:off x="457200" y="1435102"/>
            <a:ext cx="3008316" cy="4691064"/>
          </a:xfrm>
          <a:prstGeom prst="rect">
            <a:avLst/>
          </a:prstGeom>
        </p:spPr>
        <p:txBody>
          <a:bodyPr lIns="45718" tIns="45718" rIns="45718" bIns="45718"/>
          <a:lstStyle/>
          <a:p>
            <a:endParaRPr/>
          </a:p>
        </p:txBody>
      </p:sp>
      <p:sp>
        <p:nvSpPr>
          <p:cNvPr id="184" name="Slide Number"/>
          <p:cNvSpPr txBox="1">
            <a:spLocks noGrp="1"/>
          </p:cNvSpPr>
          <p:nvPr>
            <p:ph type="sldNum" sz="quarter" idx="2"/>
          </p:nvPr>
        </p:nvSpPr>
        <p:spPr>
          <a:xfrm>
            <a:off x="6279546" y="6221733"/>
            <a:ext cx="273654" cy="269239"/>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x">
  <p:cSld name="1_Big number">
    <p:bg>
      <p:bgPr>
        <a:solidFill>
          <a:srgbClr val="212121"/>
        </a:solidFill>
        <a:effectLst/>
      </p:bgPr>
    </p:bg>
    <p:spTree>
      <p:nvGrpSpPr>
        <p:cNvPr id="1" name=""/>
        <p:cNvGrpSpPr/>
        <p:nvPr/>
      </p:nvGrpSpPr>
      <p:grpSpPr>
        <a:xfrm>
          <a:off x="0" y="0"/>
          <a:ext cx="0" cy="0"/>
          <a:chOff x="0" y="0"/>
          <a:chExt cx="0" cy="0"/>
        </a:xfrm>
      </p:grpSpPr>
      <p:sp>
        <p:nvSpPr>
          <p:cNvPr id="1489" name="Title Text"/>
          <p:cNvSpPr txBox="1">
            <a:spLocks noGrp="1"/>
          </p:cNvSpPr>
          <p:nvPr>
            <p:ph type="title"/>
          </p:nvPr>
        </p:nvSpPr>
        <p:spPr>
          <a:xfrm>
            <a:off x="311702" y="1474834"/>
            <a:ext cx="8520605" cy="2618104"/>
          </a:xfrm>
          <a:prstGeom prst="rect">
            <a:avLst/>
          </a:prstGeom>
        </p:spPr>
        <p:txBody>
          <a:bodyPr lIns="91412" tIns="91412" rIns="91412" bIns="91412" anchor="b"/>
          <a:lstStyle>
            <a:lvl1pPr defTabSz="914305">
              <a:defRPr sz="12000" b="0"/>
            </a:lvl1pPr>
          </a:lstStyle>
          <a:p>
            <a:pPr>
              <a:defRPr>
                <a:effectLst/>
              </a:defRPr>
            </a:pPr>
            <a:r>
              <a:t>Title Text</a:t>
            </a:r>
          </a:p>
        </p:txBody>
      </p:sp>
      <p:sp>
        <p:nvSpPr>
          <p:cNvPr id="1490" name="Body Level One…"/>
          <p:cNvSpPr txBox="1">
            <a:spLocks noGrp="1"/>
          </p:cNvSpPr>
          <p:nvPr>
            <p:ph type="body" sz="half" idx="1"/>
          </p:nvPr>
        </p:nvSpPr>
        <p:spPr>
          <a:xfrm>
            <a:off x="311702" y="4202969"/>
            <a:ext cx="8520605" cy="1734307"/>
          </a:xfrm>
          <a:prstGeom prst="rect">
            <a:avLst/>
          </a:prstGeom>
        </p:spPr>
        <p:txBody>
          <a:bodyPr lIns="91412" tIns="91412" rIns="91412" bIns="91412"/>
          <a:lstStyle>
            <a:lvl1pPr marL="457153" indent="-342864" algn="ctr" defTabSz="914305">
              <a:lnSpc>
                <a:spcPct val="115000"/>
              </a:lnSpc>
              <a:spcBef>
                <a:spcPts val="0"/>
              </a:spcBef>
              <a:buClr>
                <a:srgbClr val="ADADAD"/>
              </a:buClr>
              <a:buSzPts val="1800"/>
              <a:buFont typeface="Arial"/>
              <a:buChar char="●"/>
              <a:defRPr sz="1800">
                <a:solidFill>
                  <a:srgbClr val="ADADAD"/>
                </a:solidFill>
              </a:defRPr>
            </a:lvl1pPr>
            <a:lvl2pPr marL="1005009" indent="-408171" algn="ctr" defTabSz="914305">
              <a:lnSpc>
                <a:spcPct val="115000"/>
              </a:lnSpc>
              <a:spcBef>
                <a:spcPts val="0"/>
              </a:spcBef>
              <a:buClr>
                <a:srgbClr val="ADADAD"/>
              </a:buClr>
              <a:buSzPts val="1800"/>
              <a:buFont typeface="Arial"/>
              <a:buChar char="○"/>
              <a:defRPr sz="1800">
                <a:solidFill>
                  <a:srgbClr val="ADADAD"/>
                </a:solidFill>
              </a:defRPr>
            </a:lvl2pPr>
            <a:lvl3pPr marL="1462162" indent="-408171" algn="ctr" defTabSz="914305">
              <a:lnSpc>
                <a:spcPct val="115000"/>
              </a:lnSpc>
              <a:spcBef>
                <a:spcPts val="0"/>
              </a:spcBef>
              <a:buClr>
                <a:srgbClr val="ADADAD"/>
              </a:buClr>
              <a:buSzPts val="1800"/>
              <a:buFont typeface="Arial"/>
              <a:buChar char="■"/>
              <a:defRPr sz="1800">
                <a:solidFill>
                  <a:srgbClr val="ADADAD"/>
                </a:solidFill>
              </a:defRPr>
            </a:lvl3pPr>
            <a:lvl4pPr marL="1919315" indent="-408171" algn="ctr" defTabSz="914305">
              <a:lnSpc>
                <a:spcPct val="115000"/>
              </a:lnSpc>
              <a:spcBef>
                <a:spcPts val="0"/>
              </a:spcBef>
              <a:buClr>
                <a:srgbClr val="ADADAD"/>
              </a:buClr>
              <a:buSzPts val="1800"/>
              <a:buFont typeface="Arial"/>
              <a:buChar char="●"/>
              <a:defRPr sz="1800">
                <a:solidFill>
                  <a:srgbClr val="ADADAD"/>
                </a:solidFill>
              </a:defRPr>
            </a:lvl4pPr>
            <a:lvl5pPr marL="2376465" indent="-408171" algn="ctr" defTabSz="914305">
              <a:lnSpc>
                <a:spcPct val="115000"/>
              </a:lnSpc>
              <a:spcBef>
                <a:spcPts val="0"/>
              </a:spcBef>
              <a:buClr>
                <a:srgbClr val="ADADAD"/>
              </a:buClr>
              <a:buSzPts val="1800"/>
              <a:buFont typeface="Arial"/>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91" name="Slide Number"/>
          <p:cNvSpPr txBox="1">
            <a:spLocks noGrp="1"/>
          </p:cNvSpPr>
          <p:nvPr>
            <p:ph type="sldNum" sz="quarter" idx="2"/>
          </p:nvPr>
        </p:nvSpPr>
        <p:spPr>
          <a:xfrm>
            <a:off x="8684375" y="6320787"/>
            <a:ext cx="336787" cy="318370"/>
          </a:xfrm>
          <a:prstGeom prst="rect">
            <a:avLst/>
          </a:prstGeom>
        </p:spPr>
        <p:txBody>
          <a:bodyPr lIns="91412" tIns="91412" rIns="91412" bIns="91412"/>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x">
  <p:cSld name="3_Section Header">
    <p:bg>
      <p:bgPr>
        <a:solidFill>
          <a:srgbClr val="FFFFFF"/>
        </a:solidFill>
        <a:effectLst/>
      </p:bgPr>
    </p:bg>
    <p:spTree>
      <p:nvGrpSpPr>
        <p:cNvPr id="1" name=""/>
        <p:cNvGrpSpPr/>
        <p:nvPr/>
      </p:nvGrpSpPr>
      <p:grpSpPr>
        <a:xfrm>
          <a:off x="0" y="0"/>
          <a:ext cx="0" cy="0"/>
          <a:chOff x="0" y="0"/>
          <a:chExt cx="0" cy="0"/>
        </a:xfrm>
      </p:grpSpPr>
      <p:sp>
        <p:nvSpPr>
          <p:cNvPr id="1498" name="Title Text"/>
          <p:cNvSpPr txBox="1">
            <a:spLocks noGrp="1"/>
          </p:cNvSpPr>
          <p:nvPr>
            <p:ph type="title"/>
          </p:nvPr>
        </p:nvSpPr>
        <p:spPr>
          <a:xfrm>
            <a:off x="623890" y="1709746"/>
            <a:ext cx="7886706" cy="2852740"/>
          </a:xfrm>
          <a:prstGeom prst="rect">
            <a:avLst/>
          </a:prstGeom>
        </p:spPr>
        <p:txBody>
          <a:bodyPr lIns="45713" tIns="45713" rIns="45713" bIns="45713" anchor="b"/>
          <a:lstStyle>
            <a:lvl1pPr algn="l" defTabSz="914305">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499" name="Body Level One…"/>
          <p:cNvSpPr txBox="1">
            <a:spLocks noGrp="1"/>
          </p:cNvSpPr>
          <p:nvPr>
            <p:ph type="body" sz="quarter" idx="1"/>
          </p:nvPr>
        </p:nvSpPr>
        <p:spPr>
          <a:xfrm>
            <a:off x="623890" y="4589464"/>
            <a:ext cx="7886706" cy="1500193"/>
          </a:xfrm>
          <a:prstGeom prst="rect">
            <a:avLst/>
          </a:prstGeom>
        </p:spPr>
        <p:txBody>
          <a:bodyPr lIns="45713" tIns="45713" rIns="45713" bIns="45713"/>
          <a:lstStyle>
            <a:lvl1pPr marL="0" indent="0" defTabSz="914305">
              <a:lnSpc>
                <a:spcPct val="90000"/>
              </a:lnSpc>
              <a:spcBef>
                <a:spcPts val="1000"/>
              </a:spcBef>
              <a:defRPr sz="2400">
                <a:solidFill>
                  <a:srgbClr val="888888"/>
                </a:solidFill>
                <a:latin typeface="Calibri"/>
                <a:ea typeface="Calibri"/>
                <a:cs typeface="Calibri"/>
                <a:sym typeface="Calibri"/>
              </a:defRPr>
            </a:lvl1pPr>
            <a:lvl2pPr marL="0" indent="0" defTabSz="914305">
              <a:lnSpc>
                <a:spcPct val="90000"/>
              </a:lnSpc>
              <a:spcBef>
                <a:spcPts val="1000"/>
              </a:spcBef>
              <a:defRPr sz="2400">
                <a:solidFill>
                  <a:srgbClr val="888888"/>
                </a:solidFill>
                <a:latin typeface="Calibri"/>
                <a:ea typeface="Calibri"/>
                <a:cs typeface="Calibri"/>
                <a:sym typeface="Calibri"/>
              </a:defRPr>
            </a:lvl2pPr>
            <a:lvl3pPr marL="0" indent="0" defTabSz="914305">
              <a:lnSpc>
                <a:spcPct val="90000"/>
              </a:lnSpc>
              <a:spcBef>
                <a:spcPts val="1000"/>
              </a:spcBef>
              <a:defRPr sz="2400">
                <a:solidFill>
                  <a:srgbClr val="888888"/>
                </a:solidFill>
                <a:latin typeface="Calibri"/>
                <a:ea typeface="Calibri"/>
                <a:cs typeface="Calibri"/>
                <a:sym typeface="Calibri"/>
              </a:defRPr>
            </a:lvl3pPr>
            <a:lvl4pPr marL="0" indent="0" defTabSz="914305">
              <a:lnSpc>
                <a:spcPct val="90000"/>
              </a:lnSpc>
              <a:spcBef>
                <a:spcPts val="1000"/>
              </a:spcBef>
              <a:defRPr sz="2400">
                <a:solidFill>
                  <a:srgbClr val="888888"/>
                </a:solidFill>
                <a:latin typeface="Calibri"/>
                <a:ea typeface="Calibri"/>
                <a:cs typeface="Calibri"/>
                <a:sym typeface="Calibri"/>
              </a:defRPr>
            </a:lvl4pPr>
            <a:lvl5pPr marL="0" indent="0" defTabSz="914305">
              <a:lnSpc>
                <a:spcPct val="90000"/>
              </a:lnSpc>
              <a:spcBef>
                <a:spcPts val="1000"/>
              </a:spcBef>
              <a:defRPr sz="2400">
                <a:solidFill>
                  <a:srgbClr val="888888"/>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00" name="Slide Number"/>
          <p:cNvSpPr txBox="1">
            <a:spLocks noGrp="1"/>
          </p:cNvSpPr>
          <p:nvPr>
            <p:ph type="sldNum" sz="quarter" idx="2"/>
          </p:nvPr>
        </p:nvSpPr>
        <p:spPr>
          <a:xfrm>
            <a:off x="8256752" y="6414780"/>
            <a:ext cx="258611" cy="248292"/>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x">
  <p:cSld name="1_Two Content">
    <p:bg>
      <p:bgPr>
        <a:solidFill>
          <a:srgbClr val="FFFFFF"/>
        </a:solidFill>
        <a:effectLst/>
      </p:bgPr>
    </p:bg>
    <p:spTree>
      <p:nvGrpSpPr>
        <p:cNvPr id="1" name=""/>
        <p:cNvGrpSpPr/>
        <p:nvPr/>
      </p:nvGrpSpPr>
      <p:grpSpPr>
        <a:xfrm>
          <a:off x="0" y="0"/>
          <a:ext cx="0" cy="0"/>
          <a:chOff x="0" y="0"/>
          <a:chExt cx="0" cy="0"/>
        </a:xfrm>
      </p:grpSpPr>
      <p:sp>
        <p:nvSpPr>
          <p:cNvPr id="1507" name="Title Text"/>
          <p:cNvSpPr txBox="1">
            <a:spLocks noGrp="1"/>
          </p:cNvSpPr>
          <p:nvPr>
            <p:ph type="title"/>
          </p:nvPr>
        </p:nvSpPr>
        <p:spPr>
          <a:xfrm>
            <a:off x="628650" y="365125"/>
            <a:ext cx="7886700" cy="1325566"/>
          </a:xfrm>
          <a:prstGeom prst="rect">
            <a:avLst/>
          </a:prstGeom>
        </p:spPr>
        <p:txBody>
          <a:bodyPr lIns="45713" tIns="45713" rIns="45713" bIns="45713"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08" name="Body Level One…"/>
          <p:cNvSpPr txBox="1">
            <a:spLocks noGrp="1"/>
          </p:cNvSpPr>
          <p:nvPr>
            <p:ph type="body" sz="half" idx="1"/>
          </p:nvPr>
        </p:nvSpPr>
        <p:spPr>
          <a:xfrm>
            <a:off x="628650" y="1825625"/>
            <a:ext cx="3886200" cy="4351340"/>
          </a:xfrm>
          <a:prstGeom prst="rect">
            <a:avLst/>
          </a:prstGeom>
        </p:spPr>
        <p:txBody>
          <a:bodyPr lIns="45713" tIns="45713" rIns="45713" bIns="45713"/>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4"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3"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09" name="Slide Number"/>
          <p:cNvSpPr txBox="1">
            <a:spLocks noGrp="1"/>
          </p:cNvSpPr>
          <p:nvPr>
            <p:ph type="sldNum" sz="quarter" idx="2"/>
          </p:nvPr>
        </p:nvSpPr>
        <p:spPr>
          <a:xfrm>
            <a:off x="8256752" y="6414780"/>
            <a:ext cx="258611" cy="248292"/>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x">
  <p:cSld name="1_Comparison">
    <p:bg>
      <p:bgPr>
        <a:solidFill>
          <a:srgbClr val="FFFFFF"/>
        </a:solidFill>
        <a:effectLst/>
      </p:bgPr>
    </p:bg>
    <p:spTree>
      <p:nvGrpSpPr>
        <p:cNvPr id="1" name=""/>
        <p:cNvGrpSpPr/>
        <p:nvPr/>
      </p:nvGrpSpPr>
      <p:grpSpPr>
        <a:xfrm>
          <a:off x="0" y="0"/>
          <a:ext cx="0" cy="0"/>
          <a:chOff x="0" y="0"/>
          <a:chExt cx="0" cy="0"/>
        </a:xfrm>
      </p:grpSpPr>
      <p:sp>
        <p:nvSpPr>
          <p:cNvPr id="1516" name="Title Text"/>
          <p:cNvSpPr txBox="1">
            <a:spLocks noGrp="1"/>
          </p:cNvSpPr>
          <p:nvPr>
            <p:ph type="title"/>
          </p:nvPr>
        </p:nvSpPr>
        <p:spPr>
          <a:xfrm>
            <a:off x="629844" y="365125"/>
            <a:ext cx="7886704" cy="1325566"/>
          </a:xfrm>
          <a:prstGeom prst="rect">
            <a:avLst/>
          </a:prstGeom>
        </p:spPr>
        <p:txBody>
          <a:bodyPr lIns="45713" tIns="45713" rIns="45713" bIns="45713"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17" name="Body Level One…"/>
          <p:cNvSpPr txBox="1">
            <a:spLocks noGrp="1"/>
          </p:cNvSpPr>
          <p:nvPr>
            <p:ph type="body" sz="quarter" idx="1"/>
          </p:nvPr>
        </p:nvSpPr>
        <p:spPr>
          <a:xfrm>
            <a:off x="629844" y="1681165"/>
            <a:ext cx="3868345" cy="823920"/>
          </a:xfrm>
          <a:prstGeom prst="rect">
            <a:avLst/>
          </a:prstGeom>
        </p:spPr>
        <p:txBody>
          <a:bodyPr lIns="45713" tIns="45713" rIns="45713" bIns="45713" anchor="b"/>
          <a:lstStyle>
            <a:lvl1pPr marL="0" indent="0" defTabSz="914305">
              <a:lnSpc>
                <a:spcPct val="90000"/>
              </a:lnSpc>
              <a:spcBef>
                <a:spcPts val="1000"/>
              </a:spcBef>
              <a:defRPr sz="2400" b="1">
                <a:solidFill>
                  <a:srgbClr val="000000"/>
                </a:solidFill>
                <a:latin typeface="+mj-lt"/>
                <a:ea typeface="+mj-ea"/>
                <a:cs typeface="+mj-cs"/>
                <a:sym typeface="Helvetica"/>
              </a:defRPr>
            </a:lvl1pPr>
            <a:lvl2pPr marL="0" indent="0" defTabSz="914305">
              <a:lnSpc>
                <a:spcPct val="90000"/>
              </a:lnSpc>
              <a:spcBef>
                <a:spcPts val="1000"/>
              </a:spcBef>
              <a:defRPr sz="2400" b="1">
                <a:solidFill>
                  <a:srgbClr val="000000"/>
                </a:solidFill>
                <a:latin typeface="+mj-lt"/>
                <a:ea typeface="+mj-ea"/>
                <a:cs typeface="+mj-cs"/>
                <a:sym typeface="Helvetica"/>
              </a:defRPr>
            </a:lvl2pPr>
            <a:lvl3pPr marL="0" indent="0" defTabSz="914305">
              <a:lnSpc>
                <a:spcPct val="90000"/>
              </a:lnSpc>
              <a:spcBef>
                <a:spcPts val="1000"/>
              </a:spcBef>
              <a:defRPr sz="2400" b="1">
                <a:solidFill>
                  <a:srgbClr val="000000"/>
                </a:solidFill>
                <a:latin typeface="+mj-lt"/>
                <a:ea typeface="+mj-ea"/>
                <a:cs typeface="+mj-cs"/>
                <a:sym typeface="Helvetica"/>
              </a:defRPr>
            </a:lvl3pPr>
            <a:lvl4pPr marL="0" indent="0" defTabSz="914305">
              <a:lnSpc>
                <a:spcPct val="90000"/>
              </a:lnSpc>
              <a:spcBef>
                <a:spcPts val="1000"/>
              </a:spcBef>
              <a:defRPr sz="2400" b="1">
                <a:solidFill>
                  <a:srgbClr val="000000"/>
                </a:solidFill>
                <a:latin typeface="+mj-lt"/>
                <a:ea typeface="+mj-ea"/>
                <a:cs typeface="+mj-cs"/>
                <a:sym typeface="Helvetica"/>
              </a:defRPr>
            </a:lvl4pPr>
            <a:lvl5pPr marL="0" indent="0" defTabSz="914305">
              <a:lnSpc>
                <a:spcPct val="90000"/>
              </a:lnSpc>
              <a:spcBef>
                <a:spcPts val="1000"/>
              </a:spcBef>
              <a:defRPr sz="2400" b="1">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18" name="Text Placeholder 4"/>
          <p:cNvSpPr>
            <a:spLocks noGrp="1"/>
          </p:cNvSpPr>
          <p:nvPr>
            <p:ph type="body" sz="quarter" idx="13"/>
          </p:nvPr>
        </p:nvSpPr>
        <p:spPr>
          <a:xfrm>
            <a:off x="4629151" y="1681165"/>
            <a:ext cx="3887397" cy="823914"/>
          </a:xfrm>
          <a:prstGeom prst="rect">
            <a:avLst/>
          </a:prstGeom>
        </p:spPr>
        <p:txBody>
          <a:bodyPr lIns="45713" tIns="45713" rIns="45713" bIns="45713" anchor="b"/>
          <a:lstStyle/>
          <a:p>
            <a:endParaRPr/>
          </a:p>
        </p:txBody>
      </p:sp>
      <p:sp>
        <p:nvSpPr>
          <p:cNvPr id="1519" name="Slide Number"/>
          <p:cNvSpPr txBox="1">
            <a:spLocks noGrp="1"/>
          </p:cNvSpPr>
          <p:nvPr>
            <p:ph type="sldNum" sz="quarter" idx="2"/>
          </p:nvPr>
        </p:nvSpPr>
        <p:spPr>
          <a:xfrm>
            <a:off x="8256752" y="6414780"/>
            <a:ext cx="258611" cy="248292"/>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x">
  <p:cSld name="3_Title Only">
    <p:bg>
      <p:bgPr>
        <a:solidFill>
          <a:srgbClr val="FFFFFF"/>
        </a:solidFill>
        <a:effectLst/>
      </p:bgPr>
    </p:bg>
    <p:spTree>
      <p:nvGrpSpPr>
        <p:cNvPr id="1" name=""/>
        <p:cNvGrpSpPr/>
        <p:nvPr/>
      </p:nvGrpSpPr>
      <p:grpSpPr>
        <a:xfrm>
          <a:off x="0" y="0"/>
          <a:ext cx="0" cy="0"/>
          <a:chOff x="0" y="0"/>
          <a:chExt cx="0" cy="0"/>
        </a:xfrm>
      </p:grpSpPr>
      <p:sp>
        <p:nvSpPr>
          <p:cNvPr id="1526" name="Title Text"/>
          <p:cNvSpPr txBox="1">
            <a:spLocks noGrp="1"/>
          </p:cNvSpPr>
          <p:nvPr>
            <p:ph type="title"/>
          </p:nvPr>
        </p:nvSpPr>
        <p:spPr>
          <a:xfrm>
            <a:off x="628650" y="365125"/>
            <a:ext cx="7886700" cy="1325566"/>
          </a:xfrm>
          <a:prstGeom prst="rect">
            <a:avLst/>
          </a:prstGeom>
        </p:spPr>
        <p:txBody>
          <a:bodyPr lIns="45713" tIns="45713" rIns="45713" bIns="45713"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27" name="Slide Number"/>
          <p:cNvSpPr txBox="1">
            <a:spLocks noGrp="1"/>
          </p:cNvSpPr>
          <p:nvPr>
            <p:ph type="sldNum" sz="quarter" idx="2"/>
          </p:nvPr>
        </p:nvSpPr>
        <p:spPr>
          <a:xfrm>
            <a:off x="8256752" y="6414780"/>
            <a:ext cx="258611" cy="248292"/>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x">
  <p:cSld name="2_Blank">
    <p:bg>
      <p:bgPr>
        <a:solidFill>
          <a:srgbClr val="FFFFFF"/>
        </a:solidFill>
        <a:effectLst/>
      </p:bgPr>
    </p:bg>
    <p:spTree>
      <p:nvGrpSpPr>
        <p:cNvPr id="1" name=""/>
        <p:cNvGrpSpPr/>
        <p:nvPr/>
      </p:nvGrpSpPr>
      <p:grpSpPr>
        <a:xfrm>
          <a:off x="0" y="0"/>
          <a:ext cx="0" cy="0"/>
          <a:chOff x="0" y="0"/>
          <a:chExt cx="0" cy="0"/>
        </a:xfrm>
      </p:grpSpPr>
      <p:sp>
        <p:nvSpPr>
          <p:cNvPr id="1534" name="Slide Number"/>
          <p:cNvSpPr txBox="1">
            <a:spLocks noGrp="1"/>
          </p:cNvSpPr>
          <p:nvPr>
            <p:ph type="sldNum" sz="quarter" idx="2"/>
          </p:nvPr>
        </p:nvSpPr>
        <p:spPr>
          <a:xfrm>
            <a:off x="8256752" y="6414780"/>
            <a:ext cx="258611" cy="248292"/>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x">
  <p:cSld name="1_Content with Caption">
    <p:bg>
      <p:bgPr>
        <a:solidFill>
          <a:srgbClr val="FFFFFF"/>
        </a:solidFill>
        <a:effectLst/>
      </p:bgPr>
    </p:bg>
    <p:spTree>
      <p:nvGrpSpPr>
        <p:cNvPr id="1" name=""/>
        <p:cNvGrpSpPr/>
        <p:nvPr/>
      </p:nvGrpSpPr>
      <p:grpSpPr>
        <a:xfrm>
          <a:off x="0" y="0"/>
          <a:ext cx="0" cy="0"/>
          <a:chOff x="0" y="0"/>
          <a:chExt cx="0" cy="0"/>
        </a:xfrm>
      </p:grpSpPr>
      <p:sp>
        <p:nvSpPr>
          <p:cNvPr id="1541" name="Title Text"/>
          <p:cNvSpPr txBox="1">
            <a:spLocks noGrp="1"/>
          </p:cNvSpPr>
          <p:nvPr>
            <p:ph type="title"/>
          </p:nvPr>
        </p:nvSpPr>
        <p:spPr>
          <a:xfrm>
            <a:off x="629841" y="457200"/>
            <a:ext cx="2949178" cy="1600200"/>
          </a:xfrm>
          <a:prstGeom prst="rect">
            <a:avLst/>
          </a:prstGeom>
        </p:spPr>
        <p:txBody>
          <a:bodyPr lIns="45713" tIns="45713" rIns="45713" bIns="45713" anchor="b"/>
          <a:lstStyle>
            <a:lvl1pPr algn="l" defTabSz="914305">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42" name="Body Level One…"/>
          <p:cNvSpPr txBox="1">
            <a:spLocks noGrp="1"/>
          </p:cNvSpPr>
          <p:nvPr>
            <p:ph type="body" sz="half" idx="1"/>
          </p:nvPr>
        </p:nvSpPr>
        <p:spPr>
          <a:xfrm>
            <a:off x="3887394" y="987428"/>
            <a:ext cx="4629154" cy="4873630"/>
          </a:xfrm>
          <a:prstGeom prst="rect">
            <a:avLst/>
          </a:prstGeom>
        </p:spPr>
        <p:txBody>
          <a:bodyPr lIns="45713" tIns="45713" rIns="45713" bIns="45713"/>
          <a:lstStyle>
            <a:lvl1pPr marL="228577" indent="-228577"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1pPr>
            <a:lvl2pPr marL="718382" indent="-261229"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2pPr>
            <a:lvl3pPr marL="1219072" indent="-304768"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3pPr>
            <a:lvl4pPr marL="1737180" indent="-365722"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4pPr>
            <a:lvl5pPr marL="2194330" indent="-365722"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43" name="Text Placeholder 3"/>
          <p:cNvSpPr>
            <a:spLocks noGrp="1"/>
          </p:cNvSpPr>
          <p:nvPr>
            <p:ph type="body" sz="quarter" idx="13"/>
          </p:nvPr>
        </p:nvSpPr>
        <p:spPr>
          <a:xfrm>
            <a:off x="629837" y="2057400"/>
            <a:ext cx="2949186" cy="3811591"/>
          </a:xfrm>
          <a:prstGeom prst="rect">
            <a:avLst/>
          </a:prstGeom>
        </p:spPr>
        <p:txBody>
          <a:bodyPr lIns="45713" tIns="45713" rIns="45713" bIns="45713"/>
          <a:lstStyle/>
          <a:p>
            <a:endParaRPr/>
          </a:p>
        </p:txBody>
      </p:sp>
      <p:sp>
        <p:nvSpPr>
          <p:cNvPr id="1544" name="Slide Number"/>
          <p:cNvSpPr txBox="1">
            <a:spLocks noGrp="1"/>
          </p:cNvSpPr>
          <p:nvPr>
            <p:ph type="sldNum" sz="quarter" idx="2"/>
          </p:nvPr>
        </p:nvSpPr>
        <p:spPr>
          <a:xfrm>
            <a:off x="8256752" y="6414780"/>
            <a:ext cx="258611" cy="248292"/>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x">
  <p:cSld name="1_Picture with Caption">
    <p:bg>
      <p:bgPr>
        <a:solidFill>
          <a:srgbClr val="FFFFFF"/>
        </a:solidFill>
        <a:effectLst/>
      </p:bgPr>
    </p:bg>
    <p:spTree>
      <p:nvGrpSpPr>
        <p:cNvPr id="1" name=""/>
        <p:cNvGrpSpPr/>
        <p:nvPr/>
      </p:nvGrpSpPr>
      <p:grpSpPr>
        <a:xfrm>
          <a:off x="0" y="0"/>
          <a:ext cx="0" cy="0"/>
          <a:chOff x="0" y="0"/>
          <a:chExt cx="0" cy="0"/>
        </a:xfrm>
      </p:grpSpPr>
      <p:sp>
        <p:nvSpPr>
          <p:cNvPr id="1551" name="Title Text"/>
          <p:cNvSpPr txBox="1">
            <a:spLocks noGrp="1"/>
          </p:cNvSpPr>
          <p:nvPr>
            <p:ph type="title"/>
          </p:nvPr>
        </p:nvSpPr>
        <p:spPr>
          <a:xfrm>
            <a:off x="629841" y="457200"/>
            <a:ext cx="2949178" cy="1600200"/>
          </a:xfrm>
          <a:prstGeom prst="rect">
            <a:avLst/>
          </a:prstGeom>
        </p:spPr>
        <p:txBody>
          <a:bodyPr lIns="45713" tIns="45713" rIns="45713" bIns="45713" anchor="b"/>
          <a:lstStyle>
            <a:lvl1pPr algn="l" defTabSz="914305">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52" name="Picture Placeholder 2"/>
          <p:cNvSpPr>
            <a:spLocks noGrp="1"/>
          </p:cNvSpPr>
          <p:nvPr>
            <p:ph type="pic" sz="half" idx="13"/>
          </p:nvPr>
        </p:nvSpPr>
        <p:spPr>
          <a:xfrm>
            <a:off x="3887394" y="987428"/>
            <a:ext cx="4629154" cy="4873630"/>
          </a:xfrm>
          <a:prstGeom prst="rect">
            <a:avLst/>
          </a:prstGeom>
        </p:spPr>
        <p:txBody>
          <a:bodyPr lIns="91439" rIns="91439">
            <a:noAutofit/>
          </a:bodyPr>
          <a:lstStyle/>
          <a:p>
            <a:endParaRPr/>
          </a:p>
        </p:txBody>
      </p:sp>
      <p:sp>
        <p:nvSpPr>
          <p:cNvPr id="1553" name="Body Level One…"/>
          <p:cNvSpPr txBox="1">
            <a:spLocks noGrp="1"/>
          </p:cNvSpPr>
          <p:nvPr>
            <p:ph type="body" sz="quarter" idx="1"/>
          </p:nvPr>
        </p:nvSpPr>
        <p:spPr>
          <a:xfrm>
            <a:off x="629841" y="2057400"/>
            <a:ext cx="2949178" cy="3811591"/>
          </a:xfrm>
          <a:prstGeom prst="rect">
            <a:avLst/>
          </a:prstGeom>
        </p:spPr>
        <p:txBody>
          <a:bodyPr lIns="45713" tIns="45713" rIns="45713" bIns="45713"/>
          <a:lstStyle>
            <a:lvl1pPr marL="0" indent="0" defTabSz="914305">
              <a:lnSpc>
                <a:spcPct val="90000"/>
              </a:lnSpc>
              <a:spcBef>
                <a:spcPts val="1000"/>
              </a:spcBef>
              <a:defRPr sz="1600">
                <a:solidFill>
                  <a:srgbClr val="000000"/>
                </a:solidFill>
                <a:latin typeface="Calibri"/>
                <a:ea typeface="Calibri"/>
                <a:cs typeface="Calibri"/>
                <a:sym typeface="Calibri"/>
              </a:defRPr>
            </a:lvl1pPr>
            <a:lvl2pPr marL="0" indent="0" defTabSz="914305">
              <a:lnSpc>
                <a:spcPct val="90000"/>
              </a:lnSpc>
              <a:spcBef>
                <a:spcPts val="1000"/>
              </a:spcBef>
              <a:defRPr sz="1600">
                <a:solidFill>
                  <a:srgbClr val="000000"/>
                </a:solidFill>
                <a:latin typeface="Calibri"/>
                <a:ea typeface="Calibri"/>
                <a:cs typeface="Calibri"/>
                <a:sym typeface="Calibri"/>
              </a:defRPr>
            </a:lvl2pPr>
            <a:lvl3pPr marL="0" indent="0" defTabSz="914305">
              <a:lnSpc>
                <a:spcPct val="90000"/>
              </a:lnSpc>
              <a:spcBef>
                <a:spcPts val="1000"/>
              </a:spcBef>
              <a:defRPr sz="1600">
                <a:solidFill>
                  <a:srgbClr val="000000"/>
                </a:solidFill>
                <a:latin typeface="Calibri"/>
                <a:ea typeface="Calibri"/>
                <a:cs typeface="Calibri"/>
                <a:sym typeface="Calibri"/>
              </a:defRPr>
            </a:lvl3pPr>
            <a:lvl4pPr marL="0" indent="0" defTabSz="914305">
              <a:lnSpc>
                <a:spcPct val="90000"/>
              </a:lnSpc>
              <a:spcBef>
                <a:spcPts val="1000"/>
              </a:spcBef>
              <a:defRPr sz="1600">
                <a:solidFill>
                  <a:srgbClr val="000000"/>
                </a:solidFill>
                <a:latin typeface="Calibri"/>
                <a:ea typeface="Calibri"/>
                <a:cs typeface="Calibri"/>
                <a:sym typeface="Calibri"/>
              </a:defRPr>
            </a:lvl4pPr>
            <a:lvl5pPr marL="0" indent="0" defTabSz="914305">
              <a:lnSpc>
                <a:spcPct val="90000"/>
              </a:lnSpc>
              <a:spcBef>
                <a:spcPts val="1000"/>
              </a:spcBef>
              <a:defRPr sz="16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54" name="Slide Number"/>
          <p:cNvSpPr txBox="1">
            <a:spLocks noGrp="1"/>
          </p:cNvSpPr>
          <p:nvPr>
            <p:ph type="sldNum" sz="quarter" idx="2"/>
          </p:nvPr>
        </p:nvSpPr>
        <p:spPr>
          <a:xfrm>
            <a:off x="8256752" y="6414780"/>
            <a:ext cx="258611" cy="248292"/>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
  <p:cSld name="1_Title and Vertical Text">
    <p:bg>
      <p:bgPr>
        <a:solidFill>
          <a:srgbClr val="FFFFFF"/>
        </a:solidFill>
        <a:effectLst/>
      </p:bgPr>
    </p:bg>
    <p:spTree>
      <p:nvGrpSpPr>
        <p:cNvPr id="1" name=""/>
        <p:cNvGrpSpPr/>
        <p:nvPr/>
      </p:nvGrpSpPr>
      <p:grpSpPr>
        <a:xfrm>
          <a:off x="0" y="0"/>
          <a:ext cx="0" cy="0"/>
          <a:chOff x="0" y="0"/>
          <a:chExt cx="0" cy="0"/>
        </a:xfrm>
      </p:grpSpPr>
      <p:sp>
        <p:nvSpPr>
          <p:cNvPr id="1561" name="Title Text"/>
          <p:cNvSpPr txBox="1">
            <a:spLocks noGrp="1"/>
          </p:cNvSpPr>
          <p:nvPr>
            <p:ph type="title"/>
          </p:nvPr>
        </p:nvSpPr>
        <p:spPr>
          <a:xfrm>
            <a:off x="628650" y="365125"/>
            <a:ext cx="7886700" cy="1325566"/>
          </a:xfrm>
          <a:prstGeom prst="rect">
            <a:avLst/>
          </a:prstGeom>
        </p:spPr>
        <p:txBody>
          <a:bodyPr lIns="45713" tIns="45713" rIns="45713" bIns="45713"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62" name="Body Level One…"/>
          <p:cNvSpPr txBox="1">
            <a:spLocks noGrp="1"/>
          </p:cNvSpPr>
          <p:nvPr>
            <p:ph type="body" idx="1"/>
          </p:nvPr>
        </p:nvSpPr>
        <p:spPr>
          <a:xfrm>
            <a:off x="628650" y="1825625"/>
            <a:ext cx="7886700" cy="4351340"/>
          </a:xfrm>
          <a:prstGeom prst="rect">
            <a:avLst/>
          </a:prstGeom>
        </p:spPr>
        <p:txBody>
          <a:bodyPr lIns="45713" tIns="45713" rIns="45713" bIns="45713"/>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4"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3"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63" name="Slide Number"/>
          <p:cNvSpPr txBox="1">
            <a:spLocks noGrp="1"/>
          </p:cNvSpPr>
          <p:nvPr>
            <p:ph type="sldNum" sz="quarter" idx="2"/>
          </p:nvPr>
        </p:nvSpPr>
        <p:spPr>
          <a:xfrm>
            <a:off x="8256752" y="6414780"/>
            <a:ext cx="258611" cy="248292"/>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x">
  <p:cSld name="1_Vertical Title and Text">
    <p:bg>
      <p:bgPr>
        <a:solidFill>
          <a:srgbClr val="FFFFFF"/>
        </a:solidFill>
        <a:effectLst/>
      </p:bgPr>
    </p:bg>
    <p:spTree>
      <p:nvGrpSpPr>
        <p:cNvPr id="1" name=""/>
        <p:cNvGrpSpPr/>
        <p:nvPr/>
      </p:nvGrpSpPr>
      <p:grpSpPr>
        <a:xfrm>
          <a:off x="0" y="0"/>
          <a:ext cx="0" cy="0"/>
          <a:chOff x="0" y="0"/>
          <a:chExt cx="0" cy="0"/>
        </a:xfrm>
      </p:grpSpPr>
      <p:sp>
        <p:nvSpPr>
          <p:cNvPr id="1570" name="Title Text"/>
          <p:cNvSpPr txBox="1">
            <a:spLocks noGrp="1"/>
          </p:cNvSpPr>
          <p:nvPr>
            <p:ph type="title"/>
          </p:nvPr>
        </p:nvSpPr>
        <p:spPr>
          <a:xfrm>
            <a:off x="6543675" y="365128"/>
            <a:ext cx="1971676" cy="5811842"/>
          </a:xfrm>
          <a:prstGeom prst="rect">
            <a:avLst/>
          </a:prstGeom>
        </p:spPr>
        <p:txBody>
          <a:bodyPr lIns="45713" tIns="45713" rIns="45713" bIns="45713"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571" name="Body Level One…"/>
          <p:cNvSpPr txBox="1">
            <a:spLocks noGrp="1"/>
          </p:cNvSpPr>
          <p:nvPr>
            <p:ph type="body" idx="1"/>
          </p:nvPr>
        </p:nvSpPr>
        <p:spPr>
          <a:xfrm>
            <a:off x="628654" y="365128"/>
            <a:ext cx="5800729" cy="5811842"/>
          </a:xfrm>
          <a:prstGeom prst="rect">
            <a:avLst/>
          </a:prstGeom>
        </p:spPr>
        <p:txBody>
          <a:bodyPr lIns="45713" tIns="45713" rIns="45713" bIns="45713"/>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4"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3"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72" name="Slide Number"/>
          <p:cNvSpPr txBox="1">
            <a:spLocks noGrp="1"/>
          </p:cNvSpPr>
          <p:nvPr>
            <p:ph type="sldNum" sz="quarter" idx="2"/>
          </p:nvPr>
        </p:nvSpPr>
        <p:spPr>
          <a:xfrm>
            <a:off x="8256752" y="6414780"/>
            <a:ext cx="258611" cy="248292"/>
          </a:xfrm>
          <a:prstGeom prst="rect">
            <a:avLst/>
          </a:prstGeom>
        </p:spPr>
        <p:txBody>
          <a:bodyPr lIns="45713" tIns="45713" rIns="45713" bIns="45713"/>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Afbeelding met bijschrift">
    <p:spTree>
      <p:nvGrpSpPr>
        <p:cNvPr id="1" name=""/>
        <p:cNvGrpSpPr/>
        <p:nvPr/>
      </p:nvGrpSpPr>
      <p:grpSpPr>
        <a:xfrm>
          <a:off x="0" y="0"/>
          <a:ext cx="0" cy="0"/>
          <a:chOff x="0" y="0"/>
          <a:chExt cx="0" cy="0"/>
        </a:xfrm>
      </p:grpSpPr>
      <p:pic>
        <p:nvPicPr>
          <p:cNvPr id="191"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92" name="Title Text"/>
          <p:cNvSpPr txBox="1">
            <a:spLocks noGrp="1"/>
          </p:cNvSpPr>
          <p:nvPr>
            <p:ph type="title"/>
          </p:nvPr>
        </p:nvSpPr>
        <p:spPr>
          <a:xfrm>
            <a:off x="1792289" y="4800600"/>
            <a:ext cx="5486402" cy="566738"/>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193" name="Tijdelijke aanduiding voor afbeelding 2"/>
          <p:cNvSpPr>
            <a:spLocks noGrp="1"/>
          </p:cNvSpPr>
          <p:nvPr>
            <p:ph type="pic" sz="half" idx="13"/>
          </p:nvPr>
        </p:nvSpPr>
        <p:spPr>
          <a:xfrm>
            <a:off x="1792289" y="612775"/>
            <a:ext cx="5486402" cy="4114800"/>
          </a:xfrm>
          <a:prstGeom prst="rect">
            <a:avLst/>
          </a:prstGeom>
        </p:spPr>
        <p:txBody>
          <a:bodyPr lIns="91439" rIns="91439">
            <a:noAutofit/>
          </a:bodyPr>
          <a:lstStyle/>
          <a:p>
            <a:endParaRPr/>
          </a:p>
        </p:txBody>
      </p:sp>
      <p:sp>
        <p:nvSpPr>
          <p:cNvPr id="194" name="Body Level One…"/>
          <p:cNvSpPr txBox="1">
            <a:spLocks noGrp="1"/>
          </p:cNvSpPr>
          <p:nvPr>
            <p:ph type="body" sz="quarter" idx="1"/>
          </p:nvPr>
        </p:nvSpPr>
        <p:spPr>
          <a:xfrm>
            <a:off x="1792289" y="5367339"/>
            <a:ext cx="5486402" cy="804864"/>
          </a:xfrm>
          <a:prstGeom prst="rect">
            <a:avLst/>
          </a:prstGeom>
        </p:spPr>
        <p:txBody>
          <a:bodyPr lIns="45718" tIns="45718" rIns="45718" bIns="45718"/>
          <a:lstStyle>
            <a:lvl1pPr marL="0" indent="0">
              <a:spcBef>
                <a:spcPts val="300"/>
              </a:spcBef>
              <a:defRPr sz="1400">
                <a:latin typeface="+mn-lt"/>
                <a:ea typeface="+mn-ea"/>
                <a:cs typeface="+mn-cs"/>
                <a:sym typeface="Times New Roman"/>
              </a:defRPr>
            </a:lvl1pPr>
            <a:lvl2pPr marL="0" indent="0">
              <a:spcBef>
                <a:spcPts val="300"/>
              </a:spcBef>
              <a:defRPr sz="1400">
                <a:latin typeface="+mn-lt"/>
                <a:ea typeface="+mn-ea"/>
                <a:cs typeface="+mn-cs"/>
                <a:sym typeface="Times New Roman"/>
              </a:defRPr>
            </a:lvl2pPr>
            <a:lvl3pPr marL="0" indent="0">
              <a:spcBef>
                <a:spcPts val="300"/>
              </a:spcBef>
              <a:defRPr sz="1400">
                <a:latin typeface="+mn-lt"/>
                <a:ea typeface="+mn-ea"/>
                <a:cs typeface="+mn-cs"/>
                <a:sym typeface="Times New Roman"/>
              </a:defRPr>
            </a:lvl3pPr>
            <a:lvl4pPr marL="0" indent="0">
              <a:spcBef>
                <a:spcPts val="300"/>
              </a:spcBef>
              <a:defRPr sz="1400">
                <a:latin typeface="+mn-lt"/>
                <a:ea typeface="+mn-ea"/>
                <a:cs typeface="+mn-cs"/>
                <a:sym typeface="Times New Roman"/>
              </a:defRPr>
            </a:lvl4pPr>
            <a:lvl5pPr marL="0" indent="0">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5" name="Slide Number"/>
          <p:cNvSpPr txBox="1">
            <a:spLocks noGrp="1"/>
          </p:cNvSpPr>
          <p:nvPr>
            <p:ph type="sldNum" sz="quarter" idx="2"/>
          </p:nvPr>
        </p:nvSpPr>
        <p:spPr>
          <a:xfrm>
            <a:off x="6279546" y="6221733"/>
            <a:ext cx="273654" cy="269239"/>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x">
  <p:cSld name="1_Content">
    <p:bg>
      <p:bgPr>
        <a:gradFill flip="none" rotWithShape="1">
          <a:gsLst>
            <a:gs pos="0">
              <a:srgbClr val="FFCC00"/>
            </a:gs>
            <a:gs pos="50000">
              <a:srgbClr val="FFF7D7"/>
            </a:gs>
            <a:gs pos="100000">
              <a:srgbClr val="FFCC00"/>
            </a:gs>
          </a:gsLst>
          <a:lin ang="5400000" scaled="0"/>
        </a:gradFill>
        <a:effectLst/>
      </p:bgPr>
    </p:bg>
    <p:spTree>
      <p:nvGrpSpPr>
        <p:cNvPr id="1" name=""/>
        <p:cNvGrpSpPr/>
        <p:nvPr/>
      </p:nvGrpSpPr>
      <p:grpSpPr>
        <a:xfrm>
          <a:off x="0" y="0"/>
          <a:ext cx="0" cy="0"/>
          <a:chOff x="0" y="0"/>
          <a:chExt cx="0" cy="0"/>
        </a:xfrm>
      </p:grpSpPr>
      <p:sp>
        <p:nvSpPr>
          <p:cNvPr id="1579" name="Body Level One…"/>
          <p:cNvSpPr txBox="1">
            <a:spLocks noGrp="1"/>
          </p:cNvSpPr>
          <p:nvPr>
            <p:ph type="body" idx="1"/>
          </p:nvPr>
        </p:nvSpPr>
        <p:spPr>
          <a:xfrm>
            <a:off x="685800" y="609600"/>
            <a:ext cx="7772400" cy="5486400"/>
          </a:xfrm>
          <a:prstGeom prst="rect">
            <a:avLst/>
          </a:prstGeom>
        </p:spPr>
        <p:txBody>
          <a:bodyPr lIns="45713" tIns="45713" rIns="45713" bIns="45713"/>
          <a:lstStyle>
            <a:lvl1pPr marL="342864" indent="-342864" defTabSz="914305">
              <a:spcBef>
                <a:spcPts val="700"/>
              </a:spcBef>
              <a:buSzPct val="100000"/>
              <a:buChar char="•"/>
              <a:defRPr sz="3200">
                <a:solidFill>
                  <a:srgbClr val="000000"/>
                </a:solidFill>
                <a:latin typeface="+mn-lt"/>
                <a:ea typeface="+mn-ea"/>
                <a:cs typeface="+mn-cs"/>
                <a:sym typeface="Times New Roman"/>
              </a:defRPr>
            </a:lvl1pPr>
            <a:lvl2pPr marL="783690" indent="-326536" defTabSz="914305">
              <a:spcBef>
                <a:spcPts val="700"/>
              </a:spcBef>
              <a:buSzPct val="100000"/>
              <a:buChar char="–"/>
              <a:defRPr sz="3200">
                <a:solidFill>
                  <a:srgbClr val="000000"/>
                </a:solidFill>
                <a:latin typeface="+mn-lt"/>
                <a:ea typeface="+mn-ea"/>
                <a:cs typeface="+mn-cs"/>
                <a:sym typeface="Times New Roman"/>
              </a:defRPr>
            </a:lvl2pPr>
            <a:lvl3pPr marL="1219072" indent="-304768" defTabSz="914305">
              <a:spcBef>
                <a:spcPts val="700"/>
              </a:spcBef>
              <a:buSzPct val="100000"/>
              <a:buChar char="•"/>
              <a:defRPr sz="3200">
                <a:solidFill>
                  <a:srgbClr val="000000"/>
                </a:solidFill>
                <a:latin typeface="+mn-lt"/>
                <a:ea typeface="+mn-ea"/>
                <a:cs typeface="+mn-cs"/>
                <a:sym typeface="Times New Roman"/>
              </a:defRPr>
            </a:lvl3pPr>
            <a:lvl4pPr marL="1737180" indent="-365722" defTabSz="914305">
              <a:spcBef>
                <a:spcPts val="700"/>
              </a:spcBef>
              <a:buSzPct val="100000"/>
              <a:buChar char="–"/>
              <a:defRPr sz="3200">
                <a:solidFill>
                  <a:srgbClr val="000000"/>
                </a:solidFill>
                <a:latin typeface="+mn-lt"/>
                <a:ea typeface="+mn-ea"/>
                <a:cs typeface="+mn-cs"/>
                <a:sym typeface="Times New Roman"/>
              </a:defRPr>
            </a:lvl4pPr>
            <a:lvl5pPr marL="2194330" indent="-365722" defTabSz="914305">
              <a:spcBef>
                <a:spcPts val="700"/>
              </a:spcBef>
              <a:buSzPct val="100000"/>
              <a:buChar char="»"/>
              <a:defRPr sz="3200">
                <a:solidFill>
                  <a:srgbClr val="000000"/>
                </a:solidFill>
                <a:latin typeface="+mn-lt"/>
                <a:ea typeface="+mn-ea"/>
                <a:cs typeface="+mn-cs"/>
                <a:sym typeface="Times New Roman"/>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80" name="Slide Number"/>
          <p:cNvSpPr txBox="1">
            <a:spLocks noGrp="1"/>
          </p:cNvSpPr>
          <p:nvPr>
            <p:ph type="sldNum" sz="quarter" idx="2"/>
          </p:nvPr>
        </p:nvSpPr>
        <p:spPr>
          <a:xfrm>
            <a:off x="8156313" y="6248405"/>
            <a:ext cx="301894" cy="307327"/>
          </a:xfrm>
          <a:prstGeom prst="rect">
            <a:avLst/>
          </a:prstGeom>
        </p:spPr>
        <p:txBody>
          <a:bodyPr lIns="45713" tIns="45713" rIns="45713" bIns="45713" anchor="t"/>
          <a:lstStyle>
            <a:lvl1pPr>
              <a:defRPr sz="1400">
                <a:solidFill>
                  <a:srgbClr val="000000"/>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
  <p:cSld name="2_Title and Content">
    <p:bg>
      <p:bgPr>
        <a:gradFill flip="none" rotWithShape="1">
          <a:gsLst>
            <a:gs pos="0">
              <a:srgbClr val="FFCC00"/>
            </a:gs>
            <a:gs pos="50000">
              <a:srgbClr val="FFF7D7"/>
            </a:gs>
            <a:gs pos="100000">
              <a:srgbClr val="FFCC00"/>
            </a:gs>
          </a:gsLst>
          <a:lin ang="5400000" scaled="0"/>
        </a:gradFill>
        <a:effectLst/>
      </p:bgPr>
    </p:bg>
    <p:spTree>
      <p:nvGrpSpPr>
        <p:cNvPr id="1" name=""/>
        <p:cNvGrpSpPr/>
        <p:nvPr/>
      </p:nvGrpSpPr>
      <p:grpSpPr>
        <a:xfrm>
          <a:off x="0" y="0"/>
          <a:ext cx="0" cy="0"/>
          <a:chOff x="0" y="0"/>
          <a:chExt cx="0" cy="0"/>
        </a:xfrm>
      </p:grpSpPr>
      <p:sp>
        <p:nvSpPr>
          <p:cNvPr id="1587" name="Title Text"/>
          <p:cNvSpPr txBox="1">
            <a:spLocks noGrp="1"/>
          </p:cNvSpPr>
          <p:nvPr>
            <p:ph type="title"/>
          </p:nvPr>
        </p:nvSpPr>
        <p:spPr>
          <a:xfrm>
            <a:off x="685800" y="609600"/>
            <a:ext cx="7772400" cy="1143000"/>
          </a:xfrm>
          <a:prstGeom prst="rect">
            <a:avLst/>
          </a:prstGeom>
        </p:spPr>
        <p:txBody>
          <a:bodyPr lIns="45713" tIns="45713" rIns="45713" bIns="45713" anchor="ctr"/>
          <a:lstStyle>
            <a:lvl1pPr defTabSz="914305">
              <a:defRPr sz="4400" b="0">
                <a:solidFill>
                  <a:srgbClr val="000000"/>
                </a:solidFill>
                <a:latin typeface="+mn-lt"/>
                <a:ea typeface="+mn-ea"/>
                <a:cs typeface="+mn-cs"/>
                <a:sym typeface="Times New Roman"/>
              </a:defRPr>
            </a:lvl1pPr>
          </a:lstStyle>
          <a:p>
            <a:pPr>
              <a:defRPr>
                <a:effectLst/>
              </a:defRPr>
            </a:pPr>
            <a:r>
              <a:t>Title Text</a:t>
            </a:r>
          </a:p>
        </p:txBody>
      </p:sp>
      <p:sp>
        <p:nvSpPr>
          <p:cNvPr id="1588" name="Body Level One…"/>
          <p:cNvSpPr txBox="1">
            <a:spLocks noGrp="1"/>
          </p:cNvSpPr>
          <p:nvPr>
            <p:ph type="body" idx="1"/>
          </p:nvPr>
        </p:nvSpPr>
        <p:spPr>
          <a:xfrm>
            <a:off x="685800" y="1981200"/>
            <a:ext cx="7772400" cy="4114800"/>
          </a:xfrm>
          <a:prstGeom prst="rect">
            <a:avLst/>
          </a:prstGeom>
        </p:spPr>
        <p:txBody>
          <a:bodyPr lIns="45713" tIns="45713" rIns="45713" bIns="45713"/>
          <a:lstStyle>
            <a:lvl1pPr marL="342864" indent="-342864" defTabSz="914305">
              <a:spcBef>
                <a:spcPts val="700"/>
              </a:spcBef>
              <a:buSzPct val="100000"/>
              <a:buChar char="•"/>
              <a:defRPr sz="3200">
                <a:solidFill>
                  <a:srgbClr val="000000"/>
                </a:solidFill>
                <a:latin typeface="+mn-lt"/>
                <a:ea typeface="+mn-ea"/>
                <a:cs typeface="+mn-cs"/>
                <a:sym typeface="Times New Roman"/>
              </a:defRPr>
            </a:lvl1pPr>
            <a:lvl2pPr marL="783690" indent="-326536" defTabSz="914305">
              <a:spcBef>
                <a:spcPts val="700"/>
              </a:spcBef>
              <a:buSzPct val="100000"/>
              <a:buChar char="–"/>
              <a:defRPr sz="3200">
                <a:solidFill>
                  <a:srgbClr val="000000"/>
                </a:solidFill>
                <a:latin typeface="+mn-lt"/>
                <a:ea typeface="+mn-ea"/>
                <a:cs typeface="+mn-cs"/>
                <a:sym typeface="Times New Roman"/>
              </a:defRPr>
            </a:lvl2pPr>
            <a:lvl3pPr marL="1219072" indent="-304768" defTabSz="914305">
              <a:spcBef>
                <a:spcPts val="700"/>
              </a:spcBef>
              <a:buSzPct val="100000"/>
              <a:buChar char="•"/>
              <a:defRPr sz="3200">
                <a:solidFill>
                  <a:srgbClr val="000000"/>
                </a:solidFill>
                <a:latin typeface="+mn-lt"/>
                <a:ea typeface="+mn-ea"/>
                <a:cs typeface="+mn-cs"/>
                <a:sym typeface="Times New Roman"/>
              </a:defRPr>
            </a:lvl3pPr>
            <a:lvl4pPr marL="1737180" indent="-365722" defTabSz="914305">
              <a:spcBef>
                <a:spcPts val="700"/>
              </a:spcBef>
              <a:buSzPct val="100000"/>
              <a:buChar char="–"/>
              <a:defRPr sz="3200">
                <a:solidFill>
                  <a:srgbClr val="000000"/>
                </a:solidFill>
                <a:latin typeface="+mn-lt"/>
                <a:ea typeface="+mn-ea"/>
                <a:cs typeface="+mn-cs"/>
                <a:sym typeface="Times New Roman"/>
              </a:defRPr>
            </a:lvl4pPr>
            <a:lvl5pPr marL="2194330" indent="-365722" defTabSz="914305">
              <a:spcBef>
                <a:spcPts val="700"/>
              </a:spcBef>
              <a:buSzPct val="100000"/>
              <a:buChar char="»"/>
              <a:defRPr sz="3200">
                <a:solidFill>
                  <a:srgbClr val="000000"/>
                </a:solidFill>
                <a:latin typeface="+mn-lt"/>
                <a:ea typeface="+mn-ea"/>
                <a:cs typeface="+mn-cs"/>
                <a:sym typeface="Times New Roman"/>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89" name="Slide Number"/>
          <p:cNvSpPr txBox="1">
            <a:spLocks noGrp="1"/>
          </p:cNvSpPr>
          <p:nvPr>
            <p:ph type="sldNum" sz="quarter" idx="2"/>
          </p:nvPr>
        </p:nvSpPr>
        <p:spPr>
          <a:xfrm>
            <a:off x="8156313" y="6248405"/>
            <a:ext cx="301894" cy="307327"/>
          </a:xfrm>
          <a:prstGeom prst="rect">
            <a:avLst/>
          </a:prstGeom>
        </p:spPr>
        <p:txBody>
          <a:bodyPr lIns="45713" tIns="45713" rIns="45713" bIns="45713" anchor="t"/>
          <a:lstStyle>
            <a:lvl1pPr>
              <a:defRPr sz="1400">
                <a:solidFill>
                  <a:srgbClr val="000000"/>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x">
  <p:cSld name="10_Vergelijking">
    <p:spTree>
      <p:nvGrpSpPr>
        <p:cNvPr id="1" name=""/>
        <p:cNvGrpSpPr/>
        <p:nvPr/>
      </p:nvGrpSpPr>
      <p:grpSpPr>
        <a:xfrm>
          <a:off x="0" y="0"/>
          <a:ext cx="0" cy="0"/>
          <a:chOff x="0" y="0"/>
          <a:chExt cx="0" cy="0"/>
        </a:xfrm>
      </p:grpSpPr>
      <p:pic>
        <p:nvPicPr>
          <p:cNvPr id="1596"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597" name="Title Text"/>
          <p:cNvSpPr txBox="1">
            <a:spLocks noGrp="1"/>
          </p:cNvSpPr>
          <p:nvPr>
            <p:ph type="title"/>
          </p:nvPr>
        </p:nvSpPr>
        <p:spPr>
          <a:xfrm>
            <a:off x="457200" y="274639"/>
            <a:ext cx="8229600" cy="1143005"/>
          </a:xfrm>
          <a:prstGeom prst="rect">
            <a:avLst/>
          </a:prstGeom>
        </p:spPr>
        <p:txBody>
          <a:bodyPr lIns="45713" tIns="45713" rIns="45713" bIns="45713"/>
          <a:lstStyle>
            <a:lvl1pPr defTabSz="914305"/>
          </a:lstStyle>
          <a:p>
            <a:r>
              <a:t>Title Text</a:t>
            </a:r>
          </a:p>
        </p:txBody>
      </p:sp>
      <p:sp>
        <p:nvSpPr>
          <p:cNvPr id="1598" name="Body Level One…"/>
          <p:cNvSpPr txBox="1">
            <a:spLocks noGrp="1"/>
          </p:cNvSpPr>
          <p:nvPr>
            <p:ph type="body" sz="quarter" idx="1"/>
          </p:nvPr>
        </p:nvSpPr>
        <p:spPr>
          <a:xfrm>
            <a:off x="457200" y="1535113"/>
            <a:ext cx="4040188" cy="639768"/>
          </a:xfrm>
          <a:prstGeom prst="rect">
            <a:avLst/>
          </a:prstGeom>
        </p:spPr>
        <p:txBody>
          <a:bodyPr lIns="45713" tIns="45713" rIns="45713" bIns="45713" anchor="b"/>
          <a:lstStyle>
            <a:lvl1pPr marL="0" indent="0" defTabSz="914305">
              <a:defRPr sz="2400" b="1"/>
            </a:lvl1pPr>
            <a:lvl2pPr marL="0" indent="0" defTabSz="914305">
              <a:defRPr sz="2400" b="1"/>
            </a:lvl2pPr>
            <a:lvl3pPr marL="0" indent="0" defTabSz="914305">
              <a:defRPr sz="2400" b="1"/>
            </a:lvl3pPr>
            <a:lvl4pPr marL="0" indent="0" defTabSz="914305">
              <a:defRPr sz="2400" b="1"/>
            </a:lvl4pPr>
            <a:lvl5pPr marL="0" indent="0" defTabSz="914305">
              <a:defRPr sz="2400" b="1"/>
            </a:lvl5pPr>
          </a:lstStyle>
          <a:p>
            <a:r>
              <a:t>Body Level One</a:t>
            </a:r>
          </a:p>
          <a:p>
            <a:pPr lvl="1"/>
            <a:r>
              <a:t>Body Level Two</a:t>
            </a:r>
          </a:p>
          <a:p>
            <a:pPr lvl="2"/>
            <a:r>
              <a:t>Body Level Three</a:t>
            </a:r>
          </a:p>
          <a:p>
            <a:pPr lvl="3"/>
            <a:r>
              <a:t>Body Level Four</a:t>
            </a:r>
          </a:p>
          <a:p>
            <a:pPr lvl="4"/>
            <a:r>
              <a:t>Body Level Five</a:t>
            </a:r>
          </a:p>
        </p:txBody>
      </p:sp>
      <p:sp>
        <p:nvSpPr>
          <p:cNvPr id="1599" name="Tijdelijke aanduiding voor tekst 4"/>
          <p:cNvSpPr>
            <a:spLocks noGrp="1"/>
          </p:cNvSpPr>
          <p:nvPr>
            <p:ph type="body" sz="quarter" idx="13"/>
          </p:nvPr>
        </p:nvSpPr>
        <p:spPr>
          <a:xfrm>
            <a:off x="4645030" y="1535112"/>
            <a:ext cx="4041780" cy="639770"/>
          </a:xfrm>
          <a:prstGeom prst="rect">
            <a:avLst/>
          </a:prstGeom>
        </p:spPr>
        <p:txBody>
          <a:bodyPr lIns="45713" tIns="45713" rIns="45713" bIns="45713" anchor="b"/>
          <a:lstStyle/>
          <a:p>
            <a:endParaRPr/>
          </a:p>
        </p:txBody>
      </p:sp>
      <p:sp>
        <p:nvSpPr>
          <p:cNvPr id="1600"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x">
  <p:cSld name="9_Inhoud van twee">
    <p:spTree>
      <p:nvGrpSpPr>
        <p:cNvPr id="1" name=""/>
        <p:cNvGrpSpPr/>
        <p:nvPr/>
      </p:nvGrpSpPr>
      <p:grpSpPr>
        <a:xfrm>
          <a:off x="0" y="0"/>
          <a:ext cx="0" cy="0"/>
          <a:chOff x="0" y="0"/>
          <a:chExt cx="0" cy="0"/>
        </a:xfrm>
      </p:grpSpPr>
      <p:pic>
        <p:nvPicPr>
          <p:cNvPr id="1607" name="Picture 4" descr="Picture 4"/>
          <p:cNvPicPr>
            <a:picLocks noChangeAspect="1"/>
          </p:cNvPicPr>
          <p:nvPr/>
        </p:nvPicPr>
        <p:blipFill>
          <a:blip r:embed="rId2">
            <a:extLst/>
          </a:blip>
          <a:stretch>
            <a:fillRect/>
          </a:stretch>
        </p:blipFill>
        <p:spPr>
          <a:xfrm>
            <a:off x="6948492" y="6105530"/>
            <a:ext cx="2195518" cy="752480"/>
          </a:xfrm>
          <a:prstGeom prst="rect">
            <a:avLst/>
          </a:prstGeom>
          <a:ln w="12700">
            <a:miter lim="400000"/>
          </a:ln>
        </p:spPr>
      </p:pic>
      <p:sp>
        <p:nvSpPr>
          <p:cNvPr id="1608" name="Title Text"/>
          <p:cNvSpPr txBox="1">
            <a:spLocks noGrp="1"/>
          </p:cNvSpPr>
          <p:nvPr>
            <p:ph type="title"/>
          </p:nvPr>
        </p:nvSpPr>
        <p:spPr>
          <a:xfrm>
            <a:off x="457200" y="274639"/>
            <a:ext cx="8229600" cy="1143005"/>
          </a:xfrm>
          <a:prstGeom prst="rect">
            <a:avLst/>
          </a:prstGeom>
        </p:spPr>
        <p:txBody>
          <a:bodyPr lIns="45713" tIns="45713" rIns="45713" bIns="45713"/>
          <a:lstStyle>
            <a:lvl1pPr defTabSz="914305"/>
          </a:lstStyle>
          <a:p>
            <a:r>
              <a:t>Title Text</a:t>
            </a:r>
          </a:p>
        </p:txBody>
      </p:sp>
      <p:sp>
        <p:nvSpPr>
          <p:cNvPr id="1609" name="Body Level One…"/>
          <p:cNvSpPr txBox="1">
            <a:spLocks noGrp="1"/>
          </p:cNvSpPr>
          <p:nvPr>
            <p:ph type="body" sz="half" idx="1"/>
          </p:nvPr>
        </p:nvSpPr>
        <p:spPr>
          <a:xfrm>
            <a:off x="457200" y="1600206"/>
            <a:ext cx="4038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610"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x">
  <p:cSld name="9_Title and Text">
    <p:spTree>
      <p:nvGrpSpPr>
        <p:cNvPr id="1" name=""/>
        <p:cNvGrpSpPr/>
        <p:nvPr/>
      </p:nvGrpSpPr>
      <p:grpSpPr>
        <a:xfrm>
          <a:off x="0" y="0"/>
          <a:ext cx="0" cy="0"/>
          <a:chOff x="0" y="0"/>
          <a:chExt cx="0" cy="0"/>
        </a:xfrm>
      </p:grpSpPr>
      <p:pic>
        <p:nvPicPr>
          <p:cNvPr id="1617" name="Picture 2" descr="Picture 2"/>
          <p:cNvPicPr>
            <a:picLocks noChangeAspect="1"/>
          </p:cNvPicPr>
          <p:nvPr/>
        </p:nvPicPr>
        <p:blipFill>
          <a:blip r:embed="rId2">
            <a:extLst/>
          </a:blip>
          <a:stretch>
            <a:fillRect/>
          </a:stretch>
        </p:blipFill>
        <p:spPr>
          <a:xfrm>
            <a:off x="7740650" y="6381753"/>
            <a:ext cx="581025" cy="401643"/>
          </a:xfrm>
          <a:prstGeom prst="rect">
            <a:avLst/>
          </a:prstGeom>
          <a:ln w="12700">
            <a:miter lim="400000"/>
          </a:ln>
        </p:spPr>
      </p:pic>
      <p:sp>
        <p:nvSpPr>
          <p:cNvPr id="1618" name="Text Box 3"/>
          <p:cNvSpPr txBox="1"/>
          <p:nvPr/>
        </p:nvSpPr>
        <p:spPr>
          <a:xfrm>
            <a:off x="8278814" y="6375401"/>
            <a:ext cx="757242" cy="350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4" tIns="45714" rIns="45714" bIns="45714">
            <a:spAutoFit/>
          </a:bodyPr>
          <a:lstStyle>
            <a:lvl1pPr defTabSz="914305">
              <a:spcBef>
                <a:spcPts val="1000"/>
              </a:spcBef>
              <a:defRPr b="1">
                <a:solidFill>
                  <a:srgbClr val="FFFFFF"/>
                </a:solidFill>
                <a:latin typeface="Arial"/>
                <a:ea typeface="Arial"/>
                <a:cs typeface="Arial"/>
                <a:sym typeface="Arial"/>
              </a:defRPr>
            </a:lvl1pPr>
          </a:lstStyle>
          <a:p>
            <a:r>
              <a:t>ICEL</a:t>
            </a:r>
          </a:p>
        </p:txBody>
      </p:sp>
      <p:sp>
        <p:nvSpPr>
          <p:cNvPr id="1619" name="Title Text"/>
          <p:cNvSpPr txBox="1">
            <a:spLocks noGrp="1"/>
          </p:cNvSpPr>
          <p:nvPr>
            <p:ph type="title"/>
          </p:nvPr>
        </p:nvSpPr>
        <p:spPr>
          <a:xfrm>
            <a:off x="457200" y="274639"/>
            <a:ext cx="8229600" cy="1143004"/>
          </a:xfrm>
          <a:prstGeom prst="rect">
            <a:avLst/>
          </a:prstGeom>
        </p:spPr>
        <p:txBody>
          <a:bodyPr lIns="45714" tIns="45714" rIns="45714" bIns="45714"/>
          <a:lstStyle>
            <a:lvl1pPr defTabSz="914305"/>
          </a:lstStyle>
          <a:p>
            <a:r>
              <a:t>Title Text</a:t>
            </a:r>
          </a:p>
        </p:txBody>
      </p:sp>
      <p:sp>
        <p:nvSpPr>
          <p:cNvPr id="1620" name="Body Level One…"/>
          <p:cNvSpPr txBox="1">
            <a:spLocks noGrp="1"/>
          </p:cNvSpPr>
          <p:nvPr>
            <p:ph type="body" idx="1"/>
          </p:nvPr>
        </p:nvSpPr>
        <p:spPr>
          <a:xfrm>
            <a:off x="457200" y="1600203"/>
            <a:ext cx="8229600" cy="4525966"/>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621" name="Slide Number"/>
          <p:cNvSpPr txBox="1">
            <a:spLocks noGrp="1"/>
          </p:cNvSpPr>
          <p:nvPr>
            <p:ph type="sldNum" sz="quarter" idx="2"/>
          </p:nvPr>
        </p:nvSpPr>
        <p:spPr>
          <a:xfrm>
            <a:off x="6279560" y="6221741"/>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x">
  <p:cSld name="10_Inhoud van twee">
    <p:spTree>
      <p:nvGrpSpPr>
        <p:cNvPr id="1" name=""/>
        <p:cNvGrpSpPr/>
        <p:nvPr/>
      </p:nvGrpSpPr>
      <p:grpSpPr>
        <a:xfrm>
          <a:off x="0" y="0"/>
          <a:ext cx="0" cy="0"/>
          <a:chOff x="0" y="0"/>
          <a:chExt cx="0" cy="0"/>
        </a:xfrm>
      </p:grpSpPr>
      <p:pic>
        <p:nvPicPr>
          <p:cNvPr id="1628" name="Picture 4" descr="Picture 4"/>
          <p:cNvPicPr>
            <a:picLocks noChangeAspect="1"/>
          </p:cNvPicPr>
          <p:nvPr/>
        </p:nvPicPr>
        <p:blipFill>
          <a:blip r:embed="rId2">
            <a:extLst/>
          </a:blip>
          <a:stretch>
            <a:fillRect/>
          </a:stretch>
        </p:blipFill>
        <p:spPr>
          <a:xfrm>
            <a:off x="6948489" y="6105526"/>
            <a:ext cx="2195517" cy="752477"/>
          </a:xfrm>
          <a:prstGeom prst="rect">
            <a:avLst/>
          </a:prstGeom>
          <a:ln w="12700">
            <a:miter lim="400000"/>
          </a:ln>
        </p:spPr>
      </p:pic>
      <p:sp>
        <p:nvSpPr>
          <p:cNvPr id="1629" name="Title Text"/>
          <p:cNvSpPr txBox="1">
            <a:spLocks noGrp="1"/>
          </p:cNvSpPr>
          <p:nvPr>
            <p:ph type="title"/>
          </p:nvPr>
        </p:nvSpPr>
        <p:spPr>
          <a:xfrm>
            <a:off x="457200" y="274639"/>
            <a:ext cx="8229600" cy="1143003"/>
          </a:xfrm>
          <a:prstGeom prst="rect">
            <a:avLst/>
          </a:prstGeom>
        </p:spPr>
        <p:txBody>
          <a:bodyPr lIns="45714" tIns="45714" rIns="45714" bIns="45714"/>
          <a:lstStyle>
            <a:lvl1pPr defTabSz="914305"/>
          </a:lstStyle>
          <a:p>
            <a:r>
              <a:t>Title Text</a:t>
            </a:r>
          </a:p>
        </p:txBody>
      </p:sp>
      <p:sp>
        <p:nvSpPr>
          <p:cNvPr id="1630" name="Body Level One…"/>
          <p:cNvSpPr txBox="1">
            <a:spLocks noGrp="1"/>
          </p:cNvSpPr>
          <p:nvPr>
            <p:ph type="body" sz="half" idx="1"/>
          </p:nvPr>
        </p:nvSpPr>
        <p:spPr>
          <a:xfrm>
            <a:off x="457200" y="1600203"/>
            <a:ext cx="4038600" cy="4525966"/>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1631"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x">
  <p:cSld name="2_Title Slide">
    <p:bg>
      <p:bgPr>
        <a:solidFill>
          <a:srgbClr val="FFFFFF"/>
        </a:solidFill>
        <a:effectLst/>
      </p:bgPr>
    </p:bg>
    <p:spTree>
      <p:nvGrpSpPr>
        <p:cNvPr id="1" name=""/>
        <p:cNvGrpSpPr/>
        <p:nvPr/>
      </p:nvGrpSpPr>
      <p:grpSpPr>
        <a:xfrm>
          <a:off x="0" y="0"/>
          <a:ext cx="0" cy="0"/>
          <a:chOff x="0" y="0"/>
          <a:chExt cx="0" cy="0"/>
        </a:xfrm>
      </p:grpSpPr>
      <p:sp>
        <p:nvSpPr>
          <p:cNvPr id="1638" name="Title Text"/>
          <p:cNvSpPr txBox="1">
            <a:spLocks noGrp="1"/>
          </p:cNvSpPr>
          <p:nvPr>
            <p:ph type="title"/>
          </p:nvPr>
        </p:nvSpPr>
        <p:spPr>
          <a:xfrm>
            <a:off x="685800" y="1122362"/>
            <a:ext cx="7772400" cy="2387603"/>
          </a:xfrm>
          <a:prstGeom prst="rect">
            <a:avLst/>
          </a:prstGeom>
        </p:spPr>
        <p:txBody>
          <a:bodyPr lIns="45714" tIns="45714" rIns="45714" bIns="45714" anchor="b"/>
          <a:lstStyle>
            <a:lvl1pPr defTabSz="914305">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639" name="Body Level One…"/>
          <p:cNvSpPr txBox="1">
            <a:spLocks noGrp="1"/>
          </p:cNvSpPr>
          <p:nvPr>
            <p:ph type="body" sz="quarter" idx="1"/>
          </p:nvPr>
        </p:nvSpPr>
        <p:spPr>
          <a:xfrm>
            <a:off x="1143000" y="3602039"/>
            <a:ext cx="6858000" cy="1655762"/>
          </a:xfrm>
          <a:prstGeom prst="rect">
            <a:avLst/>
          </a:prstGeom>
        </p:spPr>
        <p:txBody>
          <a:bodyPr lIns="45714" tIns="45714" rIns="45714" bIns="45714"/>
          <a:lstStyle>
            <a:lvl1pPr marL="0" indent="0" algn="ctr" defTabSz="914305">
              <a:lnSpc>
                <a:spcPct val="90000"/>
              </a:lnSpc>
              <a:spcBef>
                <a:spcPts val="1000"/>
              </a:spcBef>
              <a:defRPr sz="2400">
                <a:solidFill>
                  <a:srgbClr val="000000"/>
                </a:solidFill>
                <a:latin typeface="Calibri"/>
                <a:ea typeface="Calibri"/>
                <a:cs typeface="Calibri"/>
                <a:sym typeface="Calibri"/>
              </a:defRPr>
            </a:lvl1pPr>
            <a:lvl2pPr marL="0" indent="0" algn="ctr" defTabSz="914305">
              <a:lnSpc>
                <a:spcPct val="90000"/>
              </a:lnSpc>
              <a:spcBef>
                <a:spcPts val="1000"/>
              </a:spcBef>
              <a:defRPr sz="2400">
                <a:solidFill>
                  <a:srgbClr val="000000"/>
                </a:solidFill>
                <a:latin typeface="Calibri"/>
                <a:ea typeface="Calibri"/>
                <a:cs typeface="Calibri"/>
                <a:sym typeface="Calibri"/>
              </a:defRPr>
            </a:lvl2pPr>
            <a:lvl3pPr marL="0" indent="0" algn="ctr" defTabSz="914305">
              <a:lnSpc>
                <a:spcPct val="90000"/>
              </a:lnSpc>
              <a:spcBef>
                <a:spcPts val="1000"/>
              </a:spcBef>
              <a:defRPr sz="2400">
                <a:solidFill>
                  <a:srgbClr val="000000"/>
                </a:solidFill>
                <a:latin typeface="Calibri"/>
                <a:ea typeface="Calibri"/>
                <a:cs typeface="Calibri"/>
                <a:sym typeface="Calibri"/>
              </a:defRPr>
            </a:lvl3pPr>
            <a:lvl4pPr marL="0" indent="0" algn="ctr" defTabSz="914305">
              <a:lnSpc>
                <a:spcPct val="90000"/>
              </a:lnSpc>
              <a:spcBef>
                <a:spcPts val="1000"/>
              </a:spcBef>
              <a:defRPr sz="2400">
                <a:solidFill>
                  <a:srgbClr val="000000"/>
                </a:solidFill>
                <a:latin typeface="Calibri"/>
                <a:ea typeface="Calibri"/>
                <a:cs typeface="Calibri"/>
                <a:sym typeface="Calibri"/>
              </a:defRPr>
            </a:lvl4pPr>
            <a:lvl5pPr marL="0" indent="0" algn="ctr" defTabSz="914305">
              <a:lnSpc>
                <a:spcPct val="90000"/>
              </a:lnSpc>
              <a:spcBef>
                <a:spcPts val="1000"/>
              </a:spcBef>
              <a:defRPr sz="2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40" name="Slide Number"/>
          <p:cNvSpPr txBox="1">
            <a:spLocks noGrp="1"/>
          </p:cNvSpPr>
          <p:nvPr>
            <p:ph type="sldNum" sz="quarter" idx="2"/>
          </p:nvPr>
        </p:nvSpPr>
        <p:spPr>
          <a:xfrm>
            <a:off x="8256739" y="6414772"/>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x">
  <p:cSld name="3_Title and Content">
    <p:bg>
      <p:bgPr>
        <a:solidFill>
          <a:srgbClr val="FFFFFF"/>
        </a:solidFill>
        <a:effectLst/>
      </p:bgPr>
    </p:bg>
    <p:spTree>
      <p:nvGrpSpPr>
        <p:cNvPr id="1" name=""/>
        <p:cNvGrpSpPr/>
        <p:nvPr/>
      </p:nvGrpSpPr>
      <p:grpSpPr>
        <a:xfrm>
          <a:off x="0" y="0"/>
          <a:ext cx="0" cy="0"/>
          <a:chOff x="0" y="0"/>
          <a:chExt cx="0" cy="0"/>
        </a:xfrm>
      </p:grpSpPr>
      <p:sp>
        <p:nvSpPr>
          <p:cNvPr id="1647" name="Title Text"/>
          <p:cNvSpPr txBox="1">
            <a:spLocks noGrp="1"/>
          </p:cNvSpPr>
          <p:nvPr>
            <p:ph type="title"/>
          </p:nvPr>
        </p:nvSpPr>
        <p:spPr>
          <a:xfrm>
            <a:off x="628650" y="365125"/>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648" name="Body Level One…"/>
          <p:cNvSpPr txBox="1">
            <a:spLocks noGrp="1"/>
          </p:cNvSpPr>
          <p:nvPr>
            <p:ph type="body" idx="1"/>
          </p:nvPr>
        </p:nvSpPr>
        <p:spPr>
          <a:xfrm>
            <a:off x="628650" y="1825625"/>
            <a:ext cx="7886700" cy="4351338"/>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7"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4"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49" name="Slide Number"/>
          <p:cNvSpPr txBox="1">
            <a:spLocks noGrp="1"/>
          </p:cNvSpPr>
          <p:nvPr>
            <p:ph type="sldNum" sz="quarter" idx="2"/>
          </p:nvPr>
        </p:nvSpPr>
        <p:spPr>
          <a:xfrm>
            <a:off x="8256739" y="6414772"/>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x">
  <p:cSld name="4_Section Header">
    <p:bg>
      <p:bgPr>
        <a:solidFill>
          <a:srgbClr val="FFFFFF"/>
        </a:solidFill>
        <a:effectLst/>
      </p:bgPr>
    </p:bg>
    <p:spTree>
      <p:nvGrpSpPr>
        <p:cNvPr id="1" name=""/>
        <p:cNvGrpSpPr/>
        <p:nvPr/>
      </p:nvGrpSpPr>
      <p:grpSpPr>
        <a:xfrm>
          <a:off x="0" y="0"/>
          <a:ext cx="0" cy="0"/>
          <a:chOff x="0" y="0"/>
          <a:chExt cx="0" cy="0"/>
        </a:xfrm>
      </p:grpSpPr>
      <p:sp>
        <p:nvSpPr>
          <p:cNvPr id="1656" name="Title Text"/>
          <p:cNvSpPr txBox="1">
            <a:spLocks noGrp="1"/>
          </p:cNvSpPr>
          <p:nvPr>
            <p:ph type="title"/>
          </p:nvPr>
        </p:nvSpPr>
        <p:spPr>
          <a:xfrm>
            <a:off x="623887" y="1709740"/>
            <a:ext cx="7886703" cy="2852739"/>
          </a:xfrm>
          <a:prstGeom prst="rect">
            <a:avLst/>
          </a:prstGeom>
        </p:spPr>
        <p:txBody>
          <a:bodyPr lIns="45714" tIns="45714" rIns="45714" bIns="45714" anchor="b"/>
          <a:lstStyle>
            <a:lvl1pPr algn="l" defTabSz="914305">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657" name="Body Level One…"/>
          <p:cNvSpPr txBox="1">
            <a:spLocks noGrp="1"/>
          </p:cNvSpPr>
          <p:nvPr>
            <p:ph type="body" sz="quarter" idx="1"/>
          </p:nvPr>
        </p:nvSpPr>
        <p:spPr>
          <a:xfrm>
            <a:off x="623887" y="4589464"/>
            <a:ext cx="7886703" cy="1500191"/>
          </a:xfrm>
          <a:prstGeom prst="rect">
            <a:avLst/>
          </a:prstGeom>
        </p:spPr>
        <p:txBody>
          <a:bodyPr lIns="45714" tIns="45714" rIns="45714" bIns="45714"/>
          <a:lstStyle>
            <a:lvl1pPr marL="0" indent="0" defTabSz="914305">
              <a:lnSpc>
                <a:spcPct val="90000"/>
              </a:lnSpc>
              <a:spcBef>
                <a:spcPts val="1000"/>
              </a:spcBef>
              <a:defRPr sz="2400">
                <a:solidFill>
                  <a:srgbClr val="000000"/>
                </a:solidFill>
                <a:latin typeface="Calibri"/>
                <a:ea typeface="Calibri"/>
                <a:cs typeface="Calibri"/>
                <a:sym typeface="Calibri"/>
              </a:defRPr>
            </a:lvl1pPr>
            <a:lvl2pPr marL="0" indent="0" defTabSz="914305">
              <a:lnSpc>
                <a:spcPct val="90000"/>
              </a:lnSpc>
              <a:spcBef>
                <a:spcPts val="1000"/>
              </a:spcBef>
              <a:defRPr sz="2400">
                <a:solidFill>
                  <a:srgbClr val="000000"/>
                </a:solidFill>
                <a:latin typeface="Calibri"/>
                <a:ea typeface="Calibri"/>
                <a:cs typeface="Calibri"/>
                <a:sym typeface="Calibri"/>
              </a:defRPr>
            </a:lvl2pPr>
            <a:lvl3pPr marL="0" indent="0" defTabSz="914305">
              <a:lnSpc>
                <a:spcPct val="90000"/>
              </a:lnSpc>
              <a:spcBef>
                <a:spcPts val="1000"/>
              </a:spcBef>
              <a:defRPr sz="2400">
                <a:solidFill>
                  <a:srgbClr val="000000"/>
                </a:solidFill>
                <a:latin typeface="Calibri"/>
                <a:ea typeface="Calibri"/>
                <a:cs typeface="Calibri"/>
                <a:sym typeface="Calibri"/>
              </a:defRPr>
            </a:lvl3pPr>
            <a:lvl4pPr marL="0" indent="0" defTabSz="914305">
              <a:lnSpc>
                <a:spcPct val="90000"/>
              </a:lnSpc>
              <a:spcBef>
                <a:spcPts val="1000"/>
              </a:spcBef>
              <a:defRPr sz="2400">
                <a:solidFill>
                  <a:srgbClr val="000000"/>
                </a:solidFill>
                <a:latin typeface="Calibri"/>
                <a:ea typeface="Calibri"/>
                <a:cs typeface="Calibri"/>
                <a:sym typeface="Calibri"/>
              </a:defRPr>
            </a:lvl4pPr>
            <a:lvl5pPr marL="0" indent="0" defTabSz="914305">
              <a:lnSpc>
                <a:spcPct val="90000"/>
              </a:lnSpc>
              <a:spcBef>
                <a:spcPts val="1000"/>
              </a:spcBef>
              <a:defRPr sz="2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58" name="Slide Number"/>
          <p:cNvSpPr txBox="1">
            <a:spLocks noGrp="1"/>
          </p:cNvSpPr>
          <p:nvPr>
            <p:ph type="sldNum" sz="quarter" idx="2"/>
          </p:nvPr>
        </p:nvSpPr>
        <p:spPr>
          <a:xfrm>
            <a:off x="8256739" y="6414772"/>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x">
  <p:cSld name="2_Two Content">
    <p:bg>
      <p:bgPr>
        <a:solidFill>
          <a:srgbClr val="FFFFFF"/>
        </a:solidFill>
        <a:effectLst/>
      </p:bgPr>
    </p:bg>
    <p:spTree>
      <p:nvGrpSpPr>
        <p:cNvPr id="1" name=""/>
        <p:cNvGrpSpPr/>
        <p:nvPr/>
      </p:nvGrpSpPr>
      <p:grpSpPr>
        <a:xfrm>
          <a:off x="0" y="0"/>
          <a:ext cx="0" cy="0"/>
          <a:chOff x="0" y="0"/>
          <a:chExt cx="0" cy="0"/>
        </a:xfrm>
      </p:grpSpPr>
      <p:sp>
        <p:nvSpPr>
          <p:cNvPr id="1665" name="Title Text"/>
          <p:cNvSpPr txBox="1">
            <a:spLocks noGrp="1"/>
          </p:cNvSpPr>
          <p:nvPr>
            <p:ph type="title"/>
          </p:nvPr>
        </p:nvSpPr>
        <p:spPr>
          <a:xfrm>
            <a:off x="628650" y="365125"/>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666" name="Body Level One…"/>
          <p:cNvSpPr txBox="1">
            <a:spLocks noGrp="1"/>
          </p:cNvSpPr>
          <p:nvPr>
            <p:ph type="body" sz="half" idx="1"/>
          </p:nvPr>
        </p:nvSpPr>
        <p:spPr>
          <a:xfrm>
            <a:off x="628650" y="1825625"/>
            <a:ext cx="3886200" cy="4351338"/>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7"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4"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67" name="Slide Number"/>
          <p:cNvSpPr txBox="1">
            <a:spLocks noGrp="1"/>
          </p:cNvSpPr>
          <p:nvPr>
            <p:ph type="sldNum" sz="quarter" idx="2"/>
          </p:nvPr>
        </p:nvSpPr>
        <p:spPr>
          <a:xfrm>
            <a:off x="8256739" y="6414772"/>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202"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203"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204"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05" name="Slide Number"/>
          <p:cNvSpPr txBox="1">
            <a:spLocks noGrp="1"/>
          </p:cNvSpPr>
          <p:nvPr>
            <p:ph type="sldNum" sz="quarter" idx="2"/>
          </p:nvPr>
        </p:nvSpPr>
        <p:spPr>
          <a:xfrm>
            <a:off x="6279546" y="6221733"/>
            <a:ext cx="273654" cy="269239"/>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x">
  <p:cSld name="2_Comparison">
    <p:bg>
      <p:bgPr>
        <a:solidFill>
          <a:srgbClr val="FFFFFF"/>
        </a:solidFill>
        <a:effectLst/>
      </p:bgPr>
    </p:bg>
    <p:spTree>
      <p:nvGrpSpPr>
        <p:cNvPr id="1" name=""/>
        <p:cNvGrpSpPr/>
        <p:nvPr/>
      </p:nvGrpSpPr>
      <p:grpSpPr>
        <a:xfrm>
          <a:off x="0" y="0"/>
          <a:ext cx="0" cy="0"/>
          <a:chOff x="0" y="0"/>
          <a:chExt cx="0" cy="0"/>
        </a:xfrm>
      </p:grpSpPr>
      <p:sp>
        <p:nvSpPr>
          <p:cNvPr id="1674" name="Title Text"/>
          <p:cNvSpPr txBox="1">
            <a:spLocks noGrp="1"/>
          </p:cNvSpPr>
          <p:nvPr>
            <p:ph type="title"/>
          </p:nvPr>
        </p:nvSpPr>
        <p:spPr>
          <a:xfrm>
            <a:off x="629841" y="365125"/>
            <a:ext cx="7886704"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675" name="Body Level One…"/>
          <p:cNvSpPr txBox="1">
            <a:spLocks noGrp="1"/>
          </p:cNvSpPr>
          <p:nvPr>
            <p:ph type="body" sz="quarter" idx="1"/>
          </p:nvPr>
        </p:nvSpPr>
        <p:spPr>
          <a:xfrm>
            <a:off x="629841" y="1681165"/>
            <a:ext cx="3868344" cy="823916"/>
          </a:xfrm>
          <a:prstGeom prst="rect">
            <a:avLst/>
          </a:prstGeom>
        </p:spPr>
        <p:txBody>
          <a:bodyPr lIns="45714" tIns="45714" rIns="45714" bIns="45714" anchor="b"/>
          <a:lstStyle>
            <a:lvl1pPr marL="0" indent="0" defTabSz="914305">
              <a:lnSpc>
                <a:spcPct val="90000"/>
              </a:lnSpc>
              <a:spcBef>
                <a:spcPts val="1000"/>
              </a:spcBef>
              <a:defRPr sz="2400" b="1">
                <a:solidFill>
                  <a:srgbClr val="000000"/>
                </a:solidFill>
                <a:latin typeface="+mj-lt"/>
                <a:ea typeface="+mj-ea"/>
                <a:cs typeface="+mj-cs"/>
                <a:sym typeface="Helvetica"/>
              </a:defRPr>
            </a:lvl1pPr>
            <a:lvl2pPr marL="0" indent="0" defTabSz="914305">
              <a:lnSpc>
                <a:spcPct val="90000"/>
              </a:lnSpc>
              <a:spcBef>
                <a:spcPts val="1000"/>
              </a:spcBef>
              <a:defRPr sz="2400" b="1">
                <a:solidFill>
                  <a:srgbClr val="000000"/>
                </a:solidFill>
                <a:latin typeface="+mj-lt"/>
                <a:ea typeface="+mj-ea"/>
                <a:cs typeface="+mj-cs"/>
                <a:sym typeface="Helvetica"/>
              </a:defRPr>
            </a:lvl2pPr>
            <a:lvl3pPr marL="0" indent="0" defTabSz="914305">
              <a:lnSpc>
                <a:spcPct val="90000"/>
              </a:lnSpc>
              <a:spcBef>
                <a:spcPts val="1000"/>
              </a:spcBef>
              <a:defRPr sz="2400" b="1">
                <a:solidFill>
                  <a:srgbClr val="000000"/>
                </a:solidFill>
                <a:latin typeface="+mj-lt"/>
                <a:ea typeface="+mj-ea"/>
                <a:cs typeface="+mj-cs"/>
                <a:sym typeface="Helvetica"/>
              </a:defRPr>
            </a:lvl3pPr>
            <a:lvl4pPr marL="0" indent="0" defTabSz="914305">
              <a:lnSpc>
                <a:spcPct val="90000"/>
              </a:lnSpc>
              <a:spcBef>
                <a:spcPts val="1000"/>
              </a:spcBef>
              <a:defRPr sz="2400" b="1">
                <a:solidFill>
                  <a:srgbClr val="000000"/>
                </a:solidFill>
                <a:latin typeface="+mj-lt"/>
                <a:ea typeface="+mj-ea"/>
                <a:cs typeface="+mj-cs"/>
                <a:sym typeface="Helvetica"/>
              </a:defRPr>
            </a:lvl4pPr>
            <a:lvl5pPr marL="0" indent="0" defTabSz="914305">
              <a:lnSpc>
                <a:spcPct val="90000"/>
              </a:lnSpc>
              <a:spcBef>
                <a:spcPts val="1000"/>
              </a:spcBef>
              <a:defRPr sz="2400" b="1">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76" name="Text Placeholder 4"/>
          <p:cNvSpPr>
            <a:spLocks noGrp="1"/>
          </p:cNvSpPr>
          <p:nvPr>
            <p:ph type="body" sz="quarter" idx="13"/>
          </p:nvPr>
        </p:nvSpPr>
        <p:spPr>
          <a:xfrm>
            <a:off x="4629151" y="1681163"/>
            <a:ext cx="3887395" cy="823914"/>
          </a:xfrm>
          <a:prstGeom prst="rect">
            <a:avLst/>
          </a:prstGeom>
        </p:spPr>
        <p:txBody>
          <a:bodyPr lIns="45714" tIns="45714" rIns="45714" bIns="45714" anchor="b"/>
          <a:lstStyle/>
          <a:p>
            <a:endParaRPr/>
          </a:p>
        </p:txBody>
      </p:sp>
      <p:sp>
        <p:nvSpPr>
          <p:cNvPr id="1677" name="Slide Number"/>
          <p:cNvSpPr txBox="1">
            <a:spLocks noGrp="1"/>
          </p:cNvSpPr>
          <p:nvPr>
            <p:ph type="sldNum" sz="quarter" idx="2"/>
          </p:nvPr>
        </p:nvSpPr>
        <p:spPr>
          <a:xfrm>
            <a:off x="8256739" y="6414772"/>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x">
  <p:cSld name="4_Title Only">
    <p:bg>
      <p:bgPr>
        <a:solidFill>
          <a:srgbClr val="FFFFFF"/>
        </a:solidFill>
        <a:effectLst/>
      </p:bgPr>
    </p:bg>
    <p:spTree>
      <p:nvGrpSpPr>
        <p:cNvPr id="1" name=""/>
        <p:cNvGrpSpPr/>
        <p:nvPr/>
      </p:nvGrpSpPr>
      <p:grpSpPr>
        <a:xfrm>
          <a:off x="0" y="0"/>
          <a:ext cx="0" cy="0"/>
          <a:chOff x="0" y="0"/>
          <a:chExt cx="0" cy="0"/>
        </a:xfrm>
      </p:grpSpPr>
      <p:sp>
        <p:nvSpPr>
          <p:cNvPr id="1684" name="Title Text"/>
          <p:cNvSpPr txBox="1">
            <a:spLocks noGrp="1"/>
          </p:cNvSpPr>
          <p:nvPr>
            <p:ph type="title"/>
          </p:nvPr>
        </p:nvSpPr>
        <p:spPr>
          <a:xfrm>
            <a:off x="628650" y="365125"/>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685" name="Slide Number"/>
          <p:cNvSpPr txBox="1">
            <a:spLocks noGrp="1"/>
          </p:cNvSpPr>
          <p:nvPr>
            <p:ph type="sldNum" sz="quarter" idx="2"/>
          </p:nvPr>
        </p:nvSpPr>
        <p:spPr>
          <a:xfrm>
            <a:off x="8256739" y="6414772"/>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x">
  <p:cSld name="3_Blank">
    <p:bg>
      <p:bgPr>
        <a:solidFill>
          <a:srgbClr val="FFFFFF"/>
        </a:solidFill>
        <a:effectLst/>
      </p:bgPr>
    </p:bg>
    <p:spTree>
      <p:nvGrpSpPr>
        <p:cNvPr id="1" name=""/>
        <p:cNvGrpSpPr/>
        <p:nvPr/>
      </p:nvGrpSpPr>
      <p:grpSpPr>
        <a:xfrm>
          <a:off x="0" y="0"/>
          <a:ext cx="0" cy="0"/>
          <a:chOff x="0" y="0"/>
          <a:chExt cx="0" cy="0"/>
        </a:xfrm>
      </p:grpSpPr>
      <p:sp>
        <p:nvSpPr>
          <p:cNvPr id="1692" name="Slide Number"/>
          <p:cNvSpPr txBox="1">
            <a:spLocks noGrp="1"/>
          </p:cNvSpPr>
          <p:nvPr>
            <p:ph type="sldNum" sz="quarter" idx="2"/>
          </p:nvPr>
        </p:nvSpPr>
        <p:spPr>
          <a:xfrm>
            <a:off x="8256739" y="6414772"/>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x">
  <p:cSld name="2_Content with Caption">
    <p:bg>
      <p:bgPr>
        <a:solidFill>
          <a:srgbClr val="FFFFFF"/>
        </a:solidFill>
        <a:effectLst/>
      </p:bgPr>
    </p:bg>
    <p:spTree>
      <p:nvGrpSpPr>
        <p:cNvPr id="1" name=""/>
        <p:cNvGrpSpPr/>
        <p:nvPr/>
      </p:nvGrpSpPr>
      <p:grpSpPr>
        <a:xfrm>
          <a:off x="0" y="0"/>
          <a:ext cx="0" cy="0"/>
          <a:chOff x="0" y="0"/>
          <a:chExt cx="0" cy="0"/>
        </a:xfrm>
      </p:grpSpPr>
      <p:sp>
        <p:nvSpPr>
          <p:cNvPr id="1699" name="Title Text"/>
          <p:cNvSpPr txBox="1">
            <a:spLocks noGrp="1"/>
          </p:cNvSpPr>
          <p:nvPr>
            <p:ph type="title"/>
          </p:nvPr>
        </p:nvSpPr>
        <p:spPr>
          <a:xfrm>
            <a:off x="629841" y="457200"/>
            <a:ext cx="2949178" cy="1600200"/>
          </a:xfrm>
          <a:prstGeom prst="rect">
            <a:avLst/>
          </a:prstGeom>
        </p:spPr>
        <p:txBody>
          <a:bodyPr lIns="45714" tIns="45714" rIns="45714" bIns="45714" anchor="b"/>
          <a:lstStyle>
            <a:lvl1pPr algn="l" defTabSz="914305">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700" name="Body Level One…"/>
          <p:cNvSpPr txBox="1">
            <a:spLocks noGrp="1"/>
          </p:cNvSpPr>
          <p:nvPr>
            <p:ph type="body" sz="half" idx="1"/>
          </p:nvPr>
        </p:nvSpPr>
        <p:spPr>
          <a:xfrm>
            <a:off x="3887392" y="987428"/>
            <a:ext cx="4629155" cy="4873629"/>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1pPr>
            <a:lvl2pPr marL="718382" indent="-261229"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2pPr>
            <a:lvl3pPr marL="1219074" indent="-304768"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3pPr>
            <a:lvl4pPr marL="1737180" indent="-365723"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4pPr>
            <a:lvl5pPr marL="2194330" indent="-365723" defTabSz="914305">
              <a:lnSpc>
                <a:spcPct val="90000"/>
              </a:lnSpc>
              <a:spcBef>
                <a:spcPts val="1000"/>
              </a:spcBef>
              <a:buSzPct val="100000"/>
              <a:buFont typeface="Arial"/>
              <a:buChar char="•"/>
              <a:defRPr sz="32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01" name="Text Placeholder 3"/>
          <p:cNvSpPr>
            <a:spLocks noGrp="1"/>
          </p:cNvSpPr>
          <p:nvPr>
            <p:ph type="body" sz="quarter" idx="13"/>
          </p:nvPr>
        </p:nvSpPr>
        <p:spPr>
          <a:xfrm>
            <a:off x="629838" y="2057400"/>
            <a:ext cx="2949184" cy="3811588"/>
          </a:xfrm>
          <a:prstGeom prst="rect">
            <a:avLst/>
          </a:prstGeom>
        </p:spPr>
        <p:txBody>
          <a:bodyPr lIns="45714" tIns="45714" rIns="45714" bIns="45714"/>
          <a:lstStyle/>
          <a:p>
            <a:endParaRPr/>
          </a:p>
        </p:txBody>
      </p:sp>
      <p:sp>
        <p:nvSpPr>
          <p:cNvPr id="1702" name="Slide Number"/>
          <p:cNvSpPr txBox="1">
            <a:spLocks noGrp="1"/>
          </p:cNvSpPr>
          <p:nvPr>
            <p:ph type="sldNum" sz="quarter" idx="2"/>
          </p:nvPr>
        </p:nvSpPr>
        <p:spPr>
          <a:xfrm>
            <a:off x="8256739" y="6414772"/>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x">
  <p:cSld name="2_Picture with Caption">
    <p:bg>
      <p:bgPr>
        <a:solidFill>
          <a:srgbClr val="FFFFFF"/>
        </a:solidFill>
        <a:effectLst/>
      </p:bgPr>
    </p:bg>
    <p:spTree>
      <p:nvGrpSpPr>
        <p:cNvPr id="1" name=""/>
        <p:cNvGrpSpPr/>
        <p:nvPr/>
      </p:nvGrpSpPr>
      <p:grpSpPr>
        <a:xfrm>
          <a:off x="0" y="0"/>
          <a:ext cx="0" cy="0"/>
          <a:chOff x="0" y="0"/>
          <a:chExt cx="0" cy="0"/>
        </a:xfrm>
      </p:grpSpPr>
      <p:sp>
        <p:nvSpPr>
          <p:cNvPr id="1709" name="Title Text"/>
          <p:cNvSpPr txBox="1">
            <a:spLocks noGrp="1"/>
          </p:cNvSpPr>
          <p:nvPr>
            <p:ph type="title"/>
          </p:nvPr>
        </p:nvSpPr>
        <p:spPr>
          <a:xfrm>
            <a:off x="629841" y="457200"/>
            <a:ext cx="2949178" cy="1600200"/>
          </a:xfrm>
          <a:prstGeom prst="rect">
            <a:avLst/>
          </a:prstGeom>
        </p:spPr>
        <p:txBody>
          <a:bodyPr lIns="45714" tIns="45714" rIns="45714" bIns="45714" anchor="b"/>
          <a:lstStyle>
            <a:lvl1pPr algn="l" defTabSz="914305">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710" name="Picture Placeholder 2"/>
          <p:cNvSpPr>
            <a:spLocks noGrp="1"/>
          </p:cNvSpPr>
          <p:nvPr>
            <p:ph type="pic" sz="half" idx="13"/>
          </p:nvPr>
        </p:nvSpPr>
        <p:spPr>
          <a:xfrm>
            <a:off x="3887392" y="987428"/>
            <a:ext cx="4629155" cy="4873629"/>
          </a:xfrm>
          <a:prstGeom prst="rect">
            <a:avLst/>
          </a:prstGeom>
        </p:spPr>
        <p:txBody>
          <a:bodyPr lIns="91439" rIns="91439">
            <a:noAutofit/>
          </a:bodyPr>
          <a:lstStyle/>
          <a:p>
            <a:endParaRPr/>
          </a:p>
        </p:txBody>
      </p:sp>
      <p:sp>
        <p:nvSpPr>
          <p:cNvPr id="1711" name="Body Level One…"/>
          <p:cNvSpPr txBox="1">
            <a:spLocks noGrp="1"/>
          </p:cNvSpPr>
          <p:nvPr>
            <p:ph type="body" sz="quarter" idx="1"/>
          </p:nvPr>
        </p:nvSpPr>
        <p:spPr>
          <a:xfrm>
            <a:off x="629841" y="2057400"/>
            <a:ext cx="2949178" cy="3811588"/>
          </a:xfrm>
          <a:prstGeom prst="rect">
            <a:avLst/>
          </a:prstGeom>
        </p:spPr>
        <p:txBody>
          <a:bodyPr lIns="45714" tIns="45714" rIns="45714" bIns="45714"/>
          <a:lstStyle>
            <a:lvl1pPr marL="0" indent="0" defTabSz="914305">
              <a:lnSpc>
                <a:spcPct val="90000"/>
              </a:lnSpc>
              <a:spcBef>
                <a:spcPts val="1000"/>
              </a:spcBef>
              <a:defRPr sz="1600">
                <a:solidFill>
                  <a:srgbClr val="000000"/>
                </a:solidFill>
                <a:latin typeface="Calibri"/>
                <a:ea typeface="Calibri"/>
                <a:cs typeface="Calibri"/>
                <a:sym typeface="Calibri"/>
              </a:defRPr>
            </a:lvl1pPr>
            <a:lvl2pPr marL="0" indent="0" defTabSz="914305">
              <a:lnSpc>
                <a:spcPct val="90000"/>
              </a:lnSpc>
              <a:spcBef>
                <a:spcPts val="1000"/>
              </a:spcBef>
              <a:defRPr sz="1600">
                <a:solidFill>
                  <a:srgbClr val="000000"/>
                </a:solidFill>
                <a:latin typeface="Calibri"/>
                <a:ea typeface="Calibri"/>
                <a:cs typeface="Calibri"/>
                <a:sym typeface="Calibri"/>
              </a:defRPr>
            </a:lvl2pPr>
            <a:lvl3pPr marL="0" indent="0" defTabSz="914305">
              <a:lnSpc>
                <a:spcPct val="90000"/>
              </a:lnSpc>
              <a:spcBef>
                <a:spcPts val="1000"/>
              </a:spcBef>
              <a:defRPr sz="1600">
                <a:solidFill>
                  <a:srgbClr val="000000"/>
                </a:solidFill>
                <a:latin typeface="Calibri"/>
                <a:ea typeface="Calibri"/>
                <a:cs typeface="Calibri"/>
                <a:sym typeface="Calibri"/>
              </a:defRPr>
            </a:lvl3pPr>
            <a:lvl4pPr marL="0" indent="0" defTabSz="914305">
              <a:lnSpc>
                <a:spcPct val="90000"/>
              </a:lnSpc>
              <a:spcBef>
                <a:spcPts val="1000"/>
              </a:spcBef>
              <a:defRPr sz="1600">
                <a:solidFill>
                  <a:srgbClr val="000000"/>
                </a:solidFill>
                <a:latin typeface="Calibri"/>
                <a:ea typeface="Calibri"/>
                <a:cs typeface="Calibri"/>
                <a:sym typeface="Calibri"/>
              </a:defRPr>
            </a:lvl4pPr>
            <a:lvl5pPr marL="0" indent="0" defTabSz="914305">
              <a:lnSpc>
                <a:spcPct val="90000"/>
              </a:lnSpc>
              <a:spcBef>
                <a:spcPts val="1000"/>
              </a:spcBef>
              <a:defRPr sz="16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12" name="Slide Number"/>
          <p:cNvSpPr txBox="1">
            <a:spLocks noGrp="1"/>
          </p:cNvSpPr>
          <p:nvPr>
            <p:ph type="sldNum" sz="quarter" idx="2"/>
          </p:nvPr>
        </p:nvSpPr>
        <p:spPr>
          <a:xfrm>
            <a:off x="8256739" y="6414772"/>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x">
  <p:cSld name="2_Title and Vertical Text">
    <p:bg>
      <p:bgPr>
        <a:solidFill>
          <a:srgbClr val="FFFFFF"/>
        </a:solidFill>
        <a:effectLst/>
      </p:bgPr>
    </p:bg>
    <p:spTree>
      <p:nvGrpSpPr>
        <p:cNvPr id="1" name=""/>
        <p:cNvGrpSpPr/>
        <p:nvPr/>
      </p:nvGrpSpPr>
      <p:grpSpPr>
        <a:xfrm>
          <a:off x="0" y="0"/>
          <a:ext cx="0" cy="0"/>
          <a:chOff x="0" y="0"/>
          <a:chExt cx="0" cy="0"/>
        </a:xfrm>
      </p:grpSpPr>
      <p:sp>
        <p:nvSpPr>
          <p:cNvPr id="1719" name="Title Text"/>
          <p:cNvSpPr txBox="1">
            <a:spLocks noGrp="1"/>
          </p:cNvSpPr>
          <p:nvPr>
            <p:ph type="title"/>
          </p:nvPr>
        </p:nvSpPr>
        <p:spPr>
          <a:xfrm>
            <a:off x="628650" y="365125"/>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720" name="Body Level One…"/>
          <p:cNvSpPr txBox="1">
            <a:spLocks noGrp="1"/>
          </p:cNvSpPr>
          <p:nvPr>
            <p:ph type="body" idx="1"/>
          </p:nvPr>
        </p:nvSpPr>
        <p:spPr>
          <a:xfrm>
            <a:off x="628650" y="1825625"/>
            <a:ext cx="7886700" cy="4351338"/>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7"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4"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21" name="Slide Number"/>
          <p:cNvSpPr txBox="1">
            <a:spLocks noGrp="1"/>
          </p:cNvSpPr>
          <p:nvPr>
            <p:ph type="sldNum" sz="quarter" idx="2"/>
          </p:nvPr>
        </p:nvSpPr>
        <p:spPr>
          <a:xfrm>
            <a:off x="8256739" y="6414772"/>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x">
  <p:cSld name="2_Vertical Title and Text">
    <p:bg>
      <p:bgPr>
        <a:solidFill>
          <a:srgbClr val="FFFFFF"/>
        </a:solidFill>
        <a:effectLst/>
      </p:bgPr>
    </p:bg>
    <p:spTree>
      <p:nvGrpSpPr>
        <p:cNvPr id="1" name=""/>
        <p:cNvGrpSpPr/>
        <p:nvPr/>
      </p:nvGrpSpPr>
      <p:grpSpPr>
        <a:xfrm>
          <a:off x="0" y="0"/>
          <a:ext cx="0" cy="0"/>
          <a:chOff x="0" y="0"/>
          <a:chExt cx="0" cy="0"/>
        </a:xfrm>
      </p:grpSpPr>
      <p:sp>
        <p:nvSpPr>
          <p:cNvPr id="1728" name="Title Text"/>
          <p:cNvSpPr txBox="1">
            <a:spLocks noGrp="1"/>
          </p:cNvSpPr>
          <p:nvPr>
            <p:ph type="title"/>
          </p:nvPr>
        </p:nvSpPr>
        <p:spPr>
          <a:xfrm>
            <a:off x="6543675" y="365125"/>
            <a:ext cx="1971676" cy="5811840"/>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729" name="Body Level One…"/>
          <p:cNvSpPr txBox="1">
            <a:spLocks noGrp="1"/>
          </p:cNvSpPr>
          <p:nvPr>
            <p:ph type="body" idx="1"/>
          </p:nvPr>
        </p:nvSpPr>
        <p:spPr>
          <a:xfrm>
            <a:off x="628651" y="365125"/>
            <a:ext cx="5800729" cy="5811840"/>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7"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4"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30" name="Slide Number"/>
          <p:cNvSpPr txBox="1">
            <a:spLocks noGrp="1"/>
          </p:cNvSpPr>
          <p:nvPr>
            <p:ph type="sldNum" sz="quarter" idx="2"/>
          </p:nvPr>
        </p:nvSpPr>
        <p:spPr>
          <a:xfrm>
            <a:off x="8256739" y="6414772"/>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x">
  <p:cSld name="1_Blank Slide">
    <p:bg>
      <p:bgPr>
        <a:solidFill>
          <a:srgbClr val="FFFFFF"/>
        </a:solidFill>
        <a:effectLst/>
      </p:bgPr>
    </p:bg>
    <p:spTree>
      <p:nvGrpSpPr>
        <p:cNvPr id="1" name=""/>
        <p:cNvGrpSpPr/>
        <p:nvPr/>
      </p:nvGrpSpPr>
      <p:grpSpPr>
        <a:xfrm>
          <a:off x="0" y="0"/>
          <a:ext cx="0" cy="0"/>
          <a:chOff x="0" y="0"/>
          <a:chExt cx="0" cy="0"/>
        </a:xfrm>
      </p:grpSpPr>
      <p:sp>
        <p:nvSpPr>
          <p:cNvPr id="1737"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x">
  <p:cSld name="3_Title Slide">
    <p:bg>
      <p:bgPr>
        <a:solidFill>
          <a:srgbClr val="FFFFFF"/>
        </a:solidFill>
        <a:effectLst/>
      </p:bgPr>
    </p:bg>
    <p:spTree>
      <p:nvGrpSpPr>
        <p:cNvPr id="1" name=""/>
        <p:cNvGrpSpPr/>
        <p:nvPr/>
      </p:nvGrpSpPr>
      <p:grpSpPr>
        <a:xfrm>
          <a:off x="0" y="0"/>
          <a:ext cx="0" cy="0"/>
          <a:chOff x="0" y="0"/>
          <a:chExt cx="0" cy="0"/>
        </a:xfrm>
      </p:grpSpPr>
      <p:sp>
        <p:nvSpPr>
          <p:cNvPr id="1744" name="Title Text"/>
          <p:cNvSpPr txBox="1">
            <a:spLocks noGrp="1"/>
          </p:cNvSpPr>
          <p:nvPr>
            <p:ph type="title"/>
          </p:nvPr>
        </p:nvSpPr>
        <p:spPr>
          <a:xfrm>
            <a:off x="457170" y="273353"/>
            <a:ext cx="8228768" cy="1145013"/>
          </a:xfrm>
          <a:prstGeom prst="rect">
            <a:avLst/>
          </a:prstGeom>
        </p:spPr>
        <p:txBody>
          <a:bodyPr lIns="0" tIns="0" rIns="0" bIns="0" anchor="ctr"/>
          <a:lstStyle>
            <a:lvl1pPr algn="l">
              <a:defRPr sz="1800" b="0">
                <a:solidFill>
                  <a:srgbClr val="000000"/>
                </a:solidFill>
                <a:latin typeface="+mj-lt"/>
                <a:ea typeface="+mj-ea"/>
                <a:cs typeface="+mj-cs"/>
                <a:sym typeface="Helvetica"/>
              </a:defRPr>
            </a:lvl1pPr>
          </a:lstStyle>
          <a:p>
            <a:pPr>
              <a:defRPr>
                <a:effectLst/>
              </a:defRPr>
            </a:pPr>
            <a:r>
              <a:t>Title Text</a:t>
            </a:r>
          </a:p>
        </p:txBody>
      </p:sp>
      <p:sp>
        <p:nvSpPr>
          <p:cNvPr id="1745" name="Body Level One…"/>
          <p:cNvSpPr txBox="1">
            <a:spLocks noGrp="1"/>
          </p:cNvSpPr>
          <p:nvPr>
            <p:ph type="body" idx="1"/>
          </p:nvPr>
        </p:nvSpPr>
        <p:spPr>
          <a:xfrm>
            <a:off x="457170" y="1604840"/>
            <a:ext cx="8228768" cy="3977486"/>
          </a:xfrm>
          <a:prstGeom prst="rect">
            <a:avLst/>
          </a:prstGeom>
        </p:spPr>
        <p:txBody>
          <a:bodyPr lIns="0" tIns="0" rIns="0" bIns="0" anchor="ctr"/>
          <a:lstStyle>
            <a:lvl1pPr marL="391866" indent="-293900">
              <a:spcBef>
                <a:spcPts val="1200"/>
              </a:spcBef>
              <a:buClr>
                <a:srgbClr val="000000"/>
              </a:buClr>
              <a:buSzPct val="45000"/>
              <a:buChar char="●"/>
              <a:defRPr sz="1800">
                <a:solidFill>
                  <a:srgbClr val="000000"/>
                </a:solidFill>
                <a:latin typeface="+mj-lt"/>
                <a:ea typeface="+mj-ea"/>
                <a:cs typeface="+mj-cs"/>
                <a:sym typeface="Helvetica"/>
              </a:defRPr>
            </a:lvl1pPr>
            <a:lvl2pPr marL="0" indent="0">
              <a:spcBef>
                <a:spcPts val="1200"/>
              </a:spcBef>
              <a:buClr>
                <a:srgbClr val="000000"/>
              </a:buClr>
              <a:defRPr sz="1800">
                <a:solidFill>
                  <a:srgbClr val="000000"/>
                </a:solidFill>
                <a:latin typeface="+mj-lt"/>
                <a:ea typeface="+mj-ea"/>
                <a:cs typeface="+mj-cs"/>
                <a:sym typeface="Helvetica"/>
              </a:defRPr>
            </a:lvl2pPr>
            <a:lvl3pPr marL="0" indent="0">
              <a:spcBef>
                <a:spcPts val="1200"/>
              </a:spcBef>
              <a:buClr>
                <a:srgbClr val="000000"/>
              </a:buClr>
              <a:defRPr sz="1800">
                <a:solidFill>
                  <a:srgbClr val="000000"/>
                </a:solidFill>
                <a:latin typeface="+mj-lt"/>
                <a:ea typeface="+mj-ea"/>
                <a:cs typeface="+mj-cs"/>
                <a:sym typeface="Helvetica"/>
              </a:defRPr>
            </a:lvl3pPr>
            <a:lvl4pPr marL="0" indent="0">
              <a:spcBef>
                <a:spcPts val="1200"/>
              </a:spcBef>
              <a:buClr>
                <a:srgbClr val="000000"/>
              </a:buClr>
              <a:defRPr sz="1800">
                <a:solidFill>
                  <a:srgbClr val="000000"/>
                </a:solidFill>
                <a:latin typeface="+mj-lt"/>
                <a:ea typeface="+mj-ea"/>
                <a:cs typeface="+mj-cs"/>
                <a:sym typeface="Helvetica"/>
              </a:defRPr>
            </a:lvl4pPr>
            <a:lvl5pPr marL="0" indent="0">
              <a:spcBef>
                <a:spcPts val="1200"/>
              </a:spcBef>
              <a:buClr>
                <a:srgbClr val="000000"/>
              </a:buClr>
              <a:defRPr sz="1800">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46"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x">
  <p:cSld name="Title, Content">
    <p:bg>
      <p:bgPr>
        <a:solidFill>
          <a:srgbClr val="FFFFFF"/>
        </a:solidFill>
        <a:effectLst/>
      </p:bgPr>
    </p:bg>
    <p:spTree>
      <p:nvGrpSpPr>
        <p:cNvPr id="1" name=""/>
        <p:cNvGrpSpPr/>
        <p:nvPr/>
      </p:nvGrpSpPr>
      <p:grpSpPr>
        <a:xfrm>
          <a:off x="0" y="0"/>
          <a:ext cx="0" cy="0"/>
          <a:chOff x="0" y="0"/>
          <a:chExt cx="0" cy="0"/>
        </a:xfrm>
      </p:grpSpPr>
      <p:sp>
        <p:nvSpPr>
          <p:cNvPr id="1753" name="Title Text"/>
          <p:cNvSpPr txBox="1">
            <a:spLocks noGrp="1"/>
          </p:cNvSpPr>
          <p:nvPr>
            <p:ph type="title"/>
          </p:nvPr>
        </p:nvSpPr>
        <p:spPr>
          <a:xfrm>
            <a:off x="457170" y="273353"/>
            <a:ext cx="8228768" cy="1145013"/>
          </a:xfrm>
          <a:prstGeom prst="rect">
            <a:avLst/>
          </a:prstGeom>
        </p:spPr>
        <p:txBody>
          <a:bodyPr lIns="0" tIns="0" rIns="0" bIns="0" anchor="ctr"/>
          <a:lstStyle>
            <a:lvl1pPr algn="l">
              <a:defRPr sz="1800" b="0">
                <a:solidFill>
                  <a:srgbClr val="000000"/>
                </a:solidFill>
                <a:latin typeface="+mj-lt"/>
                <a:ea typeface="+mj-ea"/>
                <a:cs typeface="+mj-cs"/>
                <a:sym typeface="Helvetica"/>
              </a:defRPr>
            </a:lvl1pPr>
          </a:lstStyle>
          <a:p>
            <a:pPr>
              <a:defRPr>
                <a:effectLst/>
              </a:defRPr>
            </a:pPr>
            <a:r>
              <a:t>Title Text</a:t>
            </a:r>
          </a:p>
        </p:txBody>
      </p:sp>
      <p:sp>
        <p:nvSpPr>
          <p:cNvPr id="1754" name="Body Level One…"/>
          <p:cNvSpPr txBox="1">
            <a:spLocks noGrp="1"/>
          </p:cNvSpPr>
          <p:nvPr>
            <p:ph type="body" idx="1"/>
          </p:nvPr>
        </p:nvSpPr>
        <p:spPr>
          <a:xfrm>
            <a:off x="457170" y="1604840"/>
            <a:ext cx="8228768" cy="397748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j-lt"/>
                <a:ea typeface="+mj-ea"/>
                <a:cs typeface="+mj-cs"/>
                <a:sym typeface="Helvetica"/>
              </a:defRPr>
            </a:lvl1pPr>
            <a:lvl2pPr marL="0" indent="0">
              <a:spcBef>
                <a:spcPts val="1200"/>
              </a:spcBef>
              <a:buClr>
                <a:srgbClr val="000000"/>
              </a:buClr>
              <a:defRPr sz="1800">
                <a:solidFill>
                  <a:srgbClr val="000000"/>
                </a:solidFill>
                <a:latin typeface="+mj-lt"/>
                <a:ea typeface="+mj-ea"/>
                <a:cs typeface="+mj-cs"/>
                <a:sym typeface="Helvetica"/>
              </a:defRPr>
            </a:lvl2pPr>
            <a:lvl3pPr marL="0" indent="0">
              <a:spcBef>
                <a:spcPts val="1200"/>
              </a:spcBef>
              <a:buClr>
                <a:srgbClr val="000000"/>
              </a:buClr>
              <a:defRPr sz="1800">
                <a:solidFill>
                  <a:srgbClr val="000000"/>
                </a:solidFill>
                <a:latin typeface="+mj-lt"/>
                <a:ea typeface="+mj-ea"/>
                <a:cs typeface="+mj-cs"/>
                <a:sym typeface="Helvetica"/>
              </a:defRPr>
            </a:lvl3pPr>
            <a:lvl4pPr marL="0" indent="0">
              <a:spcBef>
                <a:spcPts val="1200"/>
              </a:spcBef>
              <a:buClr>
                <a:srgbClr val="000000"/>
              </a:buClr>
              <a:defRPr sz="1800">
                <a:solidFill>
                  <a:srgbClr val="000000"/>
                </a:solidFill>
                <a:latin typeface="+mj-lt"/>
                <a:ea typeface="+mj-ea"/>
                <a:cs typeface="+mj-cs"/>
                <a:sym typeface="Helvetica"/>
              </a:defRPr>
            </a:lvl4pPr>
            <a:lvl5pPr marL="0" indent="0">
              <a:spcBef>
                <a:spcPts val="1200"/>
              </a:spcBef>
              <a:buClr>
                <a:srgbClr val="000000"/>
              </a:buClr>
              <a:defRPr sz="1800">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55"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Text 0">
    <p:spTree>
      <p:nvGrpSpPr>
        <p:cNvPr id="1" name=""/>
        <p:cNvGrpSpPr/>
        <p:nvPr/>
      </p:nvGrpSpPr>
      <p:grpSpPr>
        <a:xfrm>
          <a:off x="0" y="0"/>
          <a:ext cx="0" cy="0"/>
          <a:chOff x="0" y="0"/>
          <a:chExt cx="0" cy="0"/>
        </a:xfrm>
      </p:grpSpPr>
      <p:sp>
        <p:nvSpPr>
          <p:cNvPr id="212"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213"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14" name="Slide Number"/>
          <p:cNvSpPr txBox="1">
            <a:spLocks noGrp="1"/>
          </p:cNvSpPr>
          <p:nvPr>
            <p:ph type="sldNum" sz="quarter" idx="2"/>
          </p:nvPr>
        </p:nvSpPr>
        <p:spPr>
          <a:xfrm>
            <a:off x="6279546" y="6221733"/>
            <a:ext cx="273654" cy="269239"/>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x">
  <p:cSld name="Title, 2 Content">
    <p:bg>
      <p:bgPr>
        <a:solidFill>
          <a:srgbClr val="FFFFFF"/>
        </a:solidFill>
        <a:effectLst/>
      </p:bgPr>
    </p:bg>
    <p:spTree>
      <p:nvGrpSpPr>
        <p:cNvPr id="1" name=""/>
        <p:cNvGrpSpPr/>
        <p:nvPr/>
      </p:nvGrpSpPr>
      <p:grpSpPr>
        <a:xfrm>
          <a:off x="0" y="0"/>
          <a:ext cx="0" cy="0"/>
          <a:chOff x="0" y="0"/>
          <a:chExt cx="0" cy="0"/>
        </a:xfrm>
      </p:grpSpPr>
      <p:sp>
        <p:nvSpPr>
          <p:cNvPr id="1762" name="Title Text"/>
          <p:cNvSpPr txBox="1">
            <a:spLocks noGrp="1"/>
          </p:cNvSpPr>
          <p:nvPr>
            <p:ph type="title"/>
          </p:nvPr>
        </p:nvSpPr>
        <p:spPr>
          <a:xfrm>
            <a:off x="457170" y="273353"/>
            <a:ext cx="8228768" cy="1145013"/>
          </a:xfrm>
          <a:prstGeom prst="rect">
            <a:avLst/>
          </a:prstGeom>
        </p:spPr>
        <p:txBody>
          <a:bodyPr lIns="0" tIns="0" rIns="0" bIns="0" anchor="ctr"/>
          <a:lstStyle>
            <a:lvl1pPr algn="l">
              <a:defRPr sz="1800" b="0">
                <a:solidFill>
                  <a:srgbClr val="000000"/>
                </a:solidFill>
                <a:latin typeface="+mj-lt"/>
                <a:ea typeface="+mj-ea"/>
                <a:cs typeface="+mj-cs"/>
                <a:sym typeface="Helvetica"/>
              </a:defRPr>
            </a:lvl1pPr>
          </a:lstStyle>
          <a:p>
            <a:pPr>
              <a:defRPr>
                <a:effectLst/>
              </a:defRPr>
            </a:pPr>
            <a:r>
              <a:t>Title Text</a:t>
            </a:r>
          </a:p>
        </p:txBody>
      </p:sp>
      <p:sp>
        <p:nvSpPr>
          <p:cNvPr id="1763" name="Body Level One…"/>
          <p:cNvSpPr txBox="1">
            <a:spLocks noGrp="1"/>
          </p:cNvSpPr>
          <p:nvPr>
            <p:ph type="body" sz="half" idx="1"/>
          </p:nvPr>
        </p:nvSpPr>
        <p:spPr>
          <a:xfrm>
            <a:off x="457170" y="1604840"/>
            <a:ext cx="4015604" cy="397748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j-lt"/>
                <a:ea typeface="+mj-ea"/>
                <a:cs typeface="+mj-cs"/>
                <a:sym typeface="Helvetica"/>
              </a:defRPr>
            </a:lvl1pPr>
            <a:lvl2pPr marL="0" indent="0">
              <a:spcBef>
                <a:spcPts val="1200"/>
              </a:spcBef>
              <a:buClr>
                <a:srgbClr val="000000"/>
              </a:buClr>
              <a:defRPr sz="1800">
                <a:solidFill>
                  <a:srgbClr val="000000"/>
                </a:solidFill>
                <a:latin typeface="+mj-lt"/>
                <a:ea typeface="+mj-ea"/>
                <a:cs typeface="+mj-cs"/>
                <a:sym typeface="Helvetica"/>
              </a:defRPr>
            </a:lvl2pPr>
            <a:lvl3pPr marL="0" indent="0">
              <a:spcBef>
                <a:spcPts val="1200"/>
              </a:spcBef>
              <a:buClr>
                <a:srgbClr val="000000"/>
              </a:buClr>
              <a:defRPr sz="1800">
                <a:solidFill>
                  <a:srgbClr val="000000"/>
                </a:solidFill>
                <a:latin typeface="+mj-lt"/>
                <a:ea typeface="+mj-ea"/>
                <a:cs typeface="+mj-cs"/>
                <a:sym typeface="Helvetica"/>
              </a:defRPr>
            </a:lvl3pPr>
            <a:lvl4pPr marL="0" indent="0">
              <a:spcBef>
                <a:spcPts val="1200"/>
              </a:spcBef>
              <a:buClr>
                <a:srgbClr val="000000"/>
              </a:buClr>
              <a:defRPr sz="1800">
                <a:solidFill>
                  <a:srgbClr val="000000"/>
                </a:solidFill>
                <a:latin typeface="+mj-lt"/>
                <a:ea typeface="+mj-ea"/>
                <a:cs typeface="+mj-cs"/>
                <a:sym typeface="Helvetica"/>
              </a:defRPr>
            </a:lvl4pPr>
            <a:lvl5pPr marL="0" indent="0">
              <a:spcBef>
                <a:spcPts val="1200"/>
              </a:spcBef>
              <a:buClr>
                <a:srgbClr val="000000"/>
              </a:buClr>
              <a:defRPr sz="1800">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64" name="PlaceHolder 3"/>
          <p:cNvSpPr>
            <a:spLocks noGrp="1"/>
          </p:cNvSpPr>
          <p:nvPr>
            <p:ph type="body" sz="half" idx="13"/>
          </p:nvPr>
        </p:nvSpPr>
        <p:spPr>
          <a:xfrm>
            <a:off x="4673927" y="1604841"/>
            <a:ext cx="4015600" cy="3977490"/>
          </a:xfrm>
          <a:prstGeom prst="rect">
            <a:avLst/>
          </a:prstGeom>
        </p:spPr>
        <p:txBody>
          <a:bodyPr lIns="0" tIns="0" rIns="0" bIns="0"/>
          <a:lstStyle/>
          <a:p>
            <a:endParaRPr/>
          </a:p>
        </p:txBody>
      </p:sp>
      <p:sp>
        <p:nvSpPr>
          <p:cNvPr id="1765"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x">
  <p:cSld name="5_Title Only">
    <p:bg>
      <p:bgPr>
        <a:solidFill>
          <a:srgbClr val="FFFFFF"/>
        </a:solidFill>
        <a:effectLst/>
      </p:bgPr>
    </p:bg>
    <p:spTree>
      <p:nvGrpSpPr>
        <p:cNvPr id="1" name=""/>
        <p:cNvGrpSpPr/>
        <p:nvPr/>
      </p:nvGrpSpPr>
      <p:grpSpPr>
        <a:xfrm>
          <a:off x="0" y="0"/>
          <a:ext cx="0" cy="0"/>
          <a:chOff x="0" y="0"/>
          <a:chExt cx="0" cy="0"/>
        </a:xfrm>
      </p:grpSpPr>
      <p:sp>
        <p:nvSpPr>
          <p:cNvPr id="1772" name="Title Text"/>
          <p:cNvSpPr txBox="1">
            <a:spLocks noGrp="1"/>
          </p:cNvSpPr>
          <p:nvPr>
            <p:ph type="title"/>
          </p:nvPr>
        </p:nvSpPr>
        <p:spPr>
          <a:xfrm>
            <a:off x="457170" y="273353"/>
            <a:ext cx="8228768" cy="1145013"/>
          </a:xfrm>
          <a:prstGeom prst="rect">
            <a:avLst/>
          </a:prstGeom>
        </p:spPr>
        <p:txBody>
          <a:bodyPr lIns="0" tIns="0" rIns="0" bIns="0" anchor="ctr"/>
          <a:lstStyle>
            <a:lvl1pPr algn="l">
              <a:defRPr sz="1800" b="0">
                <a:solidFill>
                  <a:srgbClr val="000000"/>
                </a:solidFill>
                <a:latin typeface="+mj-lt"/>
                <a:ea typeface="+mj-ea"/>
                <a:cs typeface="+mj-cs"/>
                <a:sym typeface="Helvetica"/>
              </a:defRPr>
            </a:lvl1pPr>
          </a:lstStyle>
          <a:p>
            <a:pPr>
              <a:defRPr>
                <a:effectLst/>
              </a:defRPr>
            </a:pPr>
            <a:r>
              <a:t>Title Text</a:t>
            </a:r>
          </a:p>
        </p:txBody>
      </p:sp>
      <p:sp>
        <p:nvSpPr>
          <p:cNvPr id="1773"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x">
  <p:cSld name="Centered Text">
    <p:bg>
      <p:bgPr>
        <a:solidFill>
          <a:srgbClr val="FFFFFF"/>
        </a:solidFill>
        <a:effectLst/>
      </p:bgPr>
    </p:bg>
    <p:spTree>
      <p:nvGrpSpPr>
        <p:cNvPr id="1" name=""/>
        <p:cNvGrpSpPr/>
        <p:nvPr/>
      </p:nvGrpSpPr>
      <p:grpSpPr>
        <a:xfrm>
          <a:off x="0" y="0"/>
          <a:ext cx="0" cy="0"/>
          <a:chOff x="0" y="0"/>
          <a:chExt cx="0" cy="0"/>
        </a:xfrm>
      </p:grpSpPr>
      <p:sp>
        <p:nvSpPr>
          <p:cNvPr id="1780" name="Body Level One…"/>
          <p:cNvSpPr txBox="1">
            <a:spLocks noGrp="1"/>
          </p:cNvSpPr>
          <p:nvPr>
            <p:ph type="body" idx="1"/>
          </p:nvPr>
        </p:nvSpPr>
        <p:spPr>
          <a:xfrm>
            <a:off x="457170" y="273351"/>
            <a:ext cx="8228768" cy="5308653"/>
          </a:xfrm>
          <a:prstGeom prst="rect">
            <a:avLst/>
          </a:prstGeom>
        </p:spPr>
        <p:txBody>
          <a:bodyPr lIns="0" tIns="0" rIns="0" bIns="0" anchor="ctr"/>
          <a:lstStyle>
            <a:lvl1pPr marL="391866" indent="-293900">
              <a:spcBef>
                <a:spcPts val="1200"/>
              </a:spcBef>
              <a:buClr>
                <a:srgbClr val="000000"/>
              </a:buClr>
              <a:buSzPct val="45000"/>
              <a:buChar char="●"/>
              <a:defRPr sz="1800">
                <a:solidFill>
                  <a:srgbClr val="000000"/>
                </a:solidFill>
                <a:latin typeface="+mj-lt"/>
                <a:ea typeface="+mj-ea"/>
                <a:cs typeface="+mj-cs"/>
                <a:sym typeface="Helvetica"/>
              </a:defRPr>
            </a:lvl1pPr>
            <a:lvl2pPr marL="0" indent="0">
              <a:spcBef>
                <a:spcPts val="1200"/>
              </a:spcBef>
              <a:buClr>
                <a:srgbClr val="000000"/>
              </a:buClr>
              <a:defRPr sz="1800">
                <a:solidFill>
                  <a:srgbClr val="000000"/>
                </a:solidFill>
                <a:latin typeface="+mj-lt"/>
                <a:ea typeface="+mj-ea"/>
                <a:cs typeface="+mj-cs"/>
                <a:sym typeface="Helvetica"/>
              </a:defRPr>
            </a:lvl2pPr>
            <a:lvl3pPr marL="0" indent="0">
              <a:spcBef>
                <a:spcPts val="1200"/>
              </a:spcBef>
              <a:buClr>
                <a:srgbClr val="000000"/>
              </a:buClr>
              <a:defRPr sz="1800">
                <a:solidFill>
                  <a:srgbClr val="000000"/>
                </a:solidFill>
                <a:latin typeface="+mj-lt"/>
                <a:ea typeface="+mj-ea"/>
                <a:cs typeface="+mj-cs"/>
                <a:sym typeface="Helvetica"/>
              </a:defRPr>
            </a:lvl3pPr>
            <a:lvl4pPr marL="0" indent="0">
              <a:spcBef>
                <a:spcPts val="1200"/>
              </a:spcBef>
              <a:buClr>
                <a:srgbClr val="000000"/>
              </a:buClr>
              <a:defRPr sz="1800">
                <a:solidFill>
                  <a:srgbClr val="000000"/>
                </a:solidFill>
                <a:latin typeface="+mj-lt"/>
                <a:ea typeface="+mj-ea"/>
                <a:cs typeface="+mj-cs"/>
                <a:sym typeface="Helvetica"/>
              </a:defRPr>
            </a:lvl4pPr>
            <a:lvl5pPr marL="0" indent="0">
              <a:spcBef>
                <a:spcPts val="1200"/>
              </a:spcBef>
              <a:buClr>
                <a:srgbClr val="000000"/>
              </a:buClr>
              <a:defRPr sz="1800">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81"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x">
  <p:cSld name="Title, 2 Content and Content">
    <p:bg>
      <p:bgPr>
        <a:solidFill>
          <a:srgbClr val="FFFFFF"/>
        </a:solidFill>
        <a:effectLst/>
      </p:bgPr>
    </p:bg>
    <p:spTree>
      <p:nvGrpSpPr>
        <p:cNvPr id="1" name=""/>
        <p:cNvGrpSpPr/>
        <p:nvPr/>
      </p:nvGrpSpPr>
      <p:grpSpPr>
        <a:xfrm>
          <a:off x="0" y="0"/>
          <a:ext cx="0" cy="0"/>
          <a:chOff x="0" y="0"/>
          <a:chExt cx="0" cy="0"/>
        </a:xfrm>
      </p:grpSpPr>
      <p:sp>
        <p:nvSpPr>
          <p:cNvPr id="1788" name="Title Text"/>
          <p:cNvSpPr txBox="1">
            <a:spLocks noGrp="1"/>
          </p:cNvSpPr>
          <p:nvPr>
            <p:ph type="title"/>
          </p:nvPr>
        </p:nvSpPr>
        <p:spPr>
          <a:xfrm>
            <a:off x="457170" y="273353"/>
            <a:ext cx="8228768" cy="1145013"/>
          </a:xfrm>
          <a:prstGeom prst="rect">
            <a:avLst/>
          </a:prstGeom>
        </p:spPr>
        <p:txBody>
          <a:bodyPr lIns="0" tIns="0" rIns="0" bIns="0" anchor="ctr"/>
          <a:lstStyle>
            <a:lvl1pPr algn="l">
              <a:defRPr sz="1800" b="0">
                <a:solidFill>
                  <a:srgbClr val="000000"/>
                </a:solidFill>
                <a:latin typeface="+mj-lt"/>
                <a:ea typeface="+mj-ea"/>
                <a:cs typeface="+mj-cs"/>
                <a:sym typeface="Helvetica"/>
              </a:defRPr>
            </a:lvl1pPr>
          </a:lstStyle>
          <a:p>
            <a:pPr>
              <a:defRPr>
                <a:effectLst/>
              </a:defRPr>
            </a:pPr>
            <a:r>
              <a:t>Title Text</a:t>
            </a:r>
          </a:p>
        </p:txBody>
      </p:sp>
      <p:sp>
        <p:nvSpPr>
          <p:cNvPr id="1789" name="Body Level One…"/>
          <p:cNvSpPr txBox="1">
            <a:spLocks noGrp="1"/>
          </p:cNvSpPr>
          <p:nvPr>
            <p:ph type="body" sz="quarter" idx="1"/>
          </p:nvPr>
        </p:nvSpPr>
        <p:spPr>
          <a:xfrm>
            <a:off x="457170" y="1604840"/>
            <a:ext cx="4015604" cy="189713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j-lt"/>
                <a:ea typeface="+mj-ea"/>
                <a:cs typeface="+mj-cs"/>
                <a:sym typeface="Helvetica"/>
              </a:defRPr>
            </a:lvl1pPr>
            <a:lvl2pPr marL="0" indent="0">
              <a:spcBef>
                <a:spcPts val="1200"/>
              </a:spcBef>
              <a:buClr>
                <a:srgbClr val="000000"/>
              </a:buClr>
              <a:defRPr sz="1800">
                <a:solidFill>
                  <a:srgbClr val="000000"/>
                </a:solidFill>
                <a:latin typeface="+mj-lt"/>
                <a:ea typeface="+mj-ea"/>
                <a:cs typeface="+mj-cs"/>
                <a:sym typeface="Helvetica"/>
              </a:defRPr>
            </a:lvl2pPr>
            <a:lvl3pPr marL="0" indent="0">
              <a:spcBef>
                <a:spcPts val="1200"/>
              </a:spcBef>
              <a:buClr>
                <a:srgbClr val="000000"/>
              </a:buClr>
              <a:defRPr sz="1800">
                <a:solidFill>
                  <a:srgbClr val="000000"/>
                </a:solidFill>
                <a:latin typeface="+mj-lt"/>
                <a:ea typeface="+mj-ea"/>
                <a:cs typeface="+mj-cs"/>
                <a:sym typeface="Helvetica"/>
              </a:defRPr>
            </a:lvl3pPr>
            <a:lvl4pPr marL="0" indent="0">
              <a:spcBef>
                <a:spcPts val="1200"/>
              </a:spcBef>
              <a:buClr>
                <a:srgbClr val="000000"/>
              </a:buClr>
              <a:defRPr sz="1800">
                <a:solidFill>
                  <a:srgbClr val="000000"/>
                </a:solidFill>
                <a:latin typeface="+mj-lt"/>
                <a:ea typeface="+mj-ea"/>
                <a:cs typeface="+mj-cs"/>
                <a:sym typeface="Helvetica"/>
              </a:defRPr>
            </a:lvl4pPr>
            <a:lvl5pPr marL="0" indent="0">
              <a:spcBef>
                <a:spcPts val="1200"/>
              </a:spcBef>
              <a:buClr>
                <a:srgbClr val="000000"/>
              </a:buClr>
              <a:defRPr sz="1800">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90" name="PlaceHolder 4"/>
          <p:cNvSpPr>
            <a:spLocks noGrp="1"/>
          </p:cNvSpPr>
          <p:nvPr>
            <p:ph type="body" sz="half" idx="13"/>
          </p:nvPr>
        </p:nvSpPr>
        <p:spPr>
          <a:xfrm>
            <a:off x="4673927" y="1604841"/>
            <a:ext cx="4015600" cy="3977490"/>
          </a:xfrm>
          <a:prstGeom prst="rect">
            <a:avLst/>
          </a:prstGeom>
        </p:spPr>
        <p:txBody>
          <a:bodyPr lIns="0" tIns="0" rIns="0" bIns="0"/>
          <a:lstStyle/>
          <a:p>
            <a:endParaRPr/>
          </a:p>
        </p:txBody>
      </p:sp>
      <p:sp>
        <p:nvSpPr>
          <p:cNvPr id="1791"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x">
  <p:cSld name="Title Content and 2 Content">
    <p:bg>
      <p:bgPr>
        <a:solidFill>
          <a:srgbClr val="FFFFFF"/>
        </a:solidFill>
        <a:effectLst/>
      </p:bgPr>
    </p:bg>
    <p:spTree>
      <p:nvGrpSpPr>
        <p:cNvPr id="1" name=""/>
        <p:cNvGrpSpPr/>
        <p:nvPr/>
      </p:nvGrpSpPr>
      <p:grpSpPr>
        <a:xfrm>
          <a:off x="0" y="0"/>
          <a:ext cx="0" cy="0"/>
          <a:chOff x="0" y="0"/>
          <a:chExt cx="0" cy="0"/>
        </a:xfrm>
      </p:grpSpPr>
      <p:sp>
        <p:nvSpPr>
          <p:cNvPr id="1798" name="Title Text"/>
          <p:cNvSpPr txBox="1">
            <a:spLocks noGrp="1"/>
          </p:cNvSpPr>
          <p:nvPr>
            <p:ph type="title"/>
          </p:nvPr>
        </p:nvSpPr>
        <p:spPr>
          <a:xfrm>
            <a:off x="457170" y="273353"/>
            <a:ext cx="8228768" cy="1145013"/>
          </a:xfrm>
          <a:prstGeom prst="rect">
            <a:avLst/>
          </a:prstGeom>
        </p:spPr>
        <p:txBody>
          <a:bodyPr lIns="0" tIns="0" rIns="0" bIns="0" anchor="ctr"/>
          <a:lstStyle>
            <a:lvl1pPr algn="l">
              <a:defRPr sz="1800" b="0">
                <a:solidFill>
                  <a:srgbClr val="000000"/>
                </a:solidFill>
                <a:latin typeface="+mj-lt"/>
                <a:ea typeface="+mj-ea"/>
                <a:cs typeface="+mj-cs"/>
                <a:sym typeface="Helvetica"/>
              </a:defRPr>
            </a:lvl1pPr>
          </a:lstStyle>
          <a:p>
            <a:pPr>
              <a:defRPr>
                <a:effectLst/>
              </a:defRPr>
            </a:pPr>
            <a:r>
              <a:t>Title Text</a:t>
            </a:r>
          </a:p>
        </p:txBody>
      </p:sp>
      <p:sp>
        <p:nvSpPr>
          <p:cNvPr id="1799" name="Body Level One…"/>
          <p:cNvSpPr txBox="1">
            <a:spLocks noGrp="1"/>
          </p:cNvSpPr>
          <p:nvPr>
            <p:ph type="body" sz="half" idx="1"/>
          </p:nvPr>
        </p:nvSpPr>
        <p:spPr>
          <a:xfrm>
            <a:off x="457170" y="1604840"/>
            <a:ext cx="4015604" cy="397748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j-lt"/>
                <a:ea typeface="+mj-ea"/>
                <a:cs typeface="+mj-cs"/>
                <a:sym typeface="Helvetica"/>
              </a:defRPr>
            </a:lvl1pPr>
            <a:lvl2pPr marL="0" indent="0">
              <a:spcBef>
                <a:spcPts val="1200"/>
              </a:spcBef>
              <a:buClr>
                <a:srgbClr val="000000"/>
              </a:buClr>
              <a:defRPr sz="1800">
                <a:solidFill>
                  <a:srgbClr val="000000"/>
                </a:solidFill>
                <a:latin typeface="+mj-lt"/>
                <a:ea typeface="+mj-ea"/>
                <a:cs typeface="+mj-cs"/>
                <a:sym typeface="Helvetica"/>
              </a:defRPr>
            </a:lvl2pPr>
            <a:lvl3pPr marL="0" indent="0">
              <a:spcBef>
                <a:spcPts val="1200"/>
              </a:spcBef>
              <a:buClr>
                <a:srgbClr val="000000"/>
              </a:buClr>
              <a:defRPr sz="1800">
                <a:solidFill>
                  <a:srgbClr val="000000"/>
                </a:solidFill>
                <a:latin typeface="+mj-lt"/>
                <a:ea typeface="+mj-ea"/>
                <a:cs typeface="+mj-cs"/>
                <a:sym typeface="Helvetica"/>
              </a:defRPr>
            </a:lvl3pPr>
            <a:lvl4pPr marL="0" indent="0">
              <a:spcBef>
                <a:spcPts val="1200"/>
              </a:spcBef>
              <a:buClr>
                <a:srgbClr val="000000"/>
              </a:buClr>
              <a:defRPr sz="1800">
                <a:solidFill>
                  <a:srgbClr val="000000"/>
                </a:solidFill>
                <a:latin typeface="+mj-lt"/>
                <a:ea typeface="+mj-ea"/>
                <a:cs typeface="+mj-cs"/>
                <a:sym typeface="Helvetica"/>
              </a:defRPr>
            </a:lvl4pPr>
            <a:lvl5pPr marL="0" indent="0">
              <a:spcBef>
                <a:spcPts val="1200"/>
              </a:spcBef>
              <a:buClr>
                <a:srgbClr val="000000"/>
              </a:buClr>
              <a:defRPr sz="1800">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800" name="PlaceHolder 4"/>
          <p:cNvSpPr>
            <a:spLocks noGrp="1"/>
          </p:cNvSpPr>
          <p:nvPr>
            <p:ph type="body" sz="quarter" idx="13"/>
          </p:nvPr>
        </p:nvSpPr>
        <p:spPr>
          <a:xfrm>
            <a:off x="4673927" y="3682581"/>
            <a:ext cx="4015600" cy="1897136"/>
          </a:xfrm>
          <a:prstGeom prst="rect">
            <a:avLst/>
          </a:prstGeom>
        </p:spPr>
        <p:txBody>
          <a:bodyPr lIns="0" tIns="0" rIns="0" bIns="0"/>
          <a:lstStyle/>
          <a:p>
            <a:endParaRPr/>
          </a:p>
        </p:txBody>
      </p:sp>
      <p:sp>
        <p:nvSpPr>
          <p:cNvPr id="1801"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x">
  <p:cSld name="Title, 2 Content over Content">
    <p:bg>
      <p:bgPr>
        <a:solidFill>
          <a:srgbClr val="FFFFFF"/>
        </a:solidFill>
        <a:effectLst/>
      </p:bgPr>
    </p:bg>
    <p:spTree>
      <p:nvGrpSpPr>
        <p:cNvPr id="1" name=""/>
        <p:cNvGrpSpPr/>
        <p:nvPr/>
      </p:nvGrpSpPr>
      <p:grpSpPr>
        <a:xfrm>
          <a:off x="0" y="0"/>
          <a:ext cx="0" cy="0"/>
          <a:chOff x="0" y="0"/>
          <a:chExt cx="0" cy="0"/>
        </a:xfrm>
      </p:grpSpPr>
      <p:sp>
        <p:nvSpPr>
          <p:cNvPr id="1808" name="Title Text"/>
          <p:cNvSpPr txBox="1">
            <a:spLocks noGrp="1"/>
          </p:cNvSpPr>
          <p:nvPr>
            <p:ph type="title"/>
          </p:nvPr>
        </p:nvSpPr>
        <p:spPr>
          <a:xfrm>
            <a:off x="457170" y="273353"/>
            <a:ext cx="8228768" cy="1145013"/>
          </a:xfrm>
          <a:prstGeom prst="rect">
            <a:avLst/>
          </a:prstGeom>
        </p:spPr>
        <p:txBody>
          <a:bodyPr lIns="0" tIns="0" rIns="0" bIns="0" anchor="ctr"/>
          <a:lstStyle>
            <a:lvl1pPr algn="l">
              <a:defRPr sz="1800" b="0">
                <a:solidFill>
                  <a:srgbClr val="000000"/>
                </a:solidFill>
                <a:latin typeface="+mj-lt"/>
                <a:ea typeface="+mj-ea"/>
                <a:cs typeface="+mj-cs"/>
                <a:sym typeface="Helvetica"/>
              </a:defRPr>
            </a:lvl1pPr>
          </a:lstStyle>
          <a:p>
            <a:pPr>
              <a:defRPr>
                <a:effectLst/>
              </a:defRPr>
            </a:pPr>
            <a:r>
              <a:t>Title Text</a:t>
            </a:r>
          </a:p>
        </p:txBody>
      </p:sp>
      <p:sp>
        <p:nvSpPr>
          <p:cNvPr id="1809" name="Body Level One…"/>
          <p:cNvSpPr txBox="1">
            <a:spLocks noGrp="1"/>
          </p:cNvSpPr>
          <p:nvPr>
            <p:ph type="body" sz="quarter" idx="1"/>
          </p:nvPr>
        </p:nvSpPr>
        <p:spPr>
          <a:xfrm>
            <a:off x="457170" y="1604840"/>
            <a:ext cx="4015604" cy="189713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j-lt"/>
                <a:ea typeface="+mj-ea"/>
                <a:cs typeface="+mj-cs"/>
                <a:sym typeface="Helvetica"/>
              </a:defRPr>
            </a:lvl1pPr>
            <a:lvl2pPr marL="0" indent="0">
              <a:spcBef>
                <a:spcPts val="1200"/>
              </a:spcBef>
              <a:buClr>
                <a:srgbClr val="000000"/>
              </a:buClr>
              <a:defRPr sz="1800">
                <a:solidFill>
                  <a:srgbClr val="000000"/>
                </a:solidFill>
                <a:latin typeface="+mj-lt"/>
                <a:ea typeface="+mj-ea"/>
                <a:cs typeface="+mj-cs"/>
                <a:sym typeface="Helvetica"/>
              </a:defRPr>
            </a:lvl2pPr>
            <a:lvl3pPr marL="0" indent="0">
              <a:spcBef>
                <a:spcPts val="1200"/>
              </a:spcBef>
              <a:buClr>
                <a:srgbClr val="000000"/>
              </a:buClr>
              <a:defRPr sz="1800">
                <a:solidFill>
                  <a:srgbClr val="000000"/>
                </a:solidFill>
                <a:latin typeface="+mj-lt"/>
                <a:ea typeface="+mj-ea"/>
                <a:cs typeface="+mj-cs"/>
                <a:sym typeface="Helvetica"/>
              </a:defRPr>
            </a:lvl3pPr>
            <a:lvl4pPr marL="0" indent="0">
              <a:spcBef>
                <a:spcPts val="1200"/>
              </a:spcBef>
              <a:buClr>
                <a:srgbClr val="000000"/>
              </a:buClr>
              <a:defRPr sz="1800">
                <a:solidFill>
                  <a:srgbClr val="000000"/>
                </a:solidFill>
                <a:latin typeface="+mj-lt"/>
                <a:ea typeface="+mj-ea"/>
                <a:cs typeface="+mj-cs"/>
                <a:sym typeface="Helvetica"/>
              </a:defRPr>
            </a:lvl4pPr>
            <a:lvl5pPr marL="0" indent="0">
              <a:spcBef>
                <a:spcPts val="1200"/>
              </a:spcBef>
              <a:buClr>
                <a:srgbClr val="000000"/>
              </a:buClr>
              <a:defRPr sz="1800">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810" name="PlaceHolder 4"/>
          <p:cNvSpPr>
            <a:spLocks noGrp="1"/>
          </p:cNvSpPr>
          <p:nvPr>
            <p:ph type="body" sz="half" idx="13"/>
          </p:nvPr>
        </p:nvSpPr>
        <p:spPr>
          <a:xfrm>
            <a:off x="457172" y="3682581"/>
            <a:ext cx="8228763" cy="1897136"/>
          </a:xfrm>
          <a:prstGeom prst="rect">
            <a:avLst/>
          </a:prstGeom>
        </p:spPr>
        <p:txBody>
          <a:bodyPr lIns="0" tIns="0" rIns="0" bIns="0"/>
          <a:lstStyle/>
          <a:p>
            <a:endParaRPr/>
          </a:p>
        </p:txBody>
      </p:sp>
      <p:sp>
        <p:nvSpPr>
          <p:cNvPr id="1811"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x">
  <p:cSld name="Title, Content over Content">
    <p:bg>
      <p:bgPr>
        <a:solidFill>
          <a:srgbClr val="FFFFFF"/>
        </a:solidFill>
        <a:effectLst/>
      </p:bgPr>
    </p:bg>
    <p:spTree>
      <p:nvGrpSpPr>
        <p:cNvPr id="1" name=""/>
        <p:cNvGrpSpPr/>
        <p:nvPr/>
      </p:nvGrpSpPr>
      <p:grpSpPr>
        <a:xfrm>
          <a:off x="0" y="0"/>
          <a:ext cx="0" cy="0"/>
          <a:chOff x="0" y="0"/>
          <a:chExt cx="0" cy="0"/>
        </a:xfrm>
      </p:grpSpPr>
      <p:sp>
        <p:nvSpPr>
          <p:cNvPr id="1818" name="Title Text"/>
          <p:cNvSpPr txBox="1">
            <a:spLocks noGrp="1"/>
          </p:cNvSpPr>
          <p:nvPr>
            <p:ph type="title"/>
          </p:nvPr>
        </p:nvSpPr>
        <p:spPr>
          <a:xfrm>
            <a:off x="457170" y="273353"/>
            <a:ext cx="8228768" cy="1145013"/>
          </a:xfrm>
          <a:prstGeom prst="rect">
            <a:avLst/>
          </a:prstGeom>
        </p:spPr>
        <p:txBody>
          <a:bodyPr lIns="0" tIns="0" rIns="0" bIns="0" anchor="ctr"/>
          <a:lstStyle>
            <a:lvl1pPr algn="l">
              <a:defRPr sz="1800" b="0">
                <a:solidFill>
                  <a:srgbClr val="000000"/>
                </a:solidFill>
                <a:latin typeface="+mj-lt"/>
                <a:ea typeface="+mj-ea"/>
                <a:cs typeface="+mj-cs"/>
                <a:sym typeface="Helvetica"/>
              </a:defRPr>
            </a:lvl1pPr>
          </a:lstStyle>
          <a:p>
            <a:pPr>
              <a:defRPr>
                <a:effectLst/>
              </a:defRPr>
            </a:pPr>
            <a:r>
              <a:t>Title Text</a:t>
            </a:r>
          </a:p>
        </p:txBody>
      </p:sp>
      <p:sp>
        <p:nvSpPr>
          <p:cNvPr id="1819" name="Body Level One…"/>
          <p:cNvSpPr txBox="1">
            <a:spLocks noGrp="1"/>
          </p:cNvSpPr>
          <p:nvPr>
            <p:ph type="body" sz="half" idx="1"/>
          </p:nvPr>
        </p:nvSpPr>
        <p:spPr>
          <a:xfrm>
            <a:off x="457170" y="1604840"/>
            <a:ext cx="8228768" cy="189713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j-lt"/>
                <a:ea typeface="+mj-ea"/>
                <a:cs typeface="+mj-cs"/>
                <a:sym typeface="Helvetica"/>
              </a:defRPr>
            </a:lvl1pPr>
            <a:lvl2pPr marL="0" indent="0">
              <a:spcBef>
                <a:spcPts val="1200"/>
              </a:spcBef>
              <a:buClr>
                <a:srgbClr val="000000"/>
              </a:buClr>
              <a:defRPr sz="1800">
                <a:solidFill>
                  <a:srgbClr val="000000"/>
                </a:solidFill>
                <a:latin typeface="+mj-lt"/>
                <a:ea typeface="+mj-ea"/>
                <a:cs typeface="+mj-cs"/>
                <a:sym typeface="Helvetica"/>
              </a:defRPr>
            </a:lvl2pPr>
            <a:lvl3pPr marL="0" indent="0">
              <a:spcBef>
                <a:spcPts val="1200"/>
              </a:spcBef>
              <a:buClr>
                <a:srgbClr val="000000"/>
              </a:buClr>
              <a:defRPr sz="1800">
                <a:solidFill>
                  <a:srgbClr val="000000"/>
                </a:solidFill>
                <a:latin typeface="+mj-lt"/>
                <a:ea typeface="+mj-ea"/>
                <a:cs typeface="+mj-cs"/>
                <a:sym typeface="Helvetica"/>
              </a:defRPr>
            </a:lvl3pPr>
            <a:lvl4pPr marL="0" indent="0">
              <a:spcBef>
                <a:spcPts val="1200"/>
              </a:spcBef>
              <a:buClr>
                <a:srgbClr val="000000"/>
              </a:buClr>
              <a:defRPr sz="1800">
                <a:solidFill>
                  <a:srgbClr val="000000"/>
                </a:solidFill>
                <a:latin typeface="+mj-lt"/>
                <a:ea typeface="+mj-ea"/>
                <a:cs typeface="+mj-cs"/>
                <a:sym typeface="Helvetica"/>
              </a:defRPr>
            </a:lvl4pPr>
            <a:lvl5pPr marL="0" indent="0">
              <a:spcBef>
                <a:spcPts val="1200"/>
              </a:spcBef>
              <a:buClr>
                <a:srgbClr val="000000"/>
              </a:buClr>
              <a:defRPr sz="1800">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820" name="PlaceHolder 3"/>
          <p:cNvSpPr>
            <a:spLocks noGrp="1"/>
          </p:cNvSpPr>
          <p:nvPr>
            <p:ph type="body" sz="half" idx="13"/>
          </p:nvPr>
        </p:nvSpPr>
        <p:spPr>
          <a:xfrm>
            <a:off x="457172" y="3682581"/>
            <a:ext cx="8228763" cy="1897136"/>
          </a:xfrm>
          <a:prstGeom prst="rect">
            <a:avLst/>
          </a:prstGeom>
        </p:spPr>
        <p:txBody>
          <a:bodyPr lIns="0" tIns="0" rIns="0" bIns="0"/>
          <a:lstStyle/>
          <a:p>
            <a:endParaRPr/>
          </a:p>
        </p:txBody>
      </p:sp>
      <p:sp>
        <p:nvSpPr>
          <p:cNvPr id="1821"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x">
  <p:cSld name="Title, 4 Content">
    <p:bg>
      <p:bgPr>
        <a:solidFill>
          <a:srgbClr val="FFFFFF"/>
        </a:solidFill>
        <a:effectLst/>
      </p:bgPr>
    </p:bg>
    <p:spTree>
      <p:nvGrpSpPr>
        <p:cNvPr id="1" name=""/>
        <p:cNvGrpSpPr/>
        <p:nvPr/>
      </p:nvGrpSpPr>
      <p:grpSpPr>
        <a:xfrm>
          <a:off x="0" y="0"/>
          <a:ext cx="0" cy="0"/>
          <a:chOff x="0" y="0"/>
          <a:chExt cx="0" cy="0"/>
        </a:xfrm>
      </p:grpSpPr>
      <p:sp>
        <p:nvSpPr>
          <p:cNvPr id="1828" name="Title Text"/>
          <p:cNvSpPr txBox="1">
            <a:spLocks noGrp="1"/>
          </p:cNvSpPr>
          <p:nvPr>
            <p:ph type="title"/>
          </p:nvPr>
        </p:nvSpPr>
        <p:spPr>
          <a:xfrm>
            <a:off x="457170" y="273353"/>
            <a:ext cx="8228768" cy="1145013"/>
          </a:xfrm>
          <a:prstGeom prst="rect">
            <a:avLst/>
          </a:prstGeom>
        </p:spPr>
        <p:txBody>
          <a:bodyPr lIns="0" tIns="0" rIns="0" bIns="0" anchor="ctr"/>
          <a:lstStyle>
            <a:lvl1pPr algn="l">
              <a:defRPr sz="1800" b="0">
                <a:solidFill>
                  <a:srgbClr val="000000"/>
                </a:solidFill>
                <a:latin typeface="+mj-lt"/>
                <a:ea typeface="+mj-ea"/>
                <a:cs typeface="+mj-cs"/>
                <a:sym typeface="Helvetica"/>
              </a:defRPr>
            </a:lvl1pPr>
          </a:lstStyle>
          <a:p>
            <a:pPr>
              <a:defRPr>
                <a:effectLst/>
              </a:defRPr>
            </a:pPr>
            <a:r>
              <a:t>Title Text</a:t>
            </a:r>
          </a:p>
        </p:txBody>
      </p:sp>
      <p:sp>
        <p:nvSpPr>
          <p:cNvPr id="1829" name="Body Level One…"/>
          <p:cNvSpPr txBox="1">
            <a:spLocks noGrp="1"/>
          </p:cNvSpPr>
          <p:nvPr>
            <p:ph type="body" sz="quarter" idx="1"/>
          </p:nvPr>
        </p:nvSpPr>
        <p:spPr>
          <a:xfrm>
            <a:off x="457170" y="1604840"/>
            <a:ext cx="4015604" cy="189713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j-lt"/>
                <a:ea typeface="+mj-ea"/>
                <a:cs typeface="+mj-cs"/>
                <a:sym typeface="Helvetica"/>
              </a:defRPr>
            </a:lvl1pPr>
            <a:lvl2pPr marL="0" indent="0">
              <a:spcBef>
                <a:spcPts val="1200"/>
              </a:spcBef>
              <a:buClr>
                <a:srgbClr val="000000"/>
              </a:buClr>
              <a:defRPr sz="1800">
                <a:solidFill>
                  <a:srgbClr val="000000"/>
                </a:solidFill>
                <a:latin typeface="+mj-lt"/>
                <a:ea typeface="+mj-ea"/>
                <a:cs typeface="+mj-cs"/>
                <a:sym typeface="Helvetica"/>
              </a:defRPr>
            </a:lvl2pPr>
            <a:lvl3pPr marL="0" indent="0">
              <a:spcBef>
                <a:spcPts val="1200"/>
              </a:spcBef>
              <a:buClr>
                <a:srgbClr val="000000"/>
              </a:buClr>
              <a:defRPr sz="1800">
                <a:solidFill>
                  <a:srgbClr val="000000"/>
                </a:solidFill>
                <a:latin typeface="+mj-lt"/>
                <a:ea typeface="+mj-ea"/>
                <a:cs typeface="+mj-cs"/>
                <a:sym typeface="Helvetica"/>
              </a:defRPr>
            </a:lvl3pPr>
            <a:lvl4pPr marL="0" indent="0">
              <a:spcBef>
                <a:spcPts val="1200"/>
              </a:spcBef>
              <a:buClr>
                <a:srgbClr val="000000"/>
              </a:buClr>
              <a:defRPr sz="1800">
                <a:solidFill>
                  <a:srgbClr val="000000"/>
                </a:solidFill>
                <a:latin typeface="+mj-lt"/>
                <a:ea typeface="+mj-ea"/>
                <a:cs typeface="+mj-cs"/>
                <a:sym typeface="Helvetica"/>
              </a:defRPr>
            </a:lvl4pPr>
            <a:lvl5pPr marL="0" indent="0">
              <a:spcBef>
                <a:spcPts val="1200"/>
              </a:spcBef>
              <a:buClr>
                <a:srgbClr val="000000"/>
              </a:buClr>
              <a:defRPr sz="1800">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830" name="PlaceHolder 5"/>
          <p:cNvSpPr>
            <a:spLocks noGrp="1"/>
          </p:cNvSpPr>
          <p:nvPr>
            <p:ph type="body" sz="quarter" idx="13"/>
          </p:nvPr>
        </p:nvSpPr>
        <p:spPr>
          <a:xfrm>
            <a:off x="457169" y="3682581"/>
            <a:ext cx="4015606" cy="1897136"/>
          </a:xfrm>
          <a:prstGeom prst="rect">
            <a:avLst/>
          </a:prstGeom>
        </p:spPr>
        <p:txBody>
          <a:bodyPr lIns="0" tIns="0" rIns="0" bIns="0"/>
          <a:lstStyle/>
          <a:p>
            <a:endParaRPr/>
          </a:p>
        </p:txBody>
      </p:sp>
      <p:sp>
        <p:nvSpPr>
          <p:cNvPr id="1831"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x">
  <p:cSld name="Title, 6 Content">
    <p:bg>
      <p:bgPr>
        <a:solidFill>
          <a:srgbClr val="FFFFFF"/>
        </a:solidFill>
        <a:effectLst/>
      </p:bgPr>
    </p:bg>
    <p:spTree>
      <p:nvGrpSpPr>
        <p:cNvPr id="1" name=""/>
        <p:cNvGrpSpPr/>
        <p:nvPr/>
      </p:nvGrpSpPr>
      <p:grpSpPr>
        <a:xfrm>
          <a:off x="0" y="0"/>
          <a:ext cx="0" cy="0"/>
          <a:chOff x="0" y="0"/>
          <a:chExt cx="0" cy="0"/>
        </a:xfrm>
      </p:grpSpPr>
      <p:sp>
        <p:nvSpPr>
          <p:cNvPr id="1838" name="Title Text"/>
          <p:cNvSpPr txBox="1">
            <a:spLocks noGrp="1"/>
          </p:cNvSpPr>
          <p:nvPr>
            <p:ph type="title"/>
          </p:nvPr>
        </p:nvSpPr>
        <p:spPr>
          <a:xfrm>
            <a:off x="457170" y="273353"/>
            <a:ext cx="8228768" cy="1145013"/>
          </a:xfrm>
          <a:prstGeom prst="rect">
            <a:avLst/>
          </a:prstGeom>
        </p:spPr>
        <p:txBody>
          <a:bodyPr lIns="0" tIns="0" rIns="0" bIns="0" anchor="ctr"/>
          <a:lstStyle>
            <a:lvl1pPr algn="l">
              <a:defRPr sz="1800" b="0">
                <a:solidFill>
                  <a:srgbClr val="000000"/>
                </a:solidFill>
                <a:latin typeface="+mj-lt"/>
                <a:ea typeface="+mj-ea"/>
                <a:cs typeface="+mj-cs"/>
                <a:sym typeface="Helvetica"/>
              </a:defRPr>
            </a:lvl1pPr>
          </a:lstStyle>
          <a:p>
            <a:pPr>
              <a:defRPr>
                <a:effectLst/>
              </a:defRPr>
            </a:pPr>
            <a:r>
              <a:t>Title Text</a:t>
            </a:r>
          </a:p>
        </p:txBody>
      </p:sp>
      <p:sp>
        <p:nvSpPr>
          <p:cNvPr id="1839" name="Body Level One…"/>
          <p:cNvSpPr txBox="1">
            <a:spLocks noGrp="1"/>
          </p:cNvSpPr>
          <p:nvPr>
            <p:ph type="body" sz="quarter" idx="1"/>
          </p:nvPr>
        </p:nvSpPr>
        <p:spPr>
          <a:xfrm>
            <a:off x="457170" y="1604840"/>
            <a:ext cx="2649312" cy="1897136"/>
          </a:xfrm>
          <a:prstGeom prst="rect">
            <a:avLst/>
          </a:prstGeom>
        </p:spPr>
        <p:txBody>
          <a:bodyPr lIns="0" tIns="0" rIns="0" bIns="0"/>
          <a:lstStyle>
            <a:lvl1pPr marL="391866" indent="-293900">
              <a:spcBef>
                <a:spcPts val="1200"/>
              </a:spcBef>
              <a:buClr>
                <a:srgbClr val="000000"/>
              </a:buClr>
              <a:buSzPct val="45000"/>
              <a:buChar char="●"/>
              <a:defRPr sz="1800">
                <a:solidFill>
                  <a:srgbClr val="000000"/>
                </a:solidFill>
                <a:latin typeface="+mj-lt"/>
                <a:ea typeface="+mj-ea"/>
                <a:cs typeface="+mj-cs"/>
                <a:sym typeface="Helvetica"/>
              </a:defRPr>
            </a:lvl1pPr>
            <a:lvl2pPr marL="0" indent="0">
              <a:spcBef>
                <a:spcPts val="1200"/>
              </a:spcBef>
              <a:buClr>
                <a:srgbClr val="000000"/>
              </a:buClr>
              <a:defRPr sz="1800">
                <a:solidFill>
                  <a:srgbClr val="000000"/>
                </a:solidFill>
                <a:latin typeface="+mj-lt"/>
                <a:ea typeface="+mj-ea"/>
                <a:cs typeface="+mj-cs"/>
                <a:sym typeface="Helvetica"/>
              </a:defRPr>
            </a:lvl2pPr>
            <a:lvl3pPr marL="0" indent="0">
              <a:spcBef>
                <a:spcPts val="1200"/>
              </a:spcBef>
              <a:buClr>
                <a:srgbClr val="000000"/>
              </a:buClr>
              <a:defRPr sz="1800">
                <a:solidFill>
                  <a:srgbClr val="000000"/>
                </a:solidFill>
                <a:latin typeface="+mj-lt"/>
                <a:ea typeface="+mj-ea"/>
                <a:cs typeface="+mj-cs"/>
                <a:sym typeface="Helvetica"/>
              </a:defRPr>
            </a:lvl3pPr>
            <a:lvl4pPr marL="0" indent="0">
              <a:spcBef>
                <a:spcPts val="1200"/>
              </a:spcBef>
              <a:buClr>
                <a:srgbClr val="000000"/>
              </a:buClr>
              <a:defRPr sz="1800">
                <a:solidFill>
                  <a:srgbClr val="000000"/>
                </a:solidFill>
                <a:latin typeface="+mj-lt"/>
                <a:ea typeface="+mj-ea"/>
                <a:cs typeface="+mj-cs"/>
                <a:sym typeface="Helvetica"/>
              </a:defRPr>
            </a:lvl4pPr>
            <a:lvl5pPr marL="0" indent="0">
              <a:spcBef>
                <a:spcPts val="1200"/>
              </a:spcBef>
              <a:buClr>
                <a:srgbClr val="000000"/>
              </a:buClr>
              <a:defRPr sz="1800">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840" name="PlaceHolder 7"/>
          <p:cNvSpPr>
            <a:spLocks noGrp="1"/>
          </p:cNvSpPr>
          <p:nvPr>
            <p:ph type="body" sz="quarter" idx="13"/>
          </p:nvPr>
        </p:nvSpPr>
        <p:spPr>
          <a:xfrm>
            <a:off x="457169" y="3682581"/>
            <a:ext cx="2649316" cy="1897136"/>
          </a:xfrm>
          <a:prstGeom prst="rect">
            <a:avLst/>
          </a:prstGeom>
        </p:spPr>
        <p:txBody>
          <a:bodyPr lIns="0" tIns="0" rIns="0" bIns="0"/>
          <a:lstStyle/>
          <a:p>
            <a:endParaRPr/>
          </a:p>
        </p:txBody>
      </p:sp>
      <p:sp>
        <p:nvSpPr>
          <p:cNvPr id="1841"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x">
  <p:cSld name="9_Titeldia">
    <p:spTree>
      <p:nvGrpSpPr>
        <p:cNvPr id="1" name=""/>
        <p:cNvGrpSpPr/>
        <p:nvPr/>
      </p:nvGrpSpPr>
      <p:grpSpPr>
        <a:xfrm>
          <a:off x="0" y="0"/>
          <a:ext cx="0" cy="0"/>
          <a:chOff x="0" y="0"/>
          <a:chExt cx="0" cy="0"/>
        </a:xfrm>
      </p:grpSpPr>
      <p:sp>
        <p:nvSpPr>
          <p:cNvPr id="1848" name="Title Text"/>
          <p:cNvSpPr txBox="1">
            <a:spLocks noGrp="1"/>
          </p:cNvSpPr>
          <p:nvPr>
            <p:ph type="title"/>
          </p:nvPr>
        </p:nvSpPr>
        <p:spPr>
          <a:xfrm>
            <a:off x="762000" y="1143000"/>
            <a:ext cx="7772400" cy="1143000"/>
          </a:xfrm>
          <a:prstGeom prst="rect">
            <a:avLst/>
          </a:prstGeom>
        </p:spPr>
        <p:txBody>
          <a:bodyPr lIns="45718" tIns="45718" rIns="45718" bIns="45718" anchor="b"/>
          <a:lstStyle>
            <a:lvl1pPr>
              <a:defRPr sz="4800" b="0">
                <a:latin typeface="Tahoma"/>
                <a:ea typeface="Tahoma"/>
                <a:cs typeface="Tahoma"/>
                <a:sym typeface="Tahoma"/>
              </a:defRPr>
            </a:lvl1pPr>
          </a:lstStyle>
          <a:p>
            <a:r>
              <a:t>Title Text</a:t>
            </a:r>
          </a:p>
        </p:txBody>
      </p:sp>
      <p:sp>
        <p:nvSpPr>
          <p:cNvPr id="1849" name="Body Level One…"/>
          <p:cNvSpPr txBox="1">
            <a:spLocks noGrp="1"/>
          </p:cNvSpPr>
          <p:nvPr>
            <p:ph type="body" sz="quarter" idx="1"/>
          </p:nvPr>
        </p:nvSpPr>
        <p:spPr>
          <a:xfrm>
            <a:off x="1447800" y="3124200"/>
            <a:ext cx="6400800" cy="1752600"/>
          </a:xfrm>
          <a:prstGeom prst="rect">
            <a:avLst/>
          </a:prstGeom>
        </p:spPr>
        <p:txBody>
          <a:bodyPr lIns="45718" tIns="45718" rIns="45718" bIns="45718"/>
          <a:lstStyle>
            <a:lvl1pPr marL="0" indent="0" algn="ctr">
              <a:defRPr>
                <a:latin typeface="+mn-lt"/>
                <a:ea typeface="+mn-ea"/>
                <a:cs typeface="+mn-cs"/>
                <a:sym typeface="Times New Roman"/>
              </a:defRPr>
            </a:lvl1pPr>
            <a:lvl2pPr marL="0" indent="0" algn="ctr">
              <a:defRPr>
                <a:latin typeface="+mn-lt"/>
                <a:ea typeface="+mn-ea"/>
                <a:cs typeface="+mn-cs"/>
                <a:sym typeface="Times New Roman"/>
              </a:defRPr>
            </a:lvl2pPr>
            <a:lvl3pPr marL="0" indent="0" algn="ctr">
              <a:defRPr>
                <a:latin typeface="+mn-lt"/>
                <a:ea typeface="+mn-ea"/>
                <a:cs typeface="+mn-cs"/>
                <a:sym typeface="Times New Roman"/>
              </a:defRPr>
            </a:lvl3pPr>
            <a:lvl4pPr marL="0" indent="0" algn="ctr">
              <a:defRPr>
                <a:latin typeface="+mn-lt"/>
                <a:ea typeface="+mn-ea"/>
                <a:cs typeface="+mn-cs"/>
                <a:sym typeface="Times New Roman"/>
              </a:defRPr>
            </a:lvl4pPr>
            <a:lvl5pPr marL="0" indent="0" algn="ctr">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50"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_Titeldia">
    <p:spTree>
      <p:nvGrpSpPr>
        <p:cNvPr id="1" name=""/>
        <p:cNvGrpSpPr/>
        <p:nvPr/>
      </p:nvGrpSpPr>
      <p:grpSpPr>
        <a:xfrm>
          <a:off x="0" y="0"/>
          <a:ext cx="0" cy="0"/>
          <a:chOff x="0" y="0"/>
          <a:chExt cx="0" cy="0"/>
        </a:xfrm>
      </p:grpSpPr>
      <p:sp>
        <p:nvSpPr>
          <p:cNvPr id="221" name="Title Text"/>
          <p:cNvSpPr txBox="1">
            <a:spLocks noGrp="1"/>
          </p:cNvSpPr>
          <p:nvPr>
            <p:ph type="title"/>
          </p:nvPr>
        </p:nvSpPr>
        <p:spPr>
          <a:xfrm>
            <a:off x="762000" y="1143000"/>
            <a:ext cx="7772400" cy="1143000"/>
          </a:xfrm>
          <a:prstGeom prst="rect">
            <a:avLst/>
          </a:prstGeom>
        </p:spPr>
        <p:txBody>
          <a:bodyPr lIns="45718" tIns="45718" rIns="45718" bIns="45718" anchor="b"/>
          <a:lstStyle>
            <a:lvl1pPr>
              <a:defRPr sz="4800" b="0">
                <a:latin typeface="Tahoma"/>
                <a:ea typeface="Tahoma"/>
                <a:cs typeface="Tahoma"/>
                <a:sym typeface="Tahoma"/>
              </a:defRPr>
            </a:lvl1pPr>
          </a:lstStyle>
          <a:p>
            <a:r>
              <a:t>Title Text</a:t>
            </a:r>
          </a:p>
        </p:txBody>
      </p:sp>
      <p:sp>
        <p:nvSpPr>
          <p:cNvPr id="222" name="Body Level One…"/>
          <p:cNvSpPr txBox="1">
            <a:spLocks noGrp="1"/>
          </p:cNvSpPr>
          <p:nvPr>
            <p:ph type="body" sz="quarter" idx="1"/>
          </p:nvPr>
        </p:nvSpPr>
        <p:spPr>
          <a:xfrm>
            <a:off x="1447800" y="3124200"/>
            <a:ext cx="6400800" cy="1752600"/>
          </a:xfrm>
          <a:prstGeom prst="rect">
            <a:avLst/>
          </a:prstGeom>
        </p:spPr>
        <p:txBody>
          <a:bodyPr lIns="45718" tIns="45718" rIns="45718" bIns="45718"/>
          <a:lstStyle>
            <a:lvl1pPr marL="0" indent="0" algn="ctr">
              <a:defRPr>
                <a:latin typeface="+mn-lt"/>
                <a:ea typeface="+mn-ea"/>
                <a:cs typeface="+mn-cs"/>
                <a:sym typeface="Times New Roman"/>
              </a:defRPr>
            </a:lvl1pPr>
            <a:lvl2pPr marL="0" indent="0" algn="ctr">
              <a:defRPr>
                <a:latin typeface="+mn-lt"/>
                <a:ea typeface="+mn-ea"/>
                <a:cs typeface="+mn-cs"/>
                <a:sym typeface="Times New Roman"/>
              </a:defRPr>
            </a:lvl2pPr>
            <a:lvl3pPr marL="0" indent="0" algn="ctr">
              <a:defRPr>
                <a:latin typeface="+mn-lt"/>
                <a:ea typeface="+mn-ea"/>
                <a:cs typeface="+mn-cs"/>
                <a:sym typeface="Times New Roman"/>
              </a:defRPr>
            </a:lvl3pPr>
            <a:lvl4pPr marL="0" indent="0" algn="ctr">
              <a:defRPr>
                <a:latin typeface="+mn-lt"/>
                <a:ea typeface="+mn-ea"/>
                <a:cs typeface="+mn-cs"/>
                <a:sym typeface="Times New Roman"/>
              </a:defRPr>
            </a:lvl4pPr>
            <a:lvl5pPr marL="0" indent="0" algn="ctr">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23"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x">
  <p:cSld name="8_Titel en object">
    <p:spTree>
      <p:nvGrpSpPr>
        <p:cNvPr id="1" name=""/>
        <p:cNvGrpSpPr/>
        <p:nvPr/>
      </p:nvGrpSpPr>
      <p:grpSpPr>
        <a:xfrm>
          <a:off x="0" y="0"/>
          <a:ext cx="0" cy="0"/>
          <a:chOff x="0" y="0"/>
          <a:chExt cx="0" cy="0"/>
        </a:xfrm>
      </p:grpSpPr>
      <p:pic>
        <p:nvPicPr>
          <p:cNvPr id="1857"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1858" name="Title Text"/>
          <p:cNvSpPr txBox="1">
            <a:spLocks noGrp="1"/>
          </p:cNvSpPr>
          <p:nvPr>
            <p:ph type="title"/>
          </p:nvPr>
        </p:nvSpPr>
        <p:spPr>
          <a:xfrm>
            <a:off x="457200" y="274642"/>
            <a:ext cx="8229600" cy="1143004"/>
          </a:xfrm>
          <a:prstGeom prst="rect">
            <a:avLst/>
          </a:prstGeom>
        </p:spPr>
        <p:txBody>
          <a:bodyPr lIns="45718" tIns="45718" rIns="45718" bIns="45718"/>
          <a:lstStyle/>
          <a:p>
            <a:r>
              <a:t>Title Text</a:t>
            </a:r>
          </a:p>
        </p:txBody>
      </p:sp>
      <p:sp>
        <p:nvSpPr>
          <p:cNvPr id="1859" name="Body Level One…"/>
          <p:cNvSpPr txBox="1">
            <a:spLocks noGrp="1"/>
          </p:cNvSpPr>
          <p:nvPr>
            <p:ph type="body" idx="1"/>
          </p:nvPr>
        </p:nvSpPr>
        <p:spPr>
          <a:xfrm>
            <a:off x="457200" y="1600206"/>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1860"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x">
  <p:cSld name="9_Sectiekop">
    <p:spTree>
      <p:nvGrpSpPr>
        <p:cNvPr id="1" name=""/>
        <p:cNvGrpSpPr/>
        <p:nvPr/>
      </p:nvGrpSpPr>
      <p:grpSpPr>
        <a:xfrm>
          <a:off x="0" y="0"/>
          <a:ext cx="0" cy="0"/>
          <a:chOff x="0" y="0"/>
          <a:chExt cx="0" cy="0"/>
        </a:xfrm>
      </p:grpSpPr>
      <p:pic>
        <p:nvPicPr>
          <p:cNvPr id="1867"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1868" name="Title Text"/>
          <p:cNvSpPr txBox="1">
            <a:spLocks noGrp="1"/>
          </p:cNvSpPr>
          <p:nvPr>
            <p:ph type="title"/>
          </p:nvPr>
        </p:nvSpPr>
        <p:spPr>
          <a:xfrm>
            <a:off x="722315" y="4406908"/>
            <a:ext cx="7772405" cy="1362080"/>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1869" name="Body Level One…"/>
          <p:cNvSpPr txBox="1">
            <a:spLocks noGrp="1"/>
          </p:cNvSpPr>
          <p:nvPr>
            <p:ph type="body" sz="quarter" idx="1"/>
          </p:nvPr>
        </p:nvSpPr>
        <p:spPr>
          <a:xfrm>
            <a:off x="722315" y="2906715"/>
            <a:ext cx="7772405" cy="1500192"/>
          </a:xfrm>
          <a:prstGeom prst="rect">
            <a:avLst/>
          </a:prstGeom>
        </p:spPr>
        <p:txBody>
          <a:bodyPr lIns="45718" tIns="45718" rIns="45718" bIns="45718" anchor="b"/>
          <a:lstStyle>
            <a:lvl1pPr marL="0" indent="0">
              <a:spcBef>
                <a:spcPts val="400"/>
              </a:spcBef>
              <a:defRPr sz="2000">
                <a:latin typeface="+mn-lt"/>
                <a:ea typeface="+mn-ea"/>
                <a:cs typeface="+mn-cs"/>
                <a:sym typeface="Times New Roman"/>
              </a:defRPr>
            </a:lvl1pPr>
            <a:lvl2pPr marL="0" indent="0">
              <a:spcBef>
                <a:spcPts val="400"/>
              </a:spcBef>
              <a:defRPr sz="2000">
                <a:latin typeface="+mn-lt"/>
                <a:ea typeface="+mn-ea"/>
                <a:cs typeface="+mn-cs"/>
                <a:sym typeface="Times New Roman"/>
              </a:defRPr>
            </a:lvl2pPr>
            <a:lvl3pPr marL="0" indent="0">
              <a:spcBef>
                <a:spcPts val="400"/>
              </a:spcBef>
              <a:defRPr sz="2000">
                <a:latin typeface="+mn-lt"/>
                <a:ea typeface="+mn-ea"/>
                <a:cs typeface="+mn-cs"/>
                <a:sym typeface="Times New Roman"/>
              </a:defRPr>
            </a:lvl3pPr>
            <a:lvl4pPr marL="0" indent="0">
              <a:spcBef>
                <a:spcPts val="400"/>
              </a:spcBef>
              <a:defRPr sz="2000">
                <a:latin typeface="+mn-lt"/>
                <a:ea typeface="+mn-ea"/>
                <a:cs typeface="+mn-cs"/>
                <a:sym typeface="Times New Roman"/>
              </a:defRPr>
            </a:lvl4pPr>
            <a:lvl5pPr marL="0" indent="0">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70"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x">
  <p:cSld name="11_Inhoud van twee">
    <p:spTree>
      <p:nvGrpSpPr>
        <p:cNvPr id="1" name=""/>
        <p:cNvGrpSpPr/>
        <p:nvPr/>
      </p:nvGrpSpPr>
      <p:grpSpPr>
        <a:xfrm>
          <a:off x="0" y="0"/>
          <a:ext cx="0" cy="0"/>
          <a:chOff x="0" y="0"/>
          <a:chExt cx="0" cy="0"/>
        </a:xfrm>
      </p:grpSpPr>
      <p:pic>
        <p:nvPicPr>
          <p:cNvPr id="1877"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1878"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879" name="Body Level One…"/>
          <p:cNvSpPr txBox="1">
            <a:spLocks noGrp="1"/>
          </p:cNvSpPr>
          <p:nvPr>
            <p:ph type="body" sz="half" idx="1"/>
          </p:nvPr>
        </p:nvSpPr>
        <p:spPr>
          <a:xfrm>
            <a:off x="457200" y="1600206"/>
            <a:ext cx="4038600" cy="4525963"/>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80"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x">
  <p:cSld name="11_Vergelijking">
    <p:spTree>
      <p:nvGrpSpPr>
        <p:cNvPr id="1" name=""/>
        <p:cNvGrpSpPr/>
        <p:nvPr/>
      </p:nvGrpSpPr>
      <p:grpSpPr>
        <a:xfrm>
          <a:off x="0" y="0"/>
          <a:ext cx="0" cy="0"/>
          <a:chOff x="0" y="0"/>
          <a:chExt cx="0" cy="0"/>
        </a:xfrm>
      </p:grpSpPr>
      <p:pic>
        <p:nvPicPr>
          <p:cNvPr id="1887"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1888"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889" name="Body Level One…"/>
          <p:cNvSpPr txBox="1">
            <a:spLocks noGrp="1"/>
          </p:cNvSpPr>
          <p:nvPr>
            <p:ph type="body" sz="quarter" idx="1"/>
          </p:nvPr>
        </p:nvSpPr>
        <p:spPr>
          <a:xfrm>
            <a:off x="457200" y="1535112"/>
            <a:ext cx="4040188" cy="639767"/>
          </a:xfrm>
          <a:prstGeom prst="rect">
            <a:avLst/>
          </a:prstGeom>
        </p:spPr>
        <p:txBody>
          <a:bodyPr lIns="45718" tIns="45718" rIns="45718" bIns="45718" anchor="b"/>
          <a:lstStyle>
            <a:lvl1pPr marL="0" indent="0">
              <a:spcBef>
                <a:spcPts val="500"/>
              </a:spcBef>
              <a:defRPr sz="2400" b="1">
                <a:latin typeface="+mn-lt"/>
                <a:ea typeface="+mn-ea"/>
                <a:cs typeface="+mn-cs"/>
                <a:sym typeface="Times New Roman"/>
              </a:defRPr>
            </a:lvl1pPr>
            <a:lvl2pPr marL="0" indent="0">
              <a:spcBef>
                <a:spcPts val="500"/>
              </a:spcBef>
              <a:defRPr sz="2400" b="1">
                <a:latin typeface="+mn-lt"/>
                <a:ea typeface="+mn-ea"/>
                <a:cs typeface="+mn-cs"/>
                <a:sym typeface="Times New Roman"/>
              </a:defRPr>
            </a:lvl2pPr>
            <a:lvl3pPr marL="0" indent="0">
              <a:spcBef>
                <a:spcPts val="500"/>
              </a:spcBef>
              <a:defRPr sz="2400" b="1">
                <a:latin typeface="+mn-lt"/>
                <a:ea typeface="+mn-ea"/>
                <a:cs typeface="+mn-cs"/>
                <a:sym typeface="Times New Roman"/>
              </a:defRPr>
            </a:lvl3pPr>
            <a:lvl4pPr marL="0" indent="0">
              <a:spcBef>
                <a:spcPts val="500"/>
              </a:spcBef>
              <a:defRPr sz="2400" b="1">
                <a:latin typeface="+mn-lt"/>
                <a:ea typeface="+mn-ea"/>
                <a:cs typeface="+mn-cs"/>
                <a:sym typeface="Times New Roman"/>
              </a:defRPr>
            </a:lvl4pPr>
            <a:lvl5pPr marL="0" indent="0">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90" name="Tijdelijke aanduiding voor tekst 4"/>
          <p:cNvSpPr>
            <a:spLocks noGrp="1"/>
          </p:cNvSpPr>
          <p:nvPr>
            <p:ph type="body" sz="quarter" idx="13"/>
          </p:nvPr>
        </p:nvSpPr>
        <p:spPr>
          <a:xfrm>
            <a:off x="4645028" y="1535113"/>
            <a:ext cx="4041779" cy="639768"/>
          </a:xfrm>
          <a:prstGeom prst="rect">
            <a:avLst/>
          </a:prstGeom>
        </p:spPr>
        <p:txBody>
          <a:bodyPr lIns="45718" tIns="45718" rIns="45718" bIns="45718" anchor="b"/>
          <a:lstStyle/>
          <a:p>
            <a:endParaRPr/>
          </a:p>
        </p:txBody>
      </p:sp>
      <p:sp>
        <p:nvSpPr>
          <p:cNvPr id="1891"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x">
  <p:cSld name="9_Alleen titel">
    <p:spTree>
      <p:nvGrpSpPr>
        <p:cNvPr id="1" name=""/>
        <p:cNvGrpSpPr/>
        <p:nvPr/>
      </p:nvGrpSpPr>
      <p:grpSpPr>
        <a:xfrm>
          <a:off x="0" y="0"/>
          <a:ext cx="0" cy="0"/>
          <a:chOff x="0" y="0"/>
          <a:chExt cx="0" cy="0"/>
        </a:xfrm>
      </p:grpSpPr>
      <p:pic>
        <p:nvPicPr>
          <p:cNvPr id="1898"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1899"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900"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x">
  <p:cSld name="9_Leeg">
    <p:spTree>
      <p:nvGrpSpPr>
        <p:cNvPr id="1" name=""/>
        <p:cNvGrpSpPr/>
        <p:nvPr/>
      </p:nvGrpSpPr>
      <p:grpSpPr>
        <a:xfrm>
          <a:off x="0" y="0"/>
          <a:ext cx="0" cy="0"/>
          <a:chOff x="0" y="0"/>
          <a:chExt cx="0" cy="0"/>
        </a:xfrm>
      </p:grpSpPr>
      <p:pic>
        <p:nvPicPr>
          <p:cNvPr id="1907"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1908"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x">
  <p:cSld name="8_Inhoud met bijschrift">
    <p:spTree>
      <p:nvGrpSpPr>
        <p:cNvPr id="1" name=""/>
        <p:cNvGrpSpPr/>
        <p:nvPr/>
      </p:nvGrpSpPr>
      <p:grpSpPr>
        <a:xfrm>
          <a:off x="0" y="0"/>
          <a:ext cx="0" cy="0"/>
          <a:chOff x="0" y="0"/>
          <a:chExt cx="0" cy="0"/>
        </a:xfrm>
      </p:grpSpPr>
      <p:pic>
        <p:nvPicPr>
          <p:cNvPr id="1915"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1916" name="Title Text"/>
          <p:cNvSpPr txBox="1">
            <a:spLocks noGrp="1"/>
          </p:cNvSpPr>
          <p:nvPr>
            <p:ph type="title"/>
          </p:nvPr>
        </p:nvSpPr>
        <p:spPr>
          <a:xfrm>
            <a:off x="457200" y="273050"/>
            <a:ext cx="3008316" cy="1162053"/>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1917" name="Body Level One…"/>
          <p:cNvSpPr txBox="1">
            <a:spLocks noGrp="1"/>
          </p:cNvSpPr>
          <p:nvPr>
            <p:ph type="body" idx="1"/>
          </p:nvPr>
        </p:nvSpPr>
        <p:spPr>
          <a:xfrm>
            <a:off x="3575050" y="273057"/>
            <a:ext cx="5111750" cy="5853115"/>
          </a:xfrm>
          <a:prstGeom prst="rect">
            <a:avLst/>
          </a:prstGeom>
        </p:spPr>
        <p:txBody>
          <a:bodyPr lIns="45718" tIns="45718" rIns="45718" bIns="45718"/>
          <a:lstStyle>
            <a:lvl1pPr>
              <a:spcBef>
                <a:spcPts val="700"/>
              </a:spcBef>
              <a:defRPr sz="3200">
                <a:latin typeface="+mn-lt"/>
                <a:ea typeface="+mn-ea"/>
                <a:cs typeface="+mn-cs"/>
                <a:sym typeface="Times New Roman"/>
              </a:defRPr>
            </a:lvl1pPr>
            <a:lvl2pPr indent="0">
              <a:spcBef>
                <a:spcPts val="700"/>
              </a:spcBef>
              <a:defRPr sz="3200">
                <a:latin typeface="+mn-lt"/>
                <a:ea typeface="+mn-ea"/>
                <a:cs typeface="+mn-cs"/>
                <a:sym typeface="Times New Roman"/>
              </a:defRPr>
            </a:lvl2pPr>
            <a:lvl3pPr indent="0">
              <a:spcBef>
                <a:spcPts val="700"/>
              </a:spcBef>
              <a:defRPr sz="3200">
                <a:latin typeface="+mn-lt"/>
                <a:ea typeface="+mn-ea"/>
                <a:cs typeface="+mn-cs"/>
                <a:sym typeface="Times New Roman"/>
              </a:defRPr>
            </a:lvl3pPr>
            <a:lvl4pPr indent="0">
              <a:spcBef>
                <a:spcPts val="700"/>
              </a:spcBef>
              <a:defRPr sz="3200">
                <a:latin typeface="+mn-lt"/>
                <a:ea typeface="+mn-ea"/>
                <a:cs typeface="+mn-cs"/>
                <a:sym typeface="Times New Roman"/>
              </a:defRPr>
            </a:lvl4pPr>
            <a:lvl5pPr indent="0">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18" name="Tijdelijke aanduiding voor tekst 3"/>
          <p:cNvSpPr>
            <a:spLocks noGrp="1"/>
          </p:cNvSpPr>
          <p:nvPr>
            <p:ph type="body" sz="half" idx="13"/>
          </p:nvPr>
        </p:nvSpPr>
        <p:spPr>
          <a:xfrm>
            <a:off x="457203" y="1435104"/>
            <a:ext cx="3008316" cy="4691063"/>
          </a:xfrm>
          <a:prstGeom prst="rect">
            <a:avLst/>
          </a:prstGeom>
        </p:spPr>
        <p:txBody>
          <a:bodyPr lIns="45718" tIns="45718" rIns="45718" bIns="45718"/>
          <a:lstStyle/>
          <a:p>
            <a:endParaRPr/>
          </a:p>
        </p:txBody>
      </p:sp>
      <p:sp>
        <p:nvSpPr>
          <p:cNvPr id="1919"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x">
  <p:cSld name="9_Afbeelding met bijschrift">
    <p:spTree>
      <p:nvGrpSpPr>
        <p:cNvPr id="1" name=""/>
        <p:cNvGrpSpPr/>
        <p:nvPr/>
      </p:nvGrpSpPr>
      <p:grpSpPr>
        <a:xfrm>
          <a:off x="0" y="0"/>
          <a:ext cx="0" cy="0"/>
          <a:chOff x="0" y="0"/>
          <a:chExt cx="0" cy="0"/>
        </a:xfrm>
      </p:grpSpPr>
      <p:pic>
        <p:nvPicPr>
          <p:cNvPr id="1926"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1927" name="Title Text"/>
          <p:cNvSpPr txBox="1">
            <a:spLocks noGrp="1"/>
          </p:cNvSpPr>
          <p:nvPr>
            <p:ph type="title"/>
          </p:nvPr>
        </p:nvSpPr>
        <p:spPr>
          <a:xfrm>
            <a:off x="1792290" y="4800601"/>
            <a:ext cx="5486408" cy="566743"/>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1928" name="Tijdelijke aanduiding voor afbeelding 2"/>
          <p:cNvSpPr>
            <a:spLocks noGrp="1"/>
          </p:cNvSpPr>
          <p:nvPr>
            <p:ph type="pic" sz="half" idx="13"/>
          </p:nvPr>
        </p:nvSpPr>
        <p:spPr>
          <a:xfrm>
            <a:off x="1792290" y="612775"/>
            <a:ext cx="5486408" cy="4114800"/>
          </a:xfrm>
          <a:prstGeom prst="rect">
            <a:avLst/>
          </a:prstGeom>
        </p:spPr>
        <p:txBody>
          <a:bodyPr lIns="91439" rIns="91439">
            <a:noAutofit/>
          </a:bodyPr>
          <a:lstStyle/>
          <a:p>
            <a:endParaRPr/>
          </a:p>
        </p:txBody>
      </p:sp>
      <p:sp>
        <p:nvSpPr>
          <p:cNvPr id="1929" name="Body Level One…"/>
          <p:cNvSpPr txBox="1">
            <a:spLocks noGrp="1"/>
          </p:cNvSpPr>
          <p:nvPr>
            <p:ph type="body" sz="quarter" idx="1"/>
          </p:nvPr>
        </p:nvSpPr>
        <p:spPr>
          <a:xfrm>
            <a:off x="1792290" y="5367344"/>
            <a:ext cx="5486408" cy="804867"/>
          </a:xfrm>
          <a:prstGeom prst="rect">
            <a:avLst/>
          </a:prstGeom>
        </p:spPr>
        <p:txBody>
          <a:bodyPr lIns="45718" tIns="45718" rIns="45718" bIns="45718"/>
          <a:lstStyle>
            <a:lvl1pPr marL="0" indent="0">
              <a:spcBef>
                <a:spcPts val="300"/>
              </a:spcBef>
              <a:defRPr sz="1400">
                <a:latin typeface="+mn-lt"/>
                <a:ea typeface="+mn-ea"/>
                <a:cs typeface="+mn-cs"/>
                <a:sym typeface="Times New Roman"/>
              </a:defRPr>
            </a:lvl1pPr>
            <a:lvl2pPr marL="0" indent="0">
              <a:spcBef>
                <a:spcPts val="300"/>
              </a:spcBef>
              <a:defRPr sz="1400">
                <a:latin typeface="+mn-lt"/>
                <a:ea typeface="+mn-ea"/>
                <a:cs typeface="+mn-cs"/>
                <a:sym typeface="Times New Roman"/>
              </a:defRPr>
            </a:lvl2pPr>
            <a:lvl3pPr marL="0" indent="0">
              <a:spcBef>
                <a:spcPts val="300"/>
              </a:spcBef>
              <a:defRPr sz="1400">
                <a:latin typeface="+mn-lt"/>
                <a:ea typeface="+mn-ea"/>
                <a:cs typeface="+mn-cs"/>
                <a:sym typeface="Times New Roman"/>
              </a:defRPr>
            </a:lvl3pPr>
            <a:lvl4pPr marL="0" indent="0">
              <a:spcBef>
                <a:spcPts val="300"/>
              </a:spcBef>
              <a:defRPr sz="1400">
                <a:latin typeface="+mn-lt"/>
                <a:ea typeface="+mn-ea"/>
                <a:cs typeface="+mn-cs"/>
                <a:sym typeface="Times New Roman"/>
              </a:defRPr>
            </a:lvl4pPr>
            <a:lvl5pPr marL="0" indent="0">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30"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x">
  <p:cSld name="8_Titel en verticale tekst">
    <p:spTree>
      <p:nvGrpSpPr>
        <p:cNvPr id="1" name=""/>
        <p:cNvGrpSpPr/>
        <p:nvPr/>
      </p:nvGrpSpPr>
      <p:grpSpPr>
        <a:xfrm>
          <a:off x="0" y="0"/>
          <a:ext cx="0" cy="0"/>
          <a:chOff x="0" y="0"/>
          <a:chExt cx="0" cy="0"/>
        </a:xfrm>
      </p:grpSpPr>
      <p:pic>
        <p:nvPicPr>
          <p:cNvPr id="1937"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1938"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939" name="Body Level One…"/>
          <p:cNvSpPr txBox="1">
            <a:spLocks noGrp="1"/>
          </p:cNvSpPr>
          <p:nvPr>
            <p:ph type="body" idx="1"/>
          </p:nvPr>
        </p:nvSpPr>
        <p:spPr>
          <a:xfrm>
            <a:off x="457200" y="1600206"/>
            <a:ext cx="8229600" cy="4525963"/>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40"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x">
  <p:cSld name="8_Verticale titel en tekst">
    <p:spTree>
      <p:nvGrpSpPr>
        <p:cNvPr id="1" name=""/>
        <p:cNvGrpSpPr/>
        <p:nvPr/>
      </p:nvGrpSpPr>
      <p:grpSpPr>
        <a:xfrm>
          <a:off x="0" y="0"/>
          <a:ext cx="0" cy="0"/>
          <a:chOff x="0" y="0"/>
          <a:chExt cx="0" cy="0"/>
        </a:xfrm>
      </p:grpSpPr>
      <p:pic>
        <p:nvPicPr>
          <p:cNvPr id="1947"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1948" name="Title Text"/>
          <p:cNvSpPr txBox="1">
            <a:spLocks noGrp="1"/>
          </p:cNvSpPr>
          <p:nvPr>
            <p:ph type="title"/>
          </p:nvPr>
        </p:nvSpPr>
        <p:spPr>
          <a:xfrm>
            <a:off x="6629400" y="274639"/>
            <a:ext cx="2057400" cy="5851529"/>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1949" name="Body Level One…"/>
          <p:cNvSpPr txBox="1">
            <a:spLocks noGrp="1"/>
          </p:cNvSpPr>
          <p:nvPr>
            <p:ph type="body" idx="1"/>
          </p:nvPr>
        </p:nvSpPr>
        <p:spPr>
          <a:xfrm>
            <a:off x="457200" y="274639"/>
            <a:ext cx="6019800" cy="5851529"/>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50"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Titel en object">
    <p:spTree>
      <p:nvGrpSpPr>
        <p:cNvPr id="1" name=""/>
        <p:cNvGrpSpPr/>
        <p:nvPr/>
      </p:nvGrpSpPr>
      <p:grpSpPr>
        <a:xfrm>
          <a:off x="0" y="0"/>
          <a:ext cx="0" cy="0"/>
          <a:chOff x="0" y="0"/>
          <a:chExt cx="0" cy="0"/>
        </a:xfrm>
      </p:grpSpPr>
      <p:pic>
        <p:nvPicPr>
          <p:cNvPr id="230"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31" name="Title Text"/>
          <p:cNvSpPr txBox="1">
            <a:spLocks noGrp="1"/>
          </p:cNvSpPr>
          <p:nvPr>
            <p:ph type="title"/>
          </p:nvPr>
        </p:nvSpPr>
        <p:spPr>
          <a:xfrm>
            <a:off x="457200" y="274639"/>
            <a:ext cx="8229600" cy="1143003"/>
          </a:xfrm>
          <a:prstGeom prst="rect">
            <a:avLst/>
          </a:prstGeom>
        </p:spPr>
        <p:txBody>
          <a:bodyPr lIns="45718" tIns="45718" rIns="45718" bIns="45718"/>
          <a:lstStyle/>
          <a:p>
            <a:r>
              <a:t>Title Text</a:t>
            </a:r>
          </a:p>
        </p:txBody>
      </p:sp>
      <p:sp>
        <p:nvSpPr>
          <p:cNvPr id="232" name="Body Level One…"/>
          <p:cNvSpPr txBox="1">
            <a:spLocks noGrp="1"/>
          </p:cNvSpPr>
          <p:nvPr>
            <p:ph type="body" idx="1"/>
          </p:nvPr>
        </p:nvSpPr>
        <p:spPr>
          <a:xfrm>
            <a:off x="457200" y="1600203"/>
            <a:ext cx="8229600" cy="4525964"/>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33"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x">
  <p:cSld name="10_Title and Text">
    <p:spTree>
      <p:nvGrpSpPr>
        <p:cNvPr id="1" name=""/>
        <p:cNvGrpSpPr/>
        <p:nvPr/>
      </p:nvGrpSpPr>
      <p:grpSpPr>
        <a:xfrm>
          <a:off x="0" y="0"/>
          <a:ext cx="0" cy="0"/>
          <a:chOff x="0" y="0"/>
          <a:chExt cx="0" cy="0"/>
        </a:xfrm>
      </p:grpSpPr>
      <p:pic>
        <p:nvPicPr>
          <p:cNvPr id="1957"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1958" name="Title Text"/>
          <p:cNvSpPr txBox="1">
            <a:spLocks noGrp="1"/>
          </p:cNvSpPr>
          <p:nvPr>
            <p:ph type="title"/>
          </p:nvPr>
        </p:nvSpPr>
        <p:spPr>
          <a:xfrm>
            <a:off x="457200" y="274642"/>
            <a:ext cx="8229600" cy="1143004"/>
          </a:xfrm>
          <a:prstGeom prst="rect">
            <a:avLst/>
          </a:prstGeom>
        </p:spPr>
        <p:txBody>
          <a:bodyPr lIns="45718" tIns="45718" rIns="45718" bIns="45718"/>
          <a:lstStyle/>
          <a:p>
            <a:r>
              <a:t>Title Text</a:t>
            </a:r>
          </a:p>
        </p:txBody>
      </p:sp>
      <p:sp>
        <p:nvSpPr>
          <p:cNvPr id="1959" name="Body Level One…"/>
          <p:cNvSpPr txBox="1">
            <a:spLocks noGrp="1"/>
          </p:cNvSpPr>
          <p:nvPr>
            <p:ph type="body" idx="1"/>
          </p:nvPr>
        </p:nvSpPr>
        <p:spPr>
          <a:xfrm>
            <a:off x="457200" y="1600206"/>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1960"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x">
  <p:cSld name="8_Title and Text 0">
    <p:spTree>
      <p:nvGrpSpPr>
        <p:cNvPr id="1" name=""/>
        <p:cNvGrpSpPr/>
        <p:nvPr/>
      </p:nvGrpSpPr>
      <p:grpSpPr>
        <a:xfrm>
          <a:off x="0" y="0"/>
          <a:ext cx="0" cy="0"/>
          <a:chOff x="0" y="0"/>
          <a:chExt cx="0" cy="0"/>
        </a:xfrm>
      </p:grpSpPr>
      <p:sp>
        <p:nvSpPr>
          <p:cNvPr id="1967" name="Title Text"/>
          <p:cNvSpPr txBox="1">
            <a:spLocks noGrp="1"/>
          </p:cNvSpPr>
          <p:nvPr>
            <p:ph type="title"/>
          </p:nvPr>
        </p:nvSpPr>
        <p:spPr>
          <a:xfrm>
            <a:off x="457200" y="274642"/>
            <a:ext cx="8229600" cy="1143004"/>
          </a:xfrm>
          <a:prstGeom prst="rect">
            <a:avLst/>
          </a:prstGeom>
        </p:spPr>
        <p:txBody>
          <a:bodyPr lIns="45718" tIns="45718" rIns="45718" bIns="45718"/>
          <a:lstStyle/>
          <a:p>
            <a:r>
              <a:t>Title Text</a:t>
            </a:r>
          </a:p>
        </p:txBody>
      </p:sp>
      <p:sp>
        <p:nvSpPr>
          <p:cNvPr id="1968" name="Body Level One…"/>
          <p:cNvSpPr txBox="1">
            <a:spLocks noGrp="1"/>
          </p:cNvSpPr>
          <p:nvPr>
            <p:ph type="body" idx="1"/>
          </p:nvPr>
        </p:nvSpPr>
        <p:spPr>
          <a:xfrm>
            <a:off x="457200" y="1600206"/>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1969"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x">
  <p:cSld name="10_Titeldia">
    <p:spTree>
      <p:nvGrpSpPr>
        <p:cNvPr id="1" name=""/>
        <p:cNvGrpSpPr/>
        <p:nvPr/>
      </p:nvGrpSpPr>
      <p:grpSpPr>
        <a:xfrm>
          <a:off x="0" y="0"/>
          <a:ext cx="0" cy="0"/>
          <a:chOff x="0" y="0"/>
          <a:chExt cx="0" cy="0"/>
        </a:xfrm>
      </p:grpSpPr>
      <p:sp>
        <p:nvSpPr>
          <p:cNvPr id="1976" name="Title Text"/>
          <p:cNvSpPr txBox="1">
            <a:spLocks noGrp="1"/>
          </p:cNvSpPr>
          <p:nvPr>
            <p:ph type="title"/>
          </p:nvPr>
        </p:nvSpPr>
        <p:spPr>
          <a:xfrm>
            <a:off x="762000" y="1143000"/>
            <a:ext cx="7772400" cy="1143000"/>
          </a:xfrm>
          <a:prstGeom prst="rect">
            <a:avLst/>
          </a:prstGeom>
        </p:spPr>
        <p:txBody>
          <a:bodyPr lIns="45718" tIns="45718" rIns="45718" bIns="45718" anchor="b"/>
          <a:lstStyle>
            <a:lvl1pPr>
              <a:defRPr sz="4800" b="0">
                <a:latin typeface="Tahoma"/>
                <a:ea typeface="Tahoma"/>
                <a:cs typeface="Tahoma"/>
                <a:sym typeface="Tahoma"/>
              </a:defRPr>
            </a:lvl1pPr>
          </a:lstStyle>
          <a:p>
            <a:r>
              <a:t>Title Text</a:t>
            </a:r>
          </a:p>
        </p:txBody>
      </p:sp>
      <p:sp>
        <p:nvSpPr>
          <p:cNvPr id="1977" name="Body Level One…"/>
          <p:cNvSpPr txBox="1">
            <a:spLocks noGrp="1"/>
          </p:cNvSpPr>
          <p:nvPr>
            <p:ph type="body" sz="quarter" idx="1"/>
          </p:nvPr>
        </p:nvSpPr>
        <p:spPr>
          <a:xfrm>
            <a:off x="1447800" y="3124200"/>
            <a:ext cx="6400800" cy="1752600"/>
          </a:xfrm>
          <a:prstGeom prst="rect">
            <a:avLst/>
          </a:prstGeom>
        </p:spPr>
        <p:txBody>
          <a:bodyPr lIns="45718" tIns="45718" rIns="45718" bIns="45718"/>
          <a:lstStyle>
            <a:lvl1pPr marL="0" indent="0" algn="ctr">
              <a:defRPr>
                <a:latin typeface="+mn-lt"/>
                <a:ea typeface="+mn-ea"/>
                <a:cs typeface="+mn-cs"/>
                <a:sym typeface="Times New Roman"/>
              </a:defRPr>
            </a:lvl1pPr>
            <a:lvl2pPr marL="0" indent="0" algn="ctr">
              <a:defRPr>
                <a:latin typeface="+mn-lt"/>
                <a:ea typeface="+mn-ea"/>
                <a:cs typeface="+mn-cs"/>
                <a:sym typeface="Times New Roman"/>
              </a:defRPr>
            </a:lvl2pPr>
            <a:lvl3pPr marL="0" indent="0" algn="ctr">
              <a:defRPr>
                <a:latin typeface="+mn-lt"/>
                <a:ea typeface="+mn-ea"/>
                <a:cs typeface="+mn-cs"/>
                <a:sym typeface="Times New Roman"/>
              </a:defRPr>
            </a:lvl3pPr>
            <a:lvl4pPr marL="0" indent="0" algn="ctr">
              <a:defRPr>
                <a:latin typeface="+mn-lt"/>
                <a:ea typeface="+mn-ea"/>
                <a:cs typeface="+mn-cs"/>
                <a:sym typeface="Times New Roman"/>
              </a:defRPr>
            </a:lvl4pPr>
            <a:lvl5pPr marL="0" indent="0" algn="ctr">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78"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x">
  <p:cSld name="9_Titel en object">
    <p:spTree>
      <p:nvGrpSpPr>
        <p:cNvPr id="1" name=""/>
        <p:cNvGrpSpPr/>
        <p:nvPr/>
      </p:nvGrpSpPr>
      <p:grpSpPr>
        <a:xfrm>
          <a:off x="0" y="0"/>
          <a:ext cx="0" cy="0"/>
          <a:chOff x="0" y="0"/>
          <a:chExt cx="0" cy="0"/>
        </a:xfrm>
      </p:grpSpPr>
      <p:pic>
        <p:nvPicPr>
          <p:cNvPr id="1985"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1986" name="Title Text"/>
          <p:cNvSpPr txBox="1">
            <a:spLocks noGrp="1"/>
          </p:cNvSpPr>
          <p:nvPr>
            <p:ph type="title"/>
          </p:nvPr>
        </p:nvSpPr>
        <p:spPr>
          <a:xfrm>
            <a:off x="457200" y="274642"/>
            <a:ext cx="8229600" cy="1143004"/>
          </a:xfrm>
          <a:prstGeom prst="rect">
            <a:avLst/>
          </a:prstGeom>
        </p:spPr>
        <p:txBody>
          <a:bodyPr lIns="45718" tIns="45718" rIns="45718" bIns="45718"/>
          <a:lstStyle/>
          <a:p>
            <a:r>
              <a:t>Title Text</a:t>
            </a:r>
          </a:p>
        </p:txBody>
      </p:sp>
      <p:sp>
        <p:nvSpPr>
          <p:cNvPr id="1987" name="Body Level One…"/>
          <p:cNvSpPr txBox="1">
            <a:spLocks noGrp="1"/>
          </p:cNvSpPr>
          <p:nvPr>
            <p:ph type="body" idx="1"/>
          </p:nvPr>
        </p:nvSpPr>
        <p:spPr>
          <a:xfrm>
            <a:off x="457200" y="1600206"/>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1988"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x">
  <p:cSld name="10_Sectiekop">
    <p:spTree>
      <p:nvGrpSpPr>
        <p:cNvPr id="1" name=""/>
        <p:cNvGrpSpPr/>
        <p:nvPr/>
      </p:nvGrpSpPr>
      <p:grpSpPr>
        <a:xfrm>
          <a:off x="0" y="0"/>
          <a:ext cx="0" cy="0"/>
          <a:chOff x="0" y="0"/>
          <a:chExt cx="0" cy="0"/>
        </a:xfrm>
      </p:grpSpPr>
      <p:pic>
        <p:nvPicPr>
          <p:cNvPr id="1995"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1996" name="Title Text"/>
          <p:cNvSpPr txBox="1">
            <a:spLocks noGrp="1"/>
          </p:cNvSpPr>
          <p:nvPr>
            <p:ph type="title"/>
          </p:nvPr>
        </p:nvSpPr>
        <p:spPr>
          <a:xfrm>
            <a:off x="722315" y="4406908"/>
            <a:ext cx="7772405" cy="1362080"/>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1997" name="Body Level One…"/>
          <p:cNvSpPr txBox="1">
            <a:spLocks noGrp="1"/>
          </p:cNvSpPr>
          <p:nvPr>
            <p:ph type="body" sz="quarter" idx="1"/>
          </p:nvPr>
        </p:nvSpPr>
        <p:spPr>
          <a:xfrm>
            <a:off x="722315" y="2906716"/>
            <a:ext cx="7772405" cy="1500193"/>
          </a:xfrm>
          <a:prstGeom prst="rect">
            <a:avLst/>
          </a:prstGeom>
        </p:spPr>
        <p:txBody>
          <a:bodyPr lIns="45718" tIns="45718" rIns="45718" bIns="45718" anchor="b"/>
          <a:lstStyle>
            <a:lvl1pPr marL="0" indent="0">
              <a:spcBef>
                <a:spcPts val="400"/>
              </a:spcBef>
              <a:defRPr sz="2000">
                <a:latin typeface="+mn-lt"/>
                <a:ea typeface="+mn-ea"/>
                <a:cs typeface="+mn-cs"/>
                <a:sym typeface="Times New Roman"/>
              </a:defRPr>
            </a:lvl1pPr>
            <a:lvl2pPr marL="0" indent="0">
              <a:spcBef>
                <a:spcPts val="400"/>
              </a:spcBef>
              <a:defRPr sz="2000">
                <a:latin typeface="+mn-lt"/>
                <a:ea typeface="+mn-ea"/>
                <a:cs typeface="+mn-cs"/>
                <a:sym typeface="Times New Roman"/>
              </a:defRPr>
            </a:lvl2pPr>
            <a:lvl3pPr marL="0" indent="0">
              <a:spcBef>
                <a:spcPts val="400"/>
              </a:spcBef>
              <a:defRPr sz="2000">
                <a:latin typeface="+mn-lt"/>
                <a:ea typeface="+mn-ea"/>
                <a:cs typeface="+mn-cs"/>
                <a:sym typeface="Times New Roman"/>
              </a:defRPr>
            </a:lvl3pPr>
            <a:lvl4pPr marL="0" indent="0">
              <a:spcBef>
                <a:spcPts val="400"/>
              </a:spcBef>
              <a:defRPr sz="2000">
                <a:latin typeface="+mn-lt"/>
                <a:ea typeface="+mn-ea"/>
                <a:cs typeface="+mn-cs"/>
                <a:sym typeface="Times New Roman"/>
              </a:defRPr>
            </a:lvl4pPr>
            <a:lvl5pPr marL="0" indent="0">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98"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x">
  <p:cSld name="12_Inhoud van twee">
    <p:spTree>
      <p:nvGrpSpPr>
        <p:cNvPr id="1" name=""/>
        <p:cNvGrpSpPr/>
        <p:nvPr/>
      </p:nvGrpSpPr>
      <p:grpSpPr>
        <a:xfrm>
          <a:off x="0" y="0"/>
          <a:ext cx="0" cy="0"/>
          <a:chOff x="0" y="0"/>
          <a:chExt cx="0" cy="0"/>
        </a:xfrm>
      </p:grpSpPr>
      <p:pic>
        <p:nvPicPr>
          <p:cNvPr id="2005"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2006"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007" name="Body Level One…"/>
          <p:cNvSpPr txBox="1">
            <a:spLocks noGrp="1"/>
          </p:cNvSpPr>
          <p:nvPr>
            <p:ph type="body" sz="half" idx="1"/>
          </p:nvPr>
        </p:nvSpPr>
        <p:spPr>
          <a:xfrm>
            <a:off x="457200" y="1600206"/>
            <a:ext cx="4038600" cy="4525963"/>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008"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x">
  <p:cSld name="12_Vergelijking">
    <p:spTree>
      <p:nvGrpSpPr>
        <p:cNvPr id="1" name=""/>
        <p:cNvGrpSpPr/>
        <p:nvPr/>
      </p:nvGrpSpPr>
      <p:grpSpPr>
        <a:xfrm>
          <a:off x="0" y="0"/>
          <a:ext cx="0" cy="0"/>
          <a:chOff x="0" y="0"/>
          <a:chExt cx="0" cy="0"/>
        </a:xfrm>
      </p:grpSpPr>
      <p:pic>
        <p:nvPicPr>
          <p:cNvPr id="2015"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2016"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017" name="Body Level One…"/>
          <p:cNvSpPr txBox="1">
            <a:spLocks noGrp="1"/>
          </p:cNvSpPr>
          <p:nvPr>
            <p:ph type="body" sz="quarter" idx="1"/>
          </p:nvPr>
        </p:nvSpPr>
        <p:spPr>
          <a:xfrm>
            <a:off x="457200" y="1535112"/>
            <a:ext cx="4040188" cy="639767"/>
          </a:xfrm>
          <a:prstGeom prst="rect">
            <a:avLst/>
          </a:prstGeom>
        </p:spPr>
        <p:txBody>
          <a:bodyPr lIns="45718" tIns="45718" rIns="45718" bIns="45718" anchor="b"/>
          <a:lstStyle>
            <a:lvl1pPr marL="0" indent="0">
              <a:spcBef>
                <a:spcPts val="500"/>
              </a:spcBef>
              <a:defRPr sz="2400" b="1">
                <a:latin typeface="+mn-lt"/>
                <a:ea typeface="+mn-ea"/>
                <a:cs typeface="+mn-cs"/>
                <a:sym typeface="Times New Roman"/>
              </a:defRPr>
            </a:lvl1pPr>
            <a:lvl2pPr marL="0" indent="0">
              <a:spcBef>
                <a:spcPts val="500"/>
              </a:spcBef>
              <a:defRPr sz="2400" b="1">
                <a:latin typeface="+mn-lt"/>
                <a:ea typeface="+mn-ea"/>
                <a:cs typeface="+mn-cs"/>
                <a:sym typeface="Times New Roman"/>
              </a:defRPr>
            </a:lvl2pPr>
            <a:lvl3pPr marL="0" indent="0">
              <a:spcBef>
                <a:spcPts val="500"/>
              </a:spcBef>
              <a:defRPr sz="2400" b="1">
                <a:latin typeface="+mn-lt"/>
                <a:ea typeface="+mn-ea"/>
                <a:cs typeface="+mn-cs"/>
                <a:sym typeface="Times New Roman"/>
              </a:defRPr>
            </a:lvl3pPr>
            <a:lvl4pPr marL="0" indent="0">
              <a:spcBef>
                <a:spcPts val="500"/>
              </a:spcBef>
              <a:defRPr sz="2400" b="1">
                <a:latin typeface="+mn-lt"/>
                <a:ea typeface="+mn-ea"/>
                <a:cs typeface="+mn-cs"/>
                <a:sym typeface="Times New Roman"/>
              </a:defRPr>
            </a:lvl4pPr>
            <a:lvl5pPr marL="0" indent="0">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018" name="Tijdelijke aanduiding voor tekst 4"/>
          <p:cNvSpPr>
            <a:spLocks noGrp="1"/>
          </p:cNvSpPr>
          <p:nvPr>
            <p:ph type="body" sz="quarter" idx="13"/>
          </p:nvPr>
        </p:nvSpPr>
        <p:spPr>
          <a:xfrm>
            <a:off x="4645028" y="1535113"/>
            <a:ext cx="4041779" cy="639768"/>
          </a:xfrm>
          <a:prstGeom prst="rect">
            <a:avLst/>
          </a:prstGeom>
        </p:spPr>
        <p:txBody>
          <a:bodyPr lIns="45718" tIns="45718" rIns="45718" bIns="45718" anchor="b"/>
          <a:lstStyle/>
          <a:p>
            <a:endParaRPr/>
          </a:p>
        </p:txBody>
      </p:sp>
      <p:sp>
        <p:nvSpPr>
          <p:cNvPr id="2019"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x">
  <p:cSld name="10_Alleen titel">
    <p:spTree>
      <p:nvGrpSpPr>
        <p:cNvPr id="1" name=""/>
        <p:cNvGrpSpPr/>
        <p:nvPr/>
      </p:nvGrpSpPr>
      <p:grpSpPr>
        <a:xfrm>
          <a:off x="0" y="0"/>
          <a:ext cx="0" cy="0"/>
          <a:chOff x="0" y="0"/>
          <a:chExt cx="0" cy="0"/>
        </a:xfrm>
      </p:grpSpPr>
      <p:pic>
        <p:nvPicPr>
          <p:cNvPr id="2026"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2027"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028"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x">
  <p:cSld name="10_Leeg">
    <p:spTree>
      <p:nvGrpSpPr>
        <p:cNvPr id="1" name=""/>
        <p:cNvGrpSpPr/>
        <p:nvPr/>
      </p:nvGrpSpPr>
      <p:grpSpPr>
        <a:xfrm>
          <a:off x="0" y="0"/>
          <a:ext cx="0" cy="0"/>
          <a:chOff x="0" y="0"/>
          <a:chExt cx="0" cy="0"/>
        </a:xfrm>
      </p:grpSpPr>
      <p:pic>
        <p:nvPicPr>
          <p:cNvPr id="2035"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2036"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x">
  <p:cSld name="9_Inhoud met bijschrift">
    <p:spTree>
      <p:nvGrpSpPr>
        <p:cNvPr id="1" name=""/>
        <p:cNvGrpSpPr/>
        <p:nvPr/>
      </p:nvGrpSpPr>
      <p:grpSpPr>
        <a:xfrm>
          <a:off x="0" y="0"/>
          <a:ext cx="0" cy="0"/>
          <a:chOff x="0" y="0"/>
          <a:chExt cx="0" cy="0"/>
        </a:xfrm>
      </p:grpSpPr>
      <p:pic>
        <p:nvPicPr>
          <p:cNvPr id="2043"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2044" name="Title Text"/>
          <p:cNvSpPr txBox="1">
            <a:spLocks noGrp="1"/>
          </p:cNvSpPr>
          <p:nvPr>
            <p:ph type="title"/>
          </p:nvPr>
        </p:nvSpPr>
        <p:spPr>
          <a:xfrm>
            <a:off x="457204" y="273050"/>
            <a:ext cx="3008318" cy="1162053"/>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2045" name="Body Level One…"/>
          <p:cNvSpPr txBox="1">
            <a:spLocks noGrp="1"/>
          </p:cNvSpPr>
          <p:nvPr>
            <p:ph type="body" idx="1"/>
          </p:nvPr>
        </p:nvSpPr>
        <p:spPr>
          <a:xfrm>
            <a:off x="3575050" y="273057"/>
            <a:ext cx="5111750" cy="5853115"/>
          </a:xfrm>
          <a:prstGeom prst="rect">
            <a:avLst/>
          </a:prstGeom>
        </p:spPr>
        <p:txBody>
          <a:bodyPr lIns="45718" tIns="45718" rIns="45718" bIns="45718"/>
          <a:lstStyle>
            <a:lvl1pPr>
              <a:spcBef>
                <a:spcPts val="700"/>
              </a:spcBef>
              <a:defRPr sz="3200">
                <a:latin typeface="+mn-lt"/>
                <a:ea typeface="+mn-ea"/>
                <a:cs typeface="+mn-cs"/>
                <a:sym typeface="Times New Roman"/>
              </a:defRPr>
            </a:lvl1pPr>
            <a:lvl2pPr indent="0">
              <a:spcBef>
                <a:spcPts val="700"/>
              </a:spcBef>
              <a:defRPr sz="3200">
                <a:latin typeface="+mn-lt"/>
                <a:ea typeface="+mn-ea"/>
                <a:cs typeface="+mn-cs"/>
                <a:sym typeface="Times New Roman"/>
              </a:defRPr>
            </a:lvl2pPr>
            <a:lvl3pPr indent="0">
              <a:spcBef>
                <a:spcPts val="700"/>
              </a:spcBef>
              <a:defRPr sz="3200">
                <a:latin typeface="+mn-lt"/>
                <a:ea typeface="+mn-ea"/>
                <a:cs typeface="+mn-cs"/>
                <a:sym typeface="Times New Roman"/>
              </a:defRPr>
            </a:lvl3pPr>
            <a:lvl4pPr indent="0">
              <a:spcBef>
                <a:spcPts val="700"/>
              </a:spcBef>
              <a:defRPr sz="3200">
                <a:latin typeface="+mn-lt"/>
                <a:ea typeface="+mn-ea"/>
                <a:cs typeface="+mn-cs"/>
                <a:sym typeface="Times New Roman"/>
              </a:defRPr>
            </a:lvl4pPr>
            <a:lvl5pPr indent="0">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046" name="Tijdelijke aanduiding voor tekst 3"/>
          <p:cNvSpPr>
            <a:spLocks noGrp="1"/>
          </p:cNvSpPr>
          <p:nvPr>
            <p:ph type="body" sz="half" idx="13"/>
          </p:nvPr>
        </p:nvSpPr>
        <p:spPr>
          <a:xfrm>
            <a:off x="457198" y="1435104"/>
            <a:ext cx="3008323" cy="4691063"/>
          </a:xfrm>
          <a:prstGeom prst="rect">
            <a:avLst/>
          </a:prstGeom>
        </p:spPr>
        <p:txBody>
          <a:bodyPr lIns="45718" tIns="45718" rIns="45718" bIns="45718"/>
          <a:lstStyle/>
          <a:p>
            <a:endParaRPr/>
          </a:p>
        </p:txBody>
      </p:sp>
      <p:sp>
        <p:nvSpPr>
          <p:cNvPr id="2047"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Sectiekop">
    <p:spTree>
      <p:nvGrpSpPr>
        <p:cNvPr id="1" name=""/>
        <p:cNvGrpSpPr/>
        <p:nvPr/>
      </p:nvGrpSpPr>
      <p:grpSpPr>
        <a:xfrm>
          <a:off x="0" y="0"/>
          <a:ext cx="0" cy="0"/>
          <a:chOff x="0" y="0"/>
          <a:chExt cx="0" cy="0"/>
        </a:xfrm>
      </p:grpSpPr>
      <p:pic>
        <p:nvPicPr>
          <p:cNvPr id="240"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41" name="Title Text"/>
          <p:cNvSpPr txBox="1">
            <a:spLocks noGrp="1"/>
          </p:cNvSpPr>
          <p:nvPr>
            <p:ph type="title"/>
          </p:nvPr>
        </p:nvSpPr>
        <p:spPr>
          <a:xfrm>
            <a:off x="722312" y="4406901"/>
            <a:ext cx="7772404" cy="1362077"/>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242" name="Body Level One…"/>
          <p:cNvSpPr txBox="1">
            <a:spLocks noGrp="1"/>
          </p:cNvSpPr>
          <p:nvPr>
            <p:ph type="body" sz="quarter" idx="1"/>
          </p:nvPr>
        </p:nvSpPr>
        <p:spPr>
          <a:xfrm>
            <a:off x="722312" y="2906715"/>
            <a:ext cx="7772404" cy="1500189"/>
          </a:xfrm>
          <a:prstGeom prst="rect">
            <a:avLst/>
          </a:prstGeom>
        </p:spPr>
        <p:txBody>
          <a:bodyPr lIns="45718" tIns="45718" rIns="45718" bIns="45718" anchor="b"/>
          <a:lstStyle>
            <a:lvl1pPr marL="0" indent="0">
              <a:spcBef>
                <a:spcPts val="400"/>
              </a:spcBef>
              <a:defRPr sz="2000">
                <a:latin typeface="+mn-lt"/>
                <a:ea typeface="+mn-ea"/>
                <a:cs typeface="+mn-cs"/>
                <a:sym typeface="Times New Roman"/>
              </a:defRPr>
            </a:lvl1pPr>
            <a:lvl2pPr marL="0" indent="0">
              <a:spcBef>
                <a:spcPts val="400"/>
              </a:spcBef>
              <a:defRPr sz="2000">
                <a:latin typeface="+mn-lt"/>
                <a:ea typeface="+mn-ea"/>
                <a:cs typeface="+mn-cs"/>
                <a:sym typeface="Times New Roman"/>
              </a:defRPr>
            </a:lvl2pPr>
            <a:lvl3pPr marL="0" indent="0">
              <a:spcBef>
                <a:spcPts val="400"/>
              </a:spcBef>
              <a:defRPr sz="2000">
                <a:latin typeface="+mn-lt"/>
                <a:ea typeface="+mn-ea"/>
                <a:cs typeface="+mn-cs"/>
                <a:sym typeface="Times New Roman"/>
              </a:defRPr>
            </a:lvl3pPr>
            <a:lvl4pPr marL="0" indent="0">
              <a:spcBef>
                <a:spcPts val="400"/>
              </a:spcBef>
              <a:defRPr sz="2000">
                <a:latin typeface="+mn-lt"/>
                <a:ea typeface="+mn-ea"/>
                <a:cs typeface="+mn-cs"/>
                <a:sym typeface="Times New Roman"/>
              </a:defRPr>
            </a:lvl4pPr>
            <a:lvl5pPr marL="0" indent="0">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x">
  <p:cSld name="10_Afbeelding met bijschrift">
    <p:spTree>
      <p:nvGrpSpPr>
        <p:cNvPr id="1" name=""/>
        <p:cNvGrpSpPr/>
        <p:nvPr/>
      </p:nvGrpSpPr>
      <p:grpSpPr>
        <a:xfrm>
          <a:off x="0" y="0"/>
          <a:ext cx="0" cy="0"/>
          <a:chOff x="0" y="0"/>
          <a:chExt cx="0" cy="0"/>
        </a:xfrm>
      </p:grpSpPr>
      <p:pic>
        <p:nvPicPr>
          <p:cNvPr id="2054"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2055" name="Title Text"/>
          <p:cNvSpPr txBox="1">
            <a:spLocks noGrp="1"/>
          </p:cNvSpPr>
          <p:nvPr>
            <p:ph type="title"/>
          </p:nvPr>
        </p:nvSpPr>
        <p:spPr>
          <a:xfrm>
            <a:off x="1792290" y="4800601"/>
            <a:ext cx="5486404" cy="566743"/>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2056" name="Tijdelijke aanduiding voor afbeelding 2"/>
          <p:cNvSpPr>
            <a:spLocks noGrp="1"/>
          </p:cNvSpPr>
          <p:nvPr>
            <p:ph type="pic" sz="half" idx="13"/>
          </p:nvPr>
        </p:nvSpPr>
        <p:spPr>
          <a:xfrm>
            <a:off x="1792290" y="612775"/>
            <a:ext cx="5486404" cy="4114800"/>
          </a:xfrm>
          <a:prstGeom prst="rect">
            <a:avLst/>
          </a:prstGeom>
        </p:spPr>
        <p:txBody>
          <a:bodyPr lIns="91439" rIns="91439">
            <a:noAutofit/>
          </a:bodyPr>
          <a:lstStyle/>
          <a:p>
            <a:endParaRPr/>
          </a:p>
        </p:txBody>
      </p:sp>
      <p:sp>
        <p:nvSpPr>
          <p:cNvPr id="2057" name="Body Level One…"/>
          <p:cNvSpPr txBox="1">
            <a:spLocks noGrp="1"/>
          </p:cNvSpPr>
          <p:nvPr>
            <p:ph type="body" sz="quarter" idx="1"/>
          </p:nvPr>
        </p:nvSpPr>
        <p:spPr>
          <a:xfrm>
            <a:off x="1792290" y="5367339"/>
            <a:ext cx="5486404" cy="804868"/>
          </a:xfrm>
          <a:prstGeom prst="rect">
            <a:avLst/>
          </a:prstGeom>
        </p:spPr>
        <p:txBody>
          <a:bodyPr lIns="45718" tIns="45718" rIns="45718" bIns="45718"/>
          <a:lstStyle>
            <a:lvl1pPr marL="0" indent="0">
              <a:spcBef>
                <a:spcPts val="300"/>
              </a:spcBef>
              <a:defRPr sz="1400">
                <a:latin typeface="+mn-lt"/>
                <a:ea typeface="+mn-ea"/>
                <a:cs typeface="+mn-cs"/>
                <a:sym typeface="Times New Roman"/>
              </a:defRPr>
            </a:lvl1pPr>
            <a:lvl2pPr marL="0" indent="0">
              <a:spcBef>
                <a:spcPts val="300"/>
              </a:spcBef>
              <a:defRPr sz="1400">
                <a:latin typeface="+mn-lt"/>
                <a:ea typeface="+mn-ea"/>
                <a:cs typeface="+mn-cs"/>
                <a:sym typeface="Times New Roman"/>
              </a:defRPr>
            </a:lvl2pPr>
            <a:lvl3pPr marL="0" indent="0">
              <a:spcBef>
                <a:spcPts val="300"/>
              </a:spcBef>
              <a:defRPr sz="1400">
                <a:latin typeface="+mn-lt"/>
                <a:ea typeface="+mn-ea"/>
                <a:cs typeface="+mn-cs"/>
                <a:sym typeface="Times New Roman"/>
              </a:defRPr>
            </a:lvl3pPr>
            <a:lvl4pPr marL="0" indent="0">
              <a:spcBef>
                <a:spcPts val="300"/>
              </a:spcBef>
              <a:defRPr sz="1400">
                <a:latin typeface="+mn-lt"/>
                <a:ea typeface="+mn-ea"/>
                <a:cs typeface="+mn-cs"/>
                <a:sym typeface="Times New Roman"/>
              </a:defRPr>
            </a:lvl4pPr>
            <a:lvl5pPr marL="0" indent="0">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058"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x">
  <p:cSld name="9_Titel en verticale tekst">
    <p:spTree>
      <p:nvGrpSpPr>
        <p:cNvPr id="1" name=""/>
        <p:cNvGrpSpPr/>
        <p:nvPr/>
      </p:nvGrpSpPr>
      <p:grpSpPr>
        <a:xfrm>
          <a:off x="0" y="0"/>
          <a:ext cx="0" cy="0"/>
          <a:chOff x="0" y="0"/>
          <a:chExt cx="0" cy="0"/>
        </a:xfrm>
      </p:grpSpPr>
      <p:pic>
        <p:nvPicPr>
          <p:cNvPr id="2065"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2066" name="Title Text"/>
          <p:cNvSpPr txBox="1">
            <a:spLocks noGrp="1"/>
          </p:cNvSpPr>
          <p:nvPr>
            <p:ph type="title"/>
          </p:nvPr>
        </p:nvSpPr>
        <p:spPr>
          <a:xfrm>
            <a:off x="457200" y="274642"/>
            <a:ext cx="8229600" cy="1143004"/>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067" name="Body Level One…"/>
          <p:cNvSpPr txBox="1">
            <a:spLocks noGrp="1"/>
          </p:cNvSpPr>
          <p:nvPr>
            <p:ph type="body" idx="1"/>
          </p:nvPr>
        </p:nvSpPr>
        <p:spPr>
          <a:xfrm>
            <a:off x="457200" y="1600206"/>
            <a:ext cx="8229600" cy="4525963"/>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068"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x">
  <p:cSld name="9_Verticale titel en tekst">
    <p:spTree>
      <p:nvGrpSpPr>
        <p:cNvPr id="1" name=""/>
        <p:cNvGrpSpPr/>
        <p:nvPr/>
      </p:nvGrpSpPr>
      <p:grpSpPr>
        <a:xfrm>
          <a:off x="0" y="0"/>
          <a:ext cx="0" cy="0"/>
          <a:chOff x="0" y="0"/>
          <a:chExt cx="0" cy="0"/>
        </a:xfrm>
      </p:grpSpPr>
      <p:pic>
        <p:nvPicPr>
          <p:cNvPr id="2075"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2076" name="Title Text"/>
          <p:cNvSpPr txBox="1">
            <a:spLocks noGrp="1"/>
          </p:cNvSpPr>
          <p:nvPr>
            <p:ph type="title"/>
          </p:nvPr>
        </p:nvSpPr>
        <p:spPr>
          <a:xfrm>
            <a:off x="6629400" y="274642"/>
            <a:ext cx="2057400" cy="5851532"/>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077" name="Body Level One…"/>
          <p:cNvSpPr txBox="1">
            <a:spLocks noGrp="1"/>
          </p:cNvSpPr>
          <p:nvPr>
            <p:ph type="body" idx="1"/>
          </p:nvPr>
        </p:nvSpPr>
        <p:spPr>
          <a:xfrm>
            <a:off x="457200" y="274642"/>
            <a:ext cx="6019800" cy="5851532"/>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078"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x">
  <p:cSld name="11_Title and Text">
    <p:spTree>
      <p:nvGrpSpPr>
        <p:cNvPr id="1" name=""/>
        <p:cNvGrpSpPr/>
        <p:nvPr/>
      </p:nvGrpSpPr>
      <p:grpSpPr>
        <a:xfrm>
          <a:off x="0" y="0"/>
          <a:ext cx="0" cy="0"/>
          <a:chOff x="0" y="0"/>
          <a:chExt cx="0" cy="0"/>
        </a:xfrm>
      </p:grpSpPr>
      <p:pic>
        <p:nvPicPr>
          <p:cNvPr id="2085"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2086" name="Title Text"/>
          <p:cNvSpPr txBox="1">
            <a:spLocks noGrp="1"/>
          </p:cNvSpPr>
          <p:nvPr>
            <p:ph type="title"/>
          </p:nvPr>
        </p:nvSpPr>
        <p:spPr>
          <a:xfrm>
            <a:off x="457200" y="274642"/>
            <a:ext cx="8229600" cy="1143004"/>
          </a:xfrm>
          <a:prstGeom prst="rect">
            <a:avLst/>
          </a:prstGeom>
        </p:spPr>
        <p:txBody>
          <a:bodyPr lIns="45718" tIns="45718" rIns="45718" bIns="45718"/>
          <a:lstStyle/>
          <a:p>
            <a:r>
              <a:t>Title Text</a:t>
            </a:r>
          </a:p>
        </p:txBody>
      </p:sp>
      <p:sp>
        <p:nvSpPr>
          <p:cNvPr id="2087" name="Body Level One…"/>
          <p:cNvSpPr txBox="1">
            <a:spLocks noGrp="1"/>
          </p:cNvSpPr>
          <p:nvPr>
            <p:ph type="body" idx="1"/>
          </p:nvPr>
        </p:nvSpPr>
        <p:spPr>
          <a:xfrm>
            <a:off x="457200" y="1600206"/>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088"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x">
  <p:cSld name="9_Title and Text 0">
    <p:spTree>
      <p:nvGrpSpPr>
        <p:cNvPr id="1" name=""/>
        <p:cNvGrpSpPr/>
        <p:nvPr/>
      </p:nvGrpSpPr>
      <p:grpSpPr>
        <a:xfrm>
          <a:off x="0" y="0"/>
          <a:ext cx="0" cy="0"/>
          <a:chOff x="0" y="0"/>
          <a:chExt cx="0" cy="0"/>
        </a:xfrm>
      </p:grpSpPr>
      <p:sp>
        <p:nvSpPr>
          <p:cNvPr id="2095" name="Title Text"/>
          <p:cNvSpPr txBox="1">
            <a:spLocks noGrp="1"/>
          </p:cNvSpPr>
          <p:nvPr>
            <p:ph type="title"/>
          </p:nvPr>
        </p:nvSpPr>
        <p:spPr>
          <a:xfrm>
            <a:off x="457200" y="274642"/>
            <a:ext cx="8229600" cy="1143004"/>
          </a:xfrm>
          <a:prstGeom prst="rect">
            <a:avLst/>
          </a:prstGeom>
        </p:spPr>
        <p:txBody>
          <a:bodyPr lIns="45718" tIns="45718" rIns="45718" bIns="45718"/>
          <a:lstStyle/>
          <a:p>
            <a:r>
              <a:t>Title Text</a:t>
            </a:r>
          </a:p>
        </p:txBody>
      </p:sp>
      <p:sp>
        <p:nvSpPr>
          <p:cNvPr id="2096" name="Body Level One…"/>
          <p:cNvSpPr txBox="1">
            <a:spLocks noGrp="1"/>
          </p:cNvSpPr>
          <p:nvPr>
            <p:ph type="body" idx="1"/>
          </p:nvPr>
        </p:nvSpPr>
        <p:spPr>
          <a:xfrm>
            <a:off x="457200" y="1600206"/>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097" name="Slide Number"/>
          <p:cNvSpPr txBox="1">
            <a:spLocks noGrp="1"/>
          </p:cNvSpPr>
          <p:nvPr>
            <p:ph type="sldNum" sz="quarter" idx="2"/>
          </p:nvPr>
        </p:nvSpPr>
        <p:spPr>
          <a:xfrm>
            <a:off x="6279554" y="6221742"/>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x">
  <p:cSld name="4_Title slide">
    <p:bg>
      <p:bgPr>
        <a:solidFill>
          <a:srgbClr val="212121"/>
        </a:solidFill>
        <a:effectLst/>
      </p:bgPr>
    </p:bg>
    <p:spTree>
      <p:nvGrpSpPr>
        <p:cNvPr id="1" name=""/>
        <p:cNvGrpSpPr/>
        <p:nvPr/>
      </p:nvGrpSpPr>
      <p:grpSpPr>
        <a:xfrm>
          <a:off x="0" y="0"/>
          <a:ext cx="0" cy="0"/>
          <a:chOff x="0" y="0"/>
          <a:chExt cx="0" cy="0"/>
        </a:xfrm>
      </p:grpSpPr>
      <p:sp>
        <p:nvSpPr>
          <p:cNvPr id="2104" name="Title Text"/>
          <p:cNvSpPr txBox="1">
            <a:spLocks noGrp="1"/>
          </p:cNvSpPr>
          <p:nvPr>
            <p:ph type="title"/>
          </p:nvPr>
        </p:nvSpPr>
        <p:spPr>
          <a:xfrm>
            <a:off x="311712" y="992770"/>
            <a:ext cx="8520603" cy="2736906"/>
          </a:xfrm>
          <a:prstGeom prst="rect">
            <a:avLst/>
          </a:prstGeom>
        </p:spPr>
        <p:txBody>
          <a:bodyPr lIns="91421" tIns="91421" rIns="91421" bIns="91421" anchor="b"/>
          <a:lstStyle>
            <a:lvl1pPr>
              <a:defRPr sz="5200" b="0"/>
            </a:lvl1pPr>
          </a:lstStyle>
          <a:p>
            <a:pPr>
              <a:defRPr>
                <a:effectLst/>
              </a:defRPr>
            </a:pPr>
            <a:r>
              <a:t>Title Text</a:t>
            </a:r>
          </a:p>
        </p:txBody>
      </p:sp>
      <p:sp>
        <p:nvSpPr>
          <p:cNvPr id="2105" name="Body Level One…"/>
          <p:cNvSpPr txBox="1">
            <a:spLocks noGrp="1"/>
          </p:cNvSpPr>
          <p:nvPr>
            <p:ph type="body" sz="quarter" idx="1"/>
          </p:nvPr>
        </p:nvSpPr>
        <p:spPr>
          <a:xfrm>
            <a:off x="311702" y="3778834"/>
            <a:ext cx="8520605" cy="1056907"/>
          </a:xfrm>
          <a:prstGeom prst="rect">
            <a:avLst/>
          </a:prstGeom>
        </p:spPr>
        <p:txBody>
          <a:bodyPr lIns="91421" tIns="91421" rIns="91421" bIns="91421"/>
          <a:lstStyle>
            <a:lvl1pPr marL="0" indent="114300" algn="ctr">
              <a:spcBef>
                <a:spcPts val="0"/>
              </a:spcBef>
              <a:defRPr>
                <a:solidFill>
                  <a:srgbClr val="ADADAD"/>
                </a:solidFill>
              </a:defRPr>
            </a:lvl1pPr>
            <a:lvl2pPr marL="0" algn="ctr">
              <a:spcBef>
                <a:spcPts val="0"/>
              </a:spcBef>
              <a:defRPr>
                <a:solidFill>
                  <a:srgbClr val="ADADAD"/>
                </a:solidFill>
              </a:defRPr>
            </a:lvl2pPr>
            <a:lvl3pPr marL="0" indent="114300" algn="ctr">
              <a:spcBef>
                <a:spcPts val="0"/>
              </a:spcBef>
              <a:defRPr>
                <a:solidFill>
                  <a:srgbClr val="ADADAD"/>
                </a:solidFill>
              </a:defRPr>
            </a:lvl3pPr>
            <a:lvl4pPr marL="0" indent="114300" algn="ctr">
              <a:spcBef>
                <a:spcPts val="0"/>
              </a:spcBef>
              <a:defRPr>
                <a:solidFill>
                  <a:srgbClr val="ADADAD"/>
                </a:solidFill>
              </a:defRPr>
            </a:lvl4pPr>
            <a:lvl5pPr marL="0" indent="114300" algn="ctr">
              <a:spcBef>
                <a:spcPts val="0"/>
              </a:spcBef>
              <a:defRPr>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06" name="Slide Number"/>
          <p:cNvSpPr txBox="1">
            <a:spLocks noGrp="1"/>
          </p:cNvSpPr>
          <p:nvPr>
            <p:ph type="sldNum" sz="quarter" idx="2"/>
          </p:nvPr>
        </p:nvSpPr>
        <p:spPr>
          <a:xfrm>
            <a:off x="8684356" y="6320778"/>
            <a:ext cx="336805"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x">
  <p:cSld name="5_Section header">
    <p:bg>
      <p:bgPr>
        <a:solidFill>
          <a:srgbClr val="212121"/>
        </a:solidFill>
        <a:effectLst/>
      </p:bgPr>
    </p:bg>
    <p:spTree>
      <p:nvGrpSpPr>
        <p:cNvPr id="1" name=""/>
        <p:cNvGrpSpPr/>
        <p:nvPr/>
      </p:nvGrpSpPr>
      <p:grpSpPr>
        <a:xfrm>
          <a:off x="0" y="0"/>
          <a:ext cx="0" cy="0"/>
          <a:chOff x="0" y="0"/>
          <a:chExt cx="0" cy="0"/>
        </a:xfrm>
      </p:grpSpPr>
      <p:sp>
        <p:nvSpPr>
          <p:cNvPr id="2113" name="Title Text"/>
          <p:cNvSpPr txBox="1">
            <a:spLocks noGrp="1"/>
          </p:cNvSpPr>
          <p:nvPr>
            <p:ph type="title"/>
          </p:nvPr>
        </p:nvSpPr>
        <p:spPr>
          <a:xfrm>
            <a:off x="311702" y="2867798"/>
            <a:ext cx="8520605" cy="1122304"/>
          </a:xfrm>
          <a:prstGeom prst="rect">
            <a:avLst/>
          </a:prstGeom>
        </p:spPr>
        <p:txBody>
          <a:bodyPr lIns="91421" tIns="91421" rIns="91421" bIns="91421" anchor="ctr"/>
          <a:lstStyle>
            <a:lvl1pPr>
              <a:defRPr sz="3600" b="0"/>
            </a:lvl1pPr>
          </a:lstStyle>
          <a:p>
            <a:pPr>
              <a:defRPr>
                <a:effectLst/>
              </a:defRPr>
            </a:pPr>
            <a:r>
              <a:t>Title Text</a:t>
            </a:r>
          </a:p>
        </p:txBody>
      </p:sp>
      <p:sp>
        <p:nvSpPr>
          <p:cNvPr id="2114" name="Slide Number"/>
          <p:cNvSpPr txBox="1">
            <a:spLocks noGrp="1"/>
          </p:cNvSpPr>
          <p:nvPr>
            <p:ph type="sldNum" sz="quarter" idx="2"/>
          </p:nvPr>
        </p:nvSpPr>
        <p:spPr>
          <a:xfrm>
            <a:off x="8684356" y="6320778"/>
            <a:ext cx="336805"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x">
  <p:cSld name="2_Title and body">
    <p:bg>
      <p:bgPr>
        <a:solidFill>
          <a:srgbClr val="212121"/>
        </a:solidFill>
        <a:effectLst/>
      </p:bgPr>
    </p:bg>
    <p:spTree>
      <p:nvGrpSpPr>
        <p:cNvPr id="1" name=""/>
        <p:cNvGrpSpPr/>
        <p:nvPr/>
      </p:nvGrpSpPr>
      <p:grpSpPr>
        <a:xfrm>
          <a:off x="0" y="0"/>
          <a:ext cx="0" cy="0"/>
          <a:chOff x="0" y="0"/>
          <a:chExt cx="0" cy="0"/>
        </a:xfrm>
      </p:grpSpPr>
      <p:sp>
        <p:nvSpPr>
          <p:cNvPr id="2121" name="Title Text"/>
          <p:cNvSpPr txBox="1">
            <a:spLocks noGrp="1"/>
          </p:cNvSpPr>
          <p:nvPr>
            <p:ph type="title"/>
          </p:nvPr>
        </p:nvSpPr>
        <p:spPr>
          <a:xfrm>
            <a:off x="311702" y="593366"/>
            <a:ext cx="8520605" cy="763504"/>
          </a:xfrm>
          <a:prstGeom prst="rect">
            <a:avLst/>
          </a:prstGeom>
        </p:spPr>
        <p:txBody>
          <a:bodyPr lIns="91421" tIns="91421" rIns="91421" bIns="91421"/>
          <a:lstStyle>
            <a:lvl1pPr algn="l">
              <a:defRPr b="0"/>
            </a:lvl1pPr>
          </a:lstStyle>
          <a:p>
            <a:pPr>
              <a:defRPr>
                <a:effectLst/>
              </a:defRPr>
            </a:pPr>
            <a:r>
              <a:t>Title Text</a:t>
            </a:r>
          </a:p>
        </p:txBody>
      </p:sp>
      <p:sp>
        <p:nvSpPr>
          <p:cNvPr id="2122" name="Body Level One…"/>
          <p:cNvSpPr txBox="1">
            <a:spLocks noGrp="1"/>
          </p:cNvSpPr>
          <p:nvPr>
            <p:ph type="body" idx="1"/>
          </p:nvPr>
        </p:nvSpPr>
        <p:spPr>
          <a:xfrm>
            <a:off x="311702" y="1536633"/>
            <a:ext cx="8520605" cy="4555200"/>
          </a:xfrm>
          <a:prstGeom prst="rect">
            <a:avLst/>
          </a:prstGeom>
        </p:spPr>
        <p:txBody>
          <a:bodyPr lIns="91421" tIns="91421" rIns="91421" bIns="91421"/>
          <a:lstStyle>
            <a:lvl1pPr marL="457200">
              <a:lnSpc>
                <a:spcPct val="115000"/>
              </a:lnSpc>
              <a:spcBef>
                <a:spcPts val="0"/>
              </a:spcBef>
              <a:buClr>
                <a:srgbClr val="ADADAD"/>
              </a:buClr>
              <a:buSzPts val="1800"/>
              <a:buFont typeface="Arial"/>
              <a:buChar char="●"/>
              <a:defRPr sz="1800">
                <a:solidFill>
                  <a:srgbClr val="ADADAD"/>
                </a:solidFill>
              </a:defRPr>
            </a:lvl1pPr>
            <a:lvl2pPr marL="1005114" indent="-408213">
              <a:lnSpc>
                <a:spcPct val="115000"/>
              </a:lnSpc>
              <a:spcBef>
                <a:spcPts val="0"/>
              </a:spcBef>
              <a:buClr>
                <a:srgbClr val="ADADAD"/>
              </a:buClr>
              <a:buSzPts val="1800"/>
              <a:buFont typeface="Arial"/>
              <a:buChar char="○"/>
              <a:defRPr sz="1800">
                <a:solidFill>
                  <a:srgbClr val="ADADAD"/>
                </a:solidFill>
              </a:defRPr>
            </a:lvl2pPr>
            <a:lvl3pPr marL="1462314" indent="-408214">
              <a:lnSpc>
                <a:spcPct val="115000"/>
              </a:lnSpc>
              <a:spcBef>
                <a:spcPts val="0"/>
              </a:spcBef>
              <a:buClr>
                <a:srgbClr val="ADADAD"/>
              </a:buClr>
              <a:buSzPts val="1800"/>
              <a:buFont typeface="Arial"/>
              <a:buChar char="■"/>
              <a:defRPr sz="1800">
                <a:solidFill>
                  <a:srgbClr val="ADADAD"/>
                </a:solidFill>
              </a:defRPr>
            </a:lvl3pPr>
            <a:lvl4pPr marL="1919514" indent="-408214">
              <a:lnSpc>
                <a:spcPct val="115000"/>
              </a:lnSpc>
              <a:spcBef>
                <a:spcPts val="0"/>
              </a:spcBef>
              <a:buClr>
                <a:srgbClr val="ADADAD"/>
              </a:buClr>
              <a:buSzPts val="1800"/>
              <a:buFont typeface="Arial"/>
              <a:buChar char="●"/>
              <a:defRPr sz="1800">
                <a:solidFill>
                  <a:srgbClr val="ADADAD"/>
                </a:solidFill>
              </a:defRPr>
            </a:lvl4pPr>
            <a:lvl5pPr marL="2376714" indent="-408214">
              <a:lnSpc>
                <a:spcPct val="115000"/>
              </a:lnSpc>
              <a:spcBef>
                <a:spcPts val="0"/>
              </a:spcBef>
              <a:buClr>
                <a:srgbClr val="ADADAD"/>
              </a:buClr>
              <a:buSzPts val="1800"/>
              <a:buFont typeface="Arial"/>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23" name="Slide Number"/>
          <p:cNvSpPr txBox="1">
            <a:spLocks noGrp="1"/>
          </p:cNvSpPr>
          <p:nvPr>
            <p:ph type="sldNum" sz="quarter" idx="2"/>
          </p:nvPr>
        </p:nvSpPr>
        <p:spPr>
          <a:xfrm>
            <a:off x="8684356" y="6320778"/>
            <a:ext cx="336805"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x">
  <p:cSld name="2_Title and two columns">
    <p:bg>
      <p:bgPr>
        <a:solidFill>
          <a:srgbClr val="212121"/>
        </a:solidFill>
        <a:effectLst/>
      </p:bgPr>
    </p:bg>
    <p:spTree>
      <p:nvGrpSpPr>
        <p:cNvPr id="1" name=""/>
        <p:cNvGrpSpPr/>
        <p:nvPr/>
      </p:nvGrpSpPr>
      <p:grpSpPr>
        <a:xfrm>
          <a:off x="0" y="0"/>
          <a:ext cx="0" cy="0"/>
          <a:chOff x="0" y="0"/>
          <a:chExt cx="0" cy="0"/>
        </a:xfrm>
      </p:grpSpPr>
      <p:sp>
        <p:nvSpPr>
          <p:cNvPr id="2130" name="Title Text"/>
          <p:cNvSpPr txBox="1">
            <a:spLocks noGrp="1"/>
          </p:cNvSpPr>
          <p:nvPr>
            <p:ph type="title"/>
          </p:nvPr>
        </p:nvSpPr>
        <p:spPr>
          <a:xfrm>
            <a:off x="311702" y="593366"/>
            <a:ext cx="8520605" cy="763504"/>
          </a:xfrm>
          <a:prstGeom prst="rect">
            <a:avLst/>
          </a:prstGeom>
        </p:spPr>
        <p:txBody>
          <a:bodyPr lIns="91421" tIns="91421" rIns="91421" bIns="91421"/>
          <a:lstStyle>
            <a:lvl1pPr algn="l">
              <a:defRPr b="0"/>
            </a:lvl1pPr>
          </a:lstStyle>
          <a:p>
            <a:pPr>
              <a:defRPr>
                <a:effectLst/>
              </a:defRPr>
            </a:pPr>
            <a:r>
              <a:t>Title Text</a:t>
            </a:r>
          </a:p>
        </p:txBody>
      </p:sp>
      <p:sp>
        <p:nvSpPr>
          <p:cNvPr id="2131" name="Body Level One…"/>
          <p:cNvSpPr txBox="1">
            <a:spLocks noGrp="1"/>
          </p:cNvSpPr>
          <p:nvPr>
            <p:ph type="body" sz="half" idx="1"/>
          </p:nvPr>
        </p:nvSpPr>
        <p:spPr>
          <a:xfrm>
            <a:off x="311702" y="1536633"/>
            <a:ext cx="3999904" cy="4555200"/>
          </a:xfrm>
          <a:prstGeom prst="rect">
            <a:avLst/>
          </a:prstGeom>
        </p:spPr>
        <p:txBody>
          <a:bodyPr lIns="91421" tIns="91421" rIns="91421" bIns="91421"/>
          <a:lstStyle>
            <a:lvl1pPr marL="457200" indent="-317500">
              <a:lnSpc>
                <a:spcPct val="115000"/>
              </a:lnSpc>
              <a:spcBef>
                <a:spcPts val="0"/>
              </a:spcBef>
              <a:buClr>
                <a:srgbClr val="ADADAD"/>
              </a:buClr>
              <a:buSzPts val="1400"/>
              <a:buFont typeface="Arial"/>
              <a:buChar char="●"/>
              <a:defRPr sz="1400">
                <a:solidFill>
                  <a:srgbClr val="ADADAD"/>
                </a:solidFill>
              </a:defRPr>
            </a:lvl1pPr>
            <a:lvl2pPr marL="965200" indent="-355600">
              <a:lnSpc>
                <a:spcPct val="115000"/>
              </a:lnSpc>
              <a:spcBef>
                <a:spcPts val="0"/>
              </a:spcBef>
              <a:buClr>
                <a:srgbClr val="ADADAD"/>
              </a:buClr>
              <a:buSzPts val="1400"/>
              <a:buFont typeface="Arial"/>
              <a:buChar char="○"/>
              <a:defRPr sz="1400">
                <a:solidFill>
                  <a:srgbClr val="ADADAD"/>
                </a:solidFill>
              </a:defRPr>
            </a:lvl2pPr>
            <a:lvl3pPr marL="1422400" indent="-355600">
              <a:lnSpc>
                <a:spcPct val="115000"/>
              </a:lnSpc>
              <a:spcBef>
                <a:spcPts val="0"/>
              </a:spcBef>
              <a:buClr>
                <a:srgbClr val="ADADAD"/>
              </a:buClr>
              <a:buSzPts val="1400"/>
              <a:buFont typeface="Arial"/>
              <a:buChar char="■"/>
              <a:defRPr sz="1400">
                <a:solidFill>
                  <a:srgbClr val="ADADAD"/>
                </a:solidFill>
              </a:defRPr>
            </a:lvl3pPr>
            <a:lvl4pPr marL="1879600" indent="-355600">
              <a:lnSpc>
                <a:spcPct val="115000"/>
              </a:lnSpc>
              <a:spcBef>
                <a:spcPts val="0"/>
              </a:spcBef>
              <a:buClr>
                <a:srgbClr val="ADADAD"/>
              </a:buClr>
              <a:buSzPts val="1400"/>
              <a:buFont typeface="Arial"/>
              <a:buChar char="●"/>
              <a:defRPr sz="1400">
                <a:solidFill>
                  <a:srgbClr val="ADADAD"/>
                </a:solidFill>
              </a:defRPr>
            </a:lvl4pPr>
            <a:lvl5pPr marL="2336800" indent="-355600">
              <a:lnSpc>
                <a:spcPct val="115000"/>
              </a:lnSpc>
              <a:spcBef>
                <a:spcPts val="0"/>
              </a:spcBef>
              <a:buClr>
                <a:srgbClr val="ADADAD"/>
              </a:buClr>
              <a:buSzPts val="1400"/>
              <a:buFont typeface="Arial"/>
              <a:buChar char="○"/>
              <a:defRPr sz="14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32" name="Google Shape;27;p5"/>
          <p:cNvSpPr txBox="1">
            <a:spLocks noGrp="1"/>
          </p:cNvSpPr>
          <p:nvPr>
            <p:ph type="body" sz="half" idx="13"/>
          </p:nvPr>
        </p:nvSpPr>
        <p:spPr>
          <a:xfrm>
            <a:off x="4832401" y="1536633"/>
            <a:ext cx="3999906" cy="4555207"/>
          </a:xfrm>
          <a:prstGeom prst="rect">
            <a:avLst/>
          </a:prstGeom>
        </p:spPr>
        <p:txBody>
          <a:bodyPr lIns="91421" tIns="91421" rIns="91421" bIns="91421"/>
          <a:lstStyle/>
          <a:p>
            <a:endParaRPr/>
          </a:p>
        </p:txBody>
      </p:sp>
      <p:sp>
        <p:nvSpPr>
          <p:cNvPr id="2133" name="Slide Number"/>
          <p:cNvSpPr txBox="1">
            <a:spLocks noGrp="1"/>
          </p:cNvSpPr>
          <p:nvPr>
            <p:ph type="sldNum" sz="quarter" idx="2"/>
          </p:nvPr>
        </p:nvSpPr>
        <p:spPr>
          <a:xfrm>
            <a:off x="8684356" y="6320778"/>
            <a:ext cx="336805"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x">
  <p:cSld name="6_Title only">
    <p:bg>
      <p:bgPr>
        <a:solidFill>
          <a:srgbClr val="212121"/>
        </a:solidFill>
        <a:effectLst/>
      </p:bgPr>
    </p:bg>
    <p:spTree>
      <p:nvGrpSpPr>
        <p:cNvPr id="1" name=""/>
        <p:cNvGrpSpPr/>
        <p:nvPr/>
      </p:nvGrpSpPr>
      <p:grpSpPr>
        <a:xfrm>
          <a:off x="0" y="0"/>
          <a:ext cx="0" cy="0"/>
          <a:chOff x="0" y="0"/>
          <a:chExt cx="0" cy="0"/>
        </a:xfrm>
      </p:grpSpPr>
      <p:sp>
        <p:nvSpPr>
          <p:cNvPr id="2140" name="Title Text"/>
          <p:cNvSpPr txBox="1">
            <a:spLocks noGrp="1"/>
          </p:cNvSpPr>
          <p:nvPr>
            <p:ph type="title"/>
          </p:nvPr>
        </p:nvSpPr>
        <p:spPr>
          <a:xfrm>
            <a:off x="311702" y="593366"/>
            <a:ext cx="8520605" cy="763504"/>
          </a:xfrm>
          <a:prstGeom prst="rect">
            <a:avLst/>
          </a:prstGeom>
        </p:spPr>
        <p:txBody>
          <a:bodyPr lIns="91421" tIns="91421" rIns="91421" bIns="91421"/>
          <a:lstStyle>
            <a:lvl1pPr algn="l">
              <a:defRPr b="0"/>
            </a:lvl1pPr>
          </a:lstStyle>
          <a:p>
            <a:pPr>
              <a:defRPr>
                <a:effectLst/>
              </a:defRPr>
            </a:pPr>
            <a:r>
              <a:t>Title Text</a:t>
            </a:r>
          </a:p>
        </p:txBody>
      </p:sp>
      <p:sp>
        <p:nvSpPr>
          <p:cNvPr id="2141" name="Slide Number"/>
          <p:cNvSpPr txBox="1">
            <a:spLocks noGrp="1"/>
          </p:cNvSpPr>
          <p:nvPr>
            <p:ph type="sldNum" sz="quarter" idx="2"/>
          </p:nvPr>
        </p:nvSpPr>
        <p:spPr>
          <a:xfrm>
            <a:off x="8684356" y="6320778"/>
            <a:ext cx="336805"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Inhoud van twee">
    <p:spTree>
      <p:nvGrpSpPr>
        <p:cNvPr id="1" name=""/>
        <p:cNvGrpSpPr/>
        <p:nvPr/>
      </p:nvGrpSpPr>
      <p:grpSpPr>
        <a:xfrm>
          <a:off x="0" y="0"/>
          <a:ext cx="0" cy="0"/>
          <a:chOff x="0" y="0"/>
          <a:chExt cx="0" cy="0"/>
        </a:xfrm>
      </p:grpSpPr>
      <p:pic>
        <p:nvPicPr>
          <p:cNvPr id="250"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51"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52" name="Body Level One…"/>
          <p:cNvSpPr txBox="1">
            <a:spLocks noGrp="1"/>
          </p:cNvSpPr>
          <p:nvPr>
            <p:ph type="body" sz="half" idx="1"/>
          </p:nvPr>
        </p:nvSpPr>
        <p:spPr>
          <a:xfrm>
            <a:off x="457200" y="1600203"/>
            <a:ext cx="4038600" cy="4525964"/>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53"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x">
  <p:cSld name="2_One column text">
    <p:bg>
      <p:bgPr>
        <a:solidFill>
          <a:srgbClr val="212121"/>
        </a:solidFill>
        <a:effectLst/>
      </p:bgPr>
    </p:bg>
    <p:spTree>
      <p:nvGrpSpPr>
        <p:cNvPr id="1" name=""/>
        <p:cNvGrpSpPr/>
        <p:nvPr/>
      </p:nvGrpSpPr>
      <p:grpSpPr>
        <a:xfrm>
          <a:off x="0" y="0"/>
          <a:ext cx="0" cy="0"/>
          <a:chOff x="0" y="0"/>
          <a:chExt cx="0" cy="0"/>
        </a:xfrm>
      </p:grpSpPr>
      <p:sp>
        <p:nvSpPr>
          <p:cNvPr id="2148" name="Title Text"/>
          <p:cNvSpPr txBox="1">
            <a:spLocks noGrp="1"/>
          </p:cNvSpPr>
          <p:nvPr>
            <p:ph type="title"/>
          </p:nvPr>
        </p:nvSpPr>
        <p:spPr>
          <a:xfrm>
            <a:off x="311698" y="740802"/>
            <a:ext cx="2808006" cy="1007706"/>
          </a:xfrm>
          <a:prstGeom prst="rect">
            <a:avLst/>
          </a:prstGeom>
        </p:spPr>
        <p:txBody>
          <a:bodyPr lIns="91421" tIns="91421" rIns="91421" bIns="91421" anchor="b"/>
          <a:lstStyle>
            <a:lvl1pPr algn="l">
              <a:defRPr sz="2400" b="0"/>
            </a:lvl1pPr>
          </a:lstStyle>
          <a:p>
            <a:pPr>
              <a:defRPr>
                <a:effectLst/>
              </a:defRPr>
            </a:pPr>
            <a:r>
              <a:t>Title Text</a:t>
            </a:r>
          </a:p>
        </p:txBody>
      </p:sp>
      <p:sp>
        <p:nvSpPr>
          <p:cNvPr id="2149" name="Body Level One…"/>
          <p:cNvSpPr txBox="1">
            <a:spLocks noGrp="1"/>
          </p:cNvSpPr>
          <p:nvPr>
            <p:ph type="body" sz="quarter" idx="1"/>
          </p:nvPr>
        </p:nvSpPr>
        <p:spPr>
          <a:xfrm>
            <a:off x="311698" y="1852802"/>
            <a:ext cx="2808006" cy="4239305"/>
          </a:xfrm>
          <a:prstGeom prst="rect">
            <a:avLst/>
          </a:prstGeom>
        </p:spPr>
        <p:txBody>
          <a:bodyPr lIns="91421" tIns="91421" rIns="91421" bIns="91421"/>
          <a:lstStyle>
            <a:lvl1pPr marL="457200" indent="-304800">
              <a:lnSpc>
                <a:spcPct val="115000"/>
              </a:lnSpc>
              <a:spcBef>
                <a:spcPts val="0"/>
              </a:spcBef>
              <a:buClr>
                <a:srgbClr val="ADADAD"/>
              </a:buClr>
              <a:buSzPts val="1200"/>
              <a:buFont typeface="Arial"/>
              <a:buChar char="●"/>
              <a:defRPr sz="1200">
                <a:solidFill>
                  <a:srgbClr val="ADADAD"/>
                </a:solidFill>
              </a:defRPr>
            </a:lvl1pPr>
            <a:lvl2pPr marL="914400" indent="-304800">
              <a:lnSpc>
                <a:spcPct val="115000"/>
              </a:lnSpc>
              <a:spcBef>
                <a:spcPts val="0"/>
              </a:spcBef>
              <a:buClr>
                <a:srgbClr val="ADADAD"/>
              </a:buClr>
              <a:buSzPts val="1200"/>
              <a:buFont typeface="Arial"/>
              <a:buChar char="○"/>
              <a:defRPr sz="1200">
                <a:solidFill>
                  <a:srgbClr val="ADADAD"/>
                </a:solidFill>
              </a:defRPr>
            </a:lvl2pPr>
            <a:lvl3pPr marL="1371600" indent="-304800">
              <a:lnSpc>
                <a:spcPct val="115000"/>
              </a:lnSpc>
              <a:spcBef>
                <a:spcPts val="0"/>
              </a:spcBef>
              <a:buClr>
                <a:srgbClr val="ADADAD"/>
              </a:buClr>
              <a:buSzPts val="1200"/>
              <a:buFont typeface="Arial"/>
              <a:buChar char="■"/>
              <a:defRPr sz="1200">
                <a:solidFill>
                  <a:srgbClr val="ADADAD"/>
                </a:solidFill>
              </a:defRPr>
            </a:lvl3pPr>
            <a:lvl4pPr marL="1828800" indent="-304800">
              <a:lnSpc>
                <a:spcPct val="115000"/>
              </a:lnSpc>
              <a:spcBef>
                <a:spcPts val="0"/>
              </a:spcBef>
              <a:buClr>
                <a:srgbClr val="ADADAD"/>
              </a:buClr>
              <a:buSzPts val="1200"/>
              <a:buFont typeface="Arial"/>
              <a:buChar char="●"/>
              <a:defRPr sz="1200">
                <a:solidFill>
                  <a:srgbClr val="ADADAD"/>
                </a:solidFill>
              </a:defRPr>
            </a:lvl4pPr>
            <a:lvl5pPr marL="2286000" indent="-304800">
              <a:lnSpc>
                <a:spcPct val="115000"/>
              </a:lnSpc>
              <a:spcBef>
                <a:spcPts val="0"/>
              </a:spcBef>
              <a:buClr>
                <a:srgbClr val="ADADAD"/>
              </a:buClr>
              <a:buSzPts val="1200"/>
              <a:buFont typeface="Arial"/>
              <a:buChar char="○"/>
              <a:defRPr sz="12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50" name="Slide Number"/>
          <p:cNvSpPr txBox="1">
            <a:spLocks noGrp="1"/>
          </p:cNvSpPr>
          <p:nvPr>
            <p:ph type="sldNum" sz="quarter" idx="2"/>
          </p:nvPr>
        </p:nvSpPr>
        <p:spPr>
          <a:xfrm>
            <a:off x="8684356" y="6320778"/>
            <a:ext cx="336805"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x">
  <p:cSld name="2_Main point">
    <p:bg>
      <p:bgPr>
        <a:solidFill>
          <a:srgbClr val="212121"/>
        </a:solidFill>
        <a:effectLst/>
      </p:bgPr>
    </p:bg>
    <p:spTree>
      <p:nvGrpSpPr>
        <p:cNvPr id="1" name=""/>
        <p:cNvGrpSpPr/>
        <p:nvPr/>
      </p:nvGrpSpPr>
      <p:grpSpPr>
        <a:xfrm>
          <a:off x="0" y="0"/>
          <a:ext cx="0" cy="0"/>
          <a:chOff x="0" y="0"/>
          <a:chExt cx="0" cy="0"/>
        </a:xfrm>
      </p:grpSpPr>
      <p:sp>
        <p:nvSpPr>
          <p:cNvPr id="2157" name="Title Text"/>
          <p:cNvSpPr txBox="1">
            <a:spLocks noGrp="1"/>
          </p:cNvSpPr>
          <p:nvPr>
            <p:ph type="title"/>
          </p:nvPr>
        </p:nvSpPr>
        <p:spPr>
          <a:xfrm>
            <a:off x="490253" y="600199"/>
            <a:ext cx="6367805" cy="5454304"/>
          </a:xfrm>
          <a:prstGeom prst="rect">
            <a:avLst/>
          </a:prstGeom>
        </p:spPr>
        <p:txBody>
          <a:bodyPr lIns="91421" tIns="91421" rIns="91421" bIns="91421" anchor="ctr"/>
          <a:lstStyle>
            <a:lvl1pPr algn="l">
              <a:defRPr sz="4800" b="0"/>
            </a:lvl1pPr>
          </a:lstStyle>
          <a:p>
            <a:pPr>
              <a:defRPr>
                <a:effectLst/>
              </a:defRPr>
            </a:pPr>
            <a:r>
              <a:t>Title Text</a:t>
            </a:r>
          </a:p>
        </p:txBody>
      </p:sp>
      <p:sp>
        <p:nvSpPr>
          <p:cNvPr id="2158" name="Slide Number"/>
          <p:cNvSpPr txBox="1">
            <a:spLocks noGrp="1"/>
          </p:cNvSpPr>
          <p:nvPr>
            <p:ph type="sldNum" sz="quarter" idx="2"/>
          </p:nvPr>
        </p:nvSpPr>
        <p:spPr>
          <a:xfrm>
            <a:off x="8684356" y="6320778"/>
            <a:ext cx="336805"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x">
  <p:cSld name="2_Section title and description">
    <p:bg>
      <p:bgPr>
        <a:solidFill>
          <a:srgbClr val="212121"/>
        </a:solidFill>
        <a:effectLst/>
      </p:bgPr>
    </p:bg>
    <p:spTree>
      <p:nvGrpSpPr>
        <p:cNvPr id="1" name=""/>
        <p:cNvGrpSpPr/>
        <p:nvPr/>
      </p:nvGrpSpPr>
      <p:grpSpPr>
        <a:xfrm>
          <a:off x="0" y="0"/>
          <a:ext cx="0" cy="0"/>
          <a:chOff x="0" y="0"/>
          <a:chExt cx="0" cy="0"/>
        </a:xfrm>
      </p:grpSpPr>
      <p:sp>
        <p:nvSpPr>
          <p:cNvPr id="2165" name="Google Shape;40;p9"/>
          <p:cNvSpPr/>
          <p:nvPr/>
        </p:nvSpPr>
        <p:spPr>
          <a:xfrm>
            <a:off x="4572000" y="33"/>
            <a:ext cx="4572000" cy="6858001"/>
          </a:xfrm>
          <a:prstGeom prst="rect">
            <a:avLst/>
          </a:prstGeom>
          <a:solidFill>
            <a:srgbClr val="303030"/>
          </a:solidFill>
          <a:ln w="12700">
            <a:miter lim="400000"/>
          </a:ln>
        </p:spPr>
        <p:txBody>
          <a:bodyPr lIns="45719" rIns="45719" anchor="ctr"/>
          <a:lstStyle/>
          <a:p>
            <a:pPr>
              <a:defRPr>
                <a:solidFill>
                  <a:srgbClr val="FFFFFF"/>
                </a:solidFill>
                <a:latin typeface="Arial"/>
                <a:ea typeface="Arial"/>
                <a:cs typeface="Arial"/>
                <a:sym typeface="Arial"/>
              </a:defRPr>
            </a:pPr>
            <a:endParaRPr/>
          </a:p>
        </p:txBody>
      </p:sp>
      <p:sp>
        <p:nvSpPr>
          <p:cNvPr id="2166" name="Title Text"/>
          <p:cNvSpPr txBox="1">
            <a:spLocks noGrp="1"/>
          </p:cNvSpPr>
          <p:nvPr>
            <p:ph type="title"/>
          </p:nvPr>
        </p:nvSpPr>
        <p:spPr>
          <a:xfrm>
            <a:off x="265500" y="1644232"/>
            <a:ext cx="4045200" cy="1976404"/>
          </a:xfrm>
          <a:prstGeom prst="rect">
            <a:avLst/>
          </a:prstGeom>
        </p:spPr>
        <p:txBody>
          <a:bodyPr lIns="91421" tIns="91421" rIns="91421" bIns="91421" anchor="b"/>
          <a:lstStyle>
            <a:lvl1pPr>
              <a:defRPr sz="4200" b="0"/>
            </a:lvl1pPr>
          </a:lstStyle>
          <a:p>
            <a:pPr>
              <a:defRPr>
                <a:effectLst/>
              </a:defRPr>
            </a:pPr>
            <a:r>
              <a:t>Title Text</a:t>
            </a:r>
          </a:p>
        </p:txBody>
      </p:sp>
      <p:sp>
        <p:nvSpPr>
          <p:cNvPr id="2167" name="Body Level One…"/>
          <p:cNvSpPr txBox="1">
            <a:spLocks noGrp="1"/>
          </p:cNvSpPr>
          <p:nvPr>
            <p:ph type="body" sz="quarter" idx="1"/>
          </p:nvPr>
        </p:nvSpPr>
        <p:spPr>
          <a:xfrm>
            <a:off x="265500" y="3737436"/>
            <a:ext cx="4045200" cy="1646706"/>
          </a:xfrm>
          <a:prstGeom prst="rect">
            <a:avLst/>
          </a:prstGeom>
        </p:spPr>
        <p:txBody>
          <a:bodyPr lIns="91421" tIns="91421" rIns="91421" bIns="91421"/>
          <a:lstStyle>
            <a:lvl1pPr marL="0" indent="114300" algn="ctr">
              <a:spcBef>
                <a:spcPts val="0"/>
              </a:spcBef>
              <a:defRPr sz="2100">
                <a:solidFill>
                  <a:srgbClr val="ADADAD"/>
                </a:solidFill>
              </a:defRPr>
            </a:lvl1pPr>
            <a:lvl2pPr marL="0" algn="ctr">
              <a:spcBef>
                <a:spcPts val="0"/>
              </a:spcBef>
              <a:defRPr sz="2100">
                <a:solidFill>
                  <a:srgbClr val="ADADAD"/>
                </a:solidFill>
              </a:defRPr>
            </a:lvl2pPr>
            <a:lvl3pPr marL="0" indent="114300" algn="ctr">
              <a:spcBef>
                <a:spcPts val="0"/>
              </a:spcBef>
              <a:defRPr sz="2100">
                <a:solidFill>
                  <a:srgbClr val="ADADAD"/>
                </a:solidFill>
              </a:defRPr>
            </a:lvl3pPr>
            <a:lvl4pPr marL="0" indent="114300" algn="ctr">
              <a:spcBef>
                <a:spcPts val="0"/>
              </a:spcBef>
              <a:defRPr sz="2100">
                <a:solidFill>
                  <a:srgbClr val="ADADAD"/>
                </a:solidFill>
              </a:defRPr>
            </a:lvl4pPr>
            <a:lvl5pPr marL="0" indent="114300" algn="ctr">
              <a:spcBef>
                <a:spcPts val="0"/>
              </a:spcBef>
              <a:defRPr sz="21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68" name="Google Shape;43;p9"/>
          <p:cNvSpPr txBox="1">
            <a:spLocks noGrp="1"/>
          </p:cNvSpPr>
          <p:nvPr>
            <p:ph type="body" sz="half" idx="13"/>
          </p:nvPr>
        </p:nvSpPr>
        <p:spPr>
          <a:xfrm>
            <a:off x="4939500" y="965598"/>
            <a:ext cx="3837000" cy="4926909"/>
          </a:xfrm>
          <a:prstGeom prst="rect">
            <a:avLst/>
          </a:prstGeom>
        </p:spPr>
        <p:txBody>
          <a:bodyPr lIns="91421" tIns="91421" rIns="91421" bIns="91421" anchor="ctr"/>
          <a:lstStyle/>
          <a:p>
            <a:endParaRPr/>
          </a:p>
        </p:txBody>
      </p:sp>
      <p:sp>
        <p:nvSpPr>
          <p:cNvPr id="2169" name="Slide Number"/>
          <p:cNvSpPr txBox="1">
            <a:spLocks noGrp="1"/>
          </p:cNvSpPr>
          <p:nvPr>
            <p:ph type="sldNum" sz="quarter" idx="2"/>
          </p:nvPr>
        </p:nvSpPr>
        <p:spPr>
          <a:xfrm>
            <a:off x="8684356" y="6320778"/>
            <a:ext cx="336805"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x">
  <p:cSld name="2_Caption">
    <p:bg>
      <p:bgPr>
        <a:solidFill>
          <a:srgbClr val="212121"/>
        </a:solidFill>
        <a:effectLst/>
      </p:bgPr>
    </p:bg>
    <p:spTree>
      <p:nvGrpSpPr>
        <p:cNvPr id="1" name=""/>
        <p:cNvGrpSpPr/>
        <p:nvPr/>
      </p:nvGrpSpPr>
      <p:grpSpPr>
        <a:xfrm>
          <a:off x="0" y="0"/>
          <a:ext cx="0" cy="0"/>
          <a:chOff x="0" y="0"/>
          <a:chExt cx="0" cy="0"/>
        </a:xfrm>
      </p:grpSpPr>
      <p:sp>
        <p:nvSpPr>
          <p:cNvPr id="2176" name="Body Level One…"/>
          <p:cNvSpPr txBox="1">
            <a:spLocks noGrp="1"/>
          </p:cNvSpPr>
          <p:nvPr>
            <p:ph type="body" sz="quarter" idx="1"/>
          </p:nvPr>
        </p:nvSpPr>
        <p:spPr>
          <a:xfrm>
            <a:off x="311698" y="5640768"/>
            <a:ext cx="5998811" cy="806707"/>
          </a:xfrm>
          <a:prstGeom prst="rect">
            <a:avLst/>
          </a:prstGeom>
        </p:spPr>
        <p:txBody>
          <a:bodyPr lIns="91421" tIns="91421" rIns="91421" bIns="91421" anchor="ctr"/>
          <a:lstStyle>
            <a:lvl1pPr marL="0" indent="228600">
              <a:spcBef>
                <a:spcPts val="0"/>
              </a:spcBef>
              <a:defRPr sz="1800">
                <a:solidFill>
                  <a:srgbClr val="ADADAD"/>
                </a:solidFill>
              </a:defRPr>
            </a:lvl1pPr>
            <a:lvl2pPr marL="1919514" indent="-408213">
              <a:spcBef>
                <a:spcPts val="0"/>
              </a:spcBef>
              <a:buSzPts val="1800"/>
              <a:buChar char="○"/>
              <a:defRPr sz="1800">
                <a:solidFill>
                  <a:srgbClr val="ADADAD"/>
                </a:solidFill>
              </a:defRPr>
            </a:lvl2pPr>
            <a:lvl3pPr marL="2376714" indent="-408214">
              <a:spcBef>
                <a:spcPts val="0"/>
              </a:spcBef>
              <a:buSzPts val="1800"/>
              <a:buChar char="■"/>
              <a:defRPr sz="1800">
                <a:solidFill>
                  <a:srgbClr val="ADADAD"/>
                </a:solidFill>
              </a:defRPr>
            </a:lvl3pPr>
            <a:lvl4pPr marL="2833914" indent="-408214">
              <a:spcBef>
                <a:spcPts val="0"/>
              </a:spcBef>
              <a:buSzPts val="1800"/>
              <a:buChar char="●"/>
              <a:defRPr sz="1800">
                <a:solidFill>
                  <a:srgbClr val="ADADAD"/>
                </a:solidFill>
              </a:defRPr>
            </a:lvl4pPr>
            <a:lvl5pPr marL="3291113" indent="-408213">
              <a:spcBef>
                <a:spcPts val="0"/>
              </a:spcBef>
              <a:buSzPts val="1800"/>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77" name="Slide Number"/>
          <p:cNvSpPr txBox="1">
            <a:spLocks noGrp="1"/>
          </p:cNvSpPr>
          <p:nvPr>
            <p:ph type="sldNum" sz="quarter" idx="2"/>
          </p:nvPr>
        </p:nvSpPr>
        <p:spPr>
          <a:xfrm>
            <a:off x="8684356" y="6320778"/>
            <a:ext cx="336805"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x">
  <p:cSld name="2_Big number">
    <p:bg>
      <p:bgPr>
        <a:solidFill>
          <a:srgbClr val="212121"/>
        </a:solidFill>
        <a:effectLst/>
      </p:bgPr>
    </p:bg>
    <p:spTree>
      <p:nvGrpSpPr>
        <p:cNvPr id="1" name=""/>
        <p:cNvGrpSpPr/>
        <p:nvPr/>
      </p:nvGrpSpPr>
      <p:grpSpPr>
        <a:xfrm>
          <a:off x="0" y="0"/>
          <a:ext cx="0" cy="0"/>
          <a:chOff x="0" y="0"/>
          <a:chExt cx="0" cy="0"/>
        </a:xfrm>
      </p:grpSpPr>
      <p:sp>
        <p:nvSpPr>
          <p:cNvPr id="2184" name="Title Text"/>
          <p:cNvSpPr txBox="1">
            <a:spLocks noGrp="1"/>
          </p:cNvSpPr>
          <p:nvPr>
            <p:ph type="title"/>
          </p:nvPr>
        </p:nvSpPr>
        <p:spPr>
          <a:xfrm>
            <a:off x="311702" y="1474836"/>
            <a:ext cx="8520605" cy="2618104"/>
          </a:xfrm>
          <a:prstGeom prst="rect">
            <a:avLst/>
          </a:prstGeom>
        </p:spPr>
        <p:txBody>
          <a:bodyPr lIns="91421" tIns="91421" rIns="91421" bIns="91421" anchor="b"/>
          <a:lstStyle>
            <a:lvl1pPr>
              <a:defRPr sz="12000" b="0"/>
            </a:lvl1pPr>
          </a:lstStyle>
          <a:p>
            <a:pPr>
              <a:defRPr>
                <a:effectLst/>
              </a:defRPr>
            </a:pPr>
            <a:r>
              <a:t>Title Text</a:t>
            </a:r>
          </a:p>
        </p:txBody>
      </p:sp>
      <p:sp>
        <p:nvSpPr>
          <p:cNvPr id="2185" name="Body Level One…"/>
          <p:cNvSpPr txBox="1">
            <a:spLocks noGrp="1"/>
          </p:cNvSpPr>
          <p:nvPr>
            <p:ph type="body" sz="half" idx="1"/>
          </p:nvPr>
        </p:nvSpPr>
        <p:spPr>
          <a:xfrm>
            <a:off x="311702" y="4202969"/>
            <a:ext cx="8520605" cy="1734306"/>
          </a:xfrm>
          <a:prstGeom prst="rect">
            <a:avLst/>
          </a:prstGeom>
        </p:spPr>
        <p:txBody>
          <a:bodyPr lIns="91421" tIns="91421" rIns="91421" bIns="91421"/>
          <a:lstStyle>
            <a:lvl1pPr marL="457200" algn="ctr">
              <a:lnSpc>
                <a:spcPct val="115000"/>
              </a:lnSpc>
              <a:spcBef>
                <a:spcPts val="0"/>
              </a:spcBef>
              <a:buClr>
                <a:srgbClr val="ADADAD"/>
              </a:buClr>
              <a:buSzPts val="1800"/>
              <a:buFont typeface="Arial"/>
              <a:buChar char="●"/>
              <a:defRPr sz="1800">
                <a:solidFill>
                  <a:srgbClr val="ADADAD"/>
                </a:solidFill>
              </a:defRPr>
            </a:lvl1pPr>
            <a:lvl2pPr marL="1005114" indent="-408213" algn="ctr">
              <a:lnSpc>
                <a:spcPct val="115000"/>
              </a:lnSpc>
              <a:spcBef>
                <a:spcPts val="0"/>
              </a:spcBef>
              <a:buClr>
                <a:srgbClr val="ADADAD"/>
              </a:buClr>
              <a:buSzPts val="1800"/>
              <a:buFont typeface="Arial"/>
              <a:buChar char="○"/>
              <a:defRPr sz="1800">
                <a:solidFill>
                  <a:srgbClr val="ADADAD"/>
                </a:solidFill>
              </a:defRPr>
            </a:lvl2pPr>
            <a:lvl3pPr marL="1462314" indent="-408214" algn="ctr">
              <a:lnSpc>
                <a:spcPct val="115000"/>
              </a:lnSpc>
              <a:spcBef>
                <a:spcPts val="0"/>
              </a:spcBef>
              <a:buClr>
                <a:srgbClr val="ADADAD"/>
              </a:buClr>
              <a:buSzPts val="1800"/>
              <a:buFont typeface="Arial"/>
              <a:buChar char="■"/>
              <a:defRPr sz="1800">
                <a:solidFill>
                  <a:srgbClr val="ADADAD"/>
                </a:solidFill>
              </a:defRPr>
            </a:lvl3pPr>
            <a:lvl4pPr marL="1919514" indent="-408214" algn="ctr">
              <a:lnSpc>
                <a:spcPct val="115000"/>
              </a:lnSpc>
              <a:spcBef>
                <a:spcPts val="0"/>
              </a:spcBef>
              <a:buClr>
                <a:srgbClr val="ADADAD"/>
              </a:buClr>
              <a:buSzPts val="1800"/>
              <a:buFont typeface="Arial"/>
              <a:buChar char="●"/>
              <a:defRPr sz="1800">
                <a:solidFill>
                  <a:srgbClr val="ADADAD"/>
                </a:solidFill>
              </a:defRPr>
            </a:lvl4pPr>
            <a:lvl5pPr marL="2376714" indent="-408214" algn="ctr">
              <a:lnSpc>
                <a:spcPct val="115000"/>
              </a:lnSpc>
              <a:spcBef>
                <a:spcPts val="0"/>
              </a:spcBef>
              <a:buClr>
                <a:srgbClr val="ADADAD"/>
              </a:buClr>
              <a:buSzPts val="1800"/>
              <a:buFont typeface="Arial"/>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86" name="Slide Number"/>
          <p:cNvSpPr txBox="1">
            <a:spLocks noGrp="1"/>
          </p:cNvSpPr>
          <p:nvPr>
            <p:ph type="sldNum" sz="quarter" idx="2"/>
          </p:nvPr>
        </p:nvSpPr>
        <p:spPr>
          <a:xfrm>
            <a:off x="8684356" y="6320778"/>
            <a:ext cx="336805"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x">
  <p:cSld name="4_Blank">
    <p:bg>
      <p:bgPr>
        <a:solidFill>
          <a:srgbClr val="212121"/>
        </a:solidFill>
        <a:effectLst/>
      </p:bgPr>
    </p:bg>
    <p:spTree>
      <p:nvGrpSpPr>
        <p:cNvPr id="1" name=""/>
        <p:cNvGrpSpPr/>
        <p:nvPr/>
      </p:nvGrpSpPr>
      <p:grpSpPr>
        <a:xfrm>
          <a:off x="0" y="0"/>
          <a:ext cx="0" cy="0"/>
          <a:chOff x="0" y="0"/>
          <a:chExt cx="0" cy="0"/>
        </a:xfrm>
      </p:grpSpPr>
      <p:sp>
        <p:nvSpPr>
          <p:cNvPr id="2193" name="Slide Number"/>
          <p:cNvSpPr txBox="1">
            <a:spLocks noGrp="1"/>
          </p:cNvSpPr>
          <p:nvPr>
            <p:ph type="sldNum" sz="quarter" idx="2"/>
          </p:nvPr>
        </p:nvSpPr>
        <p:spPr>
          <a:xfrm>
            <a:off x="8684356" y="6320778"/>
            <a:ext cx="336805" cy="318388"/>
          </a:xfrm>
          <a:prstGeom prst="rect">
            <a:avLst/>
          </a:prstGeom>
        </p:spPr>
        <p:txBody>
          <a:bodyPr lIns="91421" tIns="91421" rIns="91421" bIns="91421"/>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x">
  <p:cSld name="2_Blank Slide">
    <p:spTree>
      <p:nvGrpSpPr>
        <p:cNvPr id="1" name=""/>
        <p:cNvGrpSpPr/>
        <p:nvPr/>
      </p:nvGrpSpPr>
      <p:grpSpPr>
        <a:xfrm>
          <a:off x="0" y="0"/>
          <a:ext cx="0" cy="0"/>
          <a:chOff x="0" y="0"/>
          <a:chExt cx="0" cy="0"/>
        </a:xfrm>
      </p:grpSpPr>
      <p:pic>
        <p:nvPicPr>
          <p:cNvPr id="2200"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2201" name="Slide Number"/>
          <p:cNvSpPr txBox="1">
            <a:spLocks noGrp="1"/>
          </p:cNvSpPr>
          <p:nvPr>
            <p:ph type="sldNum" sz="quarter" idx="2"/>
          </p:nvPr>
        </p:nvSpPr>
        <p:spPr>
          <a:xfrm>
            <a:off x="6279552" y="6221741"/>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x">
  <p:cSld name="4_Title and Content">
    <p:bg>
      <p:bgPr>
        <a:solidFill>
          <a:srgbClr val="FFFFFF"/>
        </a:solidFill>
        <a:effectLst/>
      </p:bgPr>
    </p:bg>
    <p:spTree>
      <p:nvGrpSpPr>
        <p:cNvPr id="1" name=""/>
        <p:cNvGrpSpPr/>
        <p:nvPr/>
      </p:nvGrpSpPr>
      <p:grpSpPr>
        <a:xfrm>
          <a:off x="0" y="0"/>
          <a:ext cx="0" cy="0"/>
          <a:chOff x="0" y="0"/>
          <a:chExt cx="0" cy="0"/>
        </a:xfrm>
      </p:grpSpPr>
      <p:sp>
        <p:nvSpPr>
          <p:cNvPr id="2208" name="Title Text"/>
          <p:cNvSpPr txBox="1">
            <a:spLocks noGrp="1"/>
          </p:cNvSpPr>
          <p:nvPr>
            <p:ph type="title"/>
          </p:nvPr>
        </p:nvSpPr>
        <p:spPr>
          <a:xfrm>
            <a:off x="628650" y="365125"/>
            <a:ext cx="7886700" cy="1325566"/>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209" name="Body Level One…"/>
          <p:cNvSpPr txBox="1">
            <a:spLocks noGrp="1"/>
          </p:cNvSpPr>
          <p:nvPr>
            <p:ph type="body" idx="1"/>
          </p:nvPr>
        </p:nvSpPr>
        <p:spPr>
          <a:xfrm>
            <a:off x="628650" y="1825625"/>
            <a:ext cx="7886700" cy="4351340"/>
          </a:xfrm>
          <a:prstGeom prst="rect">
            <a:avLst/>
          </a:prstGeom>
        </p:spPr>
        <p:txBody>
          <a:bodyPr lIns="45718" tIns="45718" rIns="45718" bIns="45718"/>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8" indent="-320038">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210" name="Slide Number"/>
          <p:cNvSpPr txBox="1">
            <a:spLocks noGrp="1"/>
          </p:cNvSpPr>
          <p:nvPr>
            <p:ph type="sldNum" sz="quarter" idx="2"/>
          </p:nvPr>
        </p:nvSpPr>
        <p:spPr>
          <a:xfrm>
            <a:off x="8256738" y="6414772"/>
            <a:ext cx="258621" cy="248302"/>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x">
  <p:cSld name="6_Section Header">
    <p:bg>
      <p:bgPr>
        <a:solidFill>
          <a:srgbClr val="FFFFFF"/>
        </a:solidFill>
        <a:effectLst/>
      </p:bgPr>
    </p:bg>
    <p:spTree>
      <p:nvGrpSpPr>
        <p:cNvPr id="1" name=""/>
        <p:cNvGrpSpPr/>
        <p:nvPr/>
      </p:nvGrpSpPr>
      <p:grpSpPr>
        <a:xfrm>
          <a:off x="0" y="0"/>
          <a:ext cx="0" cy="0"/>
          <a:chOff x="0" y="0"/>
          <a:chExt cx="0" cy="0"/>
        </a:xfrm>
      </p:grpSpPr>
      <p:sp>
        <p:nvSpPr>
          <p:cNvPr id="2217" name="Title Text"/>
          <p:cNvSpPr txBox="1">
            <a:spLocks noGrp="1"/>
          </p:cNvSpPr>
          <p:nvPr>
            <p:ph type="title"/>
          </p:nvPr>
        </p:nvSpPr>
        <p:spPr>
          <a:xfrm>
            <a:off x="623890" y="1709746"/>
            <a:ext cx="7886706" cy="2852739"/>
          </a:xfrm>
          <a:prstGeom prst="rect">
            <a:avLst/>
          </a:prstGeom>
        </p:spPr>
        <p:txBody>
          <a:bodyPr lIns="45718" tIns="45718" rIns="45718" bIns="45718" anchor="b"/>
          <a:lstStyle>
            <a:lvl1pPr algn="l">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218" name="Body Level One…"/>
          <p:cNvSpPr txBox="1">
            <a:spLocks noGrp="1"/>
          </p:cNvSpPr>
          <p:nvPr>
            <p:ph type="body" sz="quarter" idx="1"/>
          </p:nvPr>
        </p:nvSpPr>
        <p:spPr>
          <a:xfrm>
            <a:off x="623890" y="4589465"/>
            <a:ext cx="7886706" cy="1500192"/>
          </a:xfrm>
          <a:prstGeom prst="rect">
            <a:avLst/>
          </a:prstGeom>
        </p:spPr>
        <p:txBody>
          <a:bodyPr lIns="45718" tIns="45718" rIns="45718" bIns="45718"/>
          <a:lstStyle>
            <a:lvl1pPr marL="0" indent="0">
              <a:lnSpc>
                <a:spcPct val="90000"/>
              </a:lnSpc>
              <a:spcBef>
                <a:spcPts val="1000"/>
              </a:spcBef>
              <a:defRPr sz="2400">
                <a:solidFill>
                  <a:srgbClr val="888888"/>
                </a:solidFill>
                <a:latin typeface="Calibri"/>
                <a:ea typeface="Calibri"/>
                <a:cs typeface="Calibri"/>
                <a:sym typeface="Calibri"/>
              </a:defRPr>
            </a:lvl1pPr>
            <a:lvl2pPr marL="0" indent="0">
              <a:lnSpc>
                <a:spcPct val="90000"/>
              </a:lnSpc>
              <a:spcBef>
                <a:spcPts val="1000"/>
              </a:spcBef>
              <a:defRPr sz="2400">
                <a:solidFill>
                  <a:srgbClr val="888888"/>
                </a:solidFill>
                <a:latin typeface="Calibri"/>
                <a:ea typeface="Calibri"/>
                <a:cs typeface="Calibri"/>
                <a:sym typeface="Calibri"/>
              </a:defRPr>
            </a:lvl2pPr>
            <a:lvl3pPr marL="0" indent="0">
              <a:lnSpc>
                <a:spcPct val="90000"/>
              </a:lnSpc>
              <a:spcBef>
                <a:spcPts val="1000"/>
              </a:spcBef>
              <a:defRPr sz="2400">
                <a:solidFill>
                  <a:srgbClr val="888888"/>
                </a:solidFill>
                <a:latin typeface="Calibri"/>
                <a:ea typeface="Calibri"/>
                <a:cs typeface="Calibri"/>
                <a:sym typeface="Calibri"/>
              </a:defRPr>
            </a:lvl3pPr>
            <a:lvl4pPr marL="0" indent="0">
              <a:lnSpc>
                <a:spcPct val="90000"/>
              </a:lnSpc>
              <a:spcBef>
                <a:spcPts val="1000"/>
              </a:spcBef>
              <a:defRPr sz="2400">
                <a:solidFill>
                  <a:srgbClr val="888888"/>
                </a:solidFill>
                <a:latin typeface="Calibri"/>
                <a:ea typeface="Calibri"/>
                <a:cs typeface="Calibri"/>
                <a:sym typeface="Calibri"/>
              </a:defRPr>
            </a:lvl4pPr>
            <a:lvl5pPr marL="0" indent="0">
              <a:lnSpc>
                <a:spcPct val="90000"/>
              </a:lnSpc>
              <a:spcBef>
                <a:spcPts val="1000"/>
              </a:spcBef>
              <a:defRPr sz="2400">
                <a:solidFill>
                  <a:srgbClr val="888888"/>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219" name="Slide Number"/>
          <p:cNvSpPr txBox="1">
            <a:spLocks noGrp="1"/>
          </p:cNvSpPr>
          <p:nvPr>
            <p:ph type="sldNum" sz="quarter" idx="2"/>
          </p:nvPr>
        </p:nvSpPr>
        <p:spPr>
          <a:xfrm>
            <a:off x="8256738" y="6414772"/>
            <a:ext cx="258621" cy="248302"/>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tx">
  <p:cSld name="3_Two Content">
    <p:bg>
      <p:bgPr>
        <a:solidFill>
          <a:srgbClr val="FFFFFF"/>
        </a:solidFill>
        <a:effectLst/>
      </p:bgPr>
    </p:bg>
    <p:spTree>
      <p:nvGrpSpPr>
        <p:cNvPr id="1" name=""/>
        <p:cNvGrpSpPr/>
        <p:nvPr/>
      </p:nvGrpSpPr>
      <p:grpSpPr>
        <a:xfrm>
          <a:off x="0" y="0"/>
          <a:ext cx="0" cy="0"/>
          <a:chOff x="0" y="0"/>
          <a:chExt cx="0" cy="0"/>
        </a:xfrm>
      </p:grpSpPr>
      <p:sp>
        <p:nvSpPr>
          <p:cNvPr id="2226" name="Title Text"/>
          <p:cNvSpPr txBox="1">
            <a:spLocks noGrp="1"/>
          </p:cNvSpPr>
          <p:nvPr>
            <p:ph type="title"/>
          </p:nvPr>
        </p:nvSpPr>
        <p:spPr>
          <a:xfrm>
            <a:off x="628650" y="365125"/>
            <a:ext cx="7886700" cy="1325566"/>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227" name="Body Level One…"/>
          <p:cNvSpPr txBox="1">
            <a:spLocks noGrp="1"/>
          </p:cNvSpPr>
          <p:nvPr>
            <p:ph type="body" sz="half" idx="1"/>
          </p:nvPr>
        </p:nvSpPr>
        <p:spPr>
          <a:xfrm>
            <a:off x="628650" y="1825625"/>
            <a:ext cx="3886200" cy="4351340"/>
          </a:xfrm>
          <a:prstGeom prst="rect">
            <a:avLst/>
          </a:prstGeom>
        </p:spPr>
        <p:txBody>
          <a:bodyPr lIns="45718" tIns="45718" rIns="45718" bIns="45718"/>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8" indent="-320038">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228" name="Slide Number"/>
          <p:cNvSpPr txBox="1">
            <a:spLocks noGrp="1"/>
          </p:cNvSpPr>
          <p:nvPr>
            <p:ph type="sldNum" sz="quarter" idx="2"/>
          </p:nvPr>
        </p:nvSpPr>
        <p:spPr>
          <a:xfrm>
            <a:off x="8256738" y="6414772"/>
            <a:ext cx="258621" cy="248302"/>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Vergelijking">
    <p:spTree>
      <p:nvGrpSpPr>
        <p:cNvPr id="1" name=""/>
        <p:cNvGrpSpPr/>
        <p:nvPr/>
      </p:nvGrpSpPr>
      <p:grpSpPr>
        <a:xfrm>
          <a:off x="0" y="0"/>
          <a:ext cx="0" cy="0"/>
          <a:chOff x="0" y="0"/>
          <a:chExt cx="0" cy="0"/>
        </a:xfrm>
      </p:grpSpPr>
      <p:pic>
        <p:nvPicPr>
          <p:cNvPr id="260"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61"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62" name="Body Level One…"/>
          <p:cNvSpPr txBox="1">
            <a:spLocks noGrp="1"/>
          </p:cNvSpPr>
          <p:nvPr>
            <p:ph type="body" sz="quarter" idx="1"/>
          </p:nvPr>
        </p:nvSpPr>
        <p:spPr>
          <a:xfrm>
            <a:off x="457200" y="1535112"/>
            <a:ext cx="4040188" cy="639763"/>
          </a:xfrm>
          <a:prstGeom prst="rect">
            <a:avLst/>
          </a:prstGeom>
        </p:spPr>
        <p:txBody>
          <a:bodyPr lIns="45718" tIns="45718" rIns="45718" bIns="45718" anchor="b"/>
          <a:lstStyle>
            <a:lvl1pPr marL="0" indent="0">
              <a:spcBef>
                <a:spcPts val="500"/>
              </a:spcBef>
              <a:defRPr sz="2400" b="1">
                <a:latin typeface="+mn-lt"/>
                <a:ea typeface="+mn-ea"/>
                <a:cs typeface="+mn-cs"/>
                <a:sym typeface="Times New Roman"/>
              </a:defRPr>
            </a:lvl1pPr>
            <a:lvl2pPr marL="0" indent="0">
              <a:spcBef>
                <a:spcPts val="500"/>
              </a:spcBef>
              <a:defRPr sz="2400" b="1">
                <a:latin typeface="+mn-lt"/>
                <a:ea typeface="+mn-ea"/>
                <a:cs typeface="+mn-cs"/>
                <a:sym typeface="Times New Roman"/>
              </a:defRPr>
            </a:lvl2pPr>
            <a:lvl3pPr marL="0" indent="0">
              <a:spcBef>
                <a:spcPts val="500"/>
              </a:spcBef>
              <a:defRPr sz="2400" b="1">
                <a:latin typeface="+mn-lt"/>
                <a:ea typeface="+mn-ea"/>
                <a:cs typeface="+mn-cs"/>
                <a:sym typeface="Times New Roman"/>
              </a:defRPr>
            </a:lvl3pPr>
            <a:lvl4pPr marL="0" indent="0">
              <a:spcBef>
                <a:spcPts val="500"/>
              </a:spcBef>
              <a:defRPr sz="2400" b="1">
                <a:latin typeface="+mn-lt"/>
                <a:ea typeface="+mn-ea"/>
                <a:cs typeface="+mn-cs"/>
                <a:sym typeface="Times New Roman"/>
              </a:defRPr>
            </a:lvl4pPr>
            <a:lvl5pPr marL="0" indent="0">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63" name="Tijdelijke aanduiding voor tekst 4"/>
          <p:cNvSpPr>
            <a:spLocks noGrp="1"/>
          </p:cNvSpPr>
          <p:nvPr>
            <p:ph type="body" sz="quarter" idx="13"/>
          </p:nvPr>
        </p:nvSpPr>
        <p:spPr>
          <a:xfrm>
            <a:off x="4645026" y="1535111"/>
            <a:ext cx="4041778" cy="639766"/>
          </a:xfrm>
          <a:prstGeom prst="rect">
            <a:avLst/>
          </a:prstGeom>
        </p:spPr>
        <p:txBody>
          <a:bodyPr lIns="45718" tIns="45718" rIns="45718" bIns="45718" anchor="b"/>
          <a:lstStyle/>
          <a:p>
            <a:endParaRPr/>
          </a:p>
        </p:txBody>
      </p:sp>
      <p:sp>
        <p:nvSpPr>
          <p:cNvPr id="264"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x">
  <p:cSld name="3_Comparison">
    <p:bg>
      <p:bgPr>
        <a:solidFill>
          <a:srgbClr val="FFFFFF"/>
        </a:solidFill>
        <a:effectLst/>
      </p:bgPr>
    </p:bg>
    <p:spTree>
      <p:nvGrpSpPr>
        <p:cNvPr id="1" name=""/>
        <p:cNvGrpSpPr/>
        <p:nvPr/>
      </p:nvGrpSpPr>
      <p:grpSpPr>
        <a:xfrm>
          <a:off x="0" y="0"/>
          <a:ext cx="0" cy="0"/>
          <a:chOff x="0" y="0"/>
          <a:chExt cx="0" cy="0"/>
        </a:xfrm>
      </p:grpSpPr>
      <p:sp>
        <p:nvSpPr>
          <p:cNvPr id="2235" name="Title Text"/>
          <p:cNvSpPr txBox="1">
            <a:spLocks noGrp="1"/>
          </p:cNvSpPr>
          <p:nvPr>
            <p:ph type="title"/>
          </p:nvPr>
        </p:nvSpPr>
        <p:spPr>
          <a:xfrm>
            <a:off x="629844" y="365125"/>
            <a:ext cx="7886706" cy="1325566"/>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236" name="Body Level One…"/>
          <p:cNvSpPr txBox="1">
            <a:spLocks noGrp="1"/>
          </p:cNvSpPr>
          <p:nvPr>
            <p:ph type="body" sz="quarter" idx="1"/>
          </p:nvPr>
        </p:nvSpPr>
        <p:spPr>
          <a:xfrm>
            <a:off x="629844" y="1681166"/>
            <a:ext cx="3868345" cy="823917"/>
          </a:xfrm>
          <a:prstGeom prst="rect">
            <a:avLst/>
          </a:prstGeom>
        </p:spPr>
        <p:txBody>
          <a:bodyPr lIns="45718" tIns="45718" rIns="45718" bIns="45718" anchor="b"/>
          <a:lstStyle>
            <a:lvl1pPr marL="0" indent="0">
              <a:lnSpc>
                <a:spcPct val="90000"/>
              </a:lnSpc>
              <a:spcBef>
                <a:spcPts val="1000"/>
              </a:spcBef>
              <a:defRPr sz="2400" b="1">
                <a:solidFill>
                  <a:srgbClr val="000000"/>
                </a:solidFill>
                <a:latin typeface="+mj-lt"/>
                <a:ea typeface="+mj-ea"/>
                <a:cs typeface="+mj-cs"/>
                <a:sym typeface="Helvetica"/>
              </a:defRPr>
            </a:lvl1pPr>
            <a:lvl2pPr marL="0" indent="0">
              <a:lnSpc>
                <a:spcPct val="90000"/>
              </a:lnSpc>
              <a:spcBef>
                <a:spcPts val="1000"/>
              </a:spcBef>
              <a:defRPr sz="2400" b="1">
                <a:solidFill>
                  <a:srgbClr val="000000"/>
                </a:solidFill>
                <a:latin typeface="+mj-lt"/>
                <a:ea typeface="+mj-ea"/>
                <a:cs typeface="+mj-cs"/>
                <a:sym typeface="Helvetica"/>
              </a:defRPr>
            </a:lvl2pPr>
            <a:lvl3pPr marL="0" indent="0">
              <a:lnSpc>
                <a:spcPct val="90000"/>
              </a:lnSpc>
              <a:spcBef>
                <a:spcPts val="1000"/>
              </a:spcBef>
              <a:defRPr sz="2400" b="1">
                <a:solidFill>
                  <a:srgbClr val="000000"/>
                </a:solidFill>
                <a:latin typeface="+mj-lt"/>
                <a:ea typeface="+mj-ea"/>
                <a:cs typeface="+mj-cs"/>
                <a:sym typeface="Helvetica"/>
              </a:defRPr>
            </a:lvl3pPr>
            <a:lvl4pPr marL="0" indent="0">
              <a:lnSpc>
                <a:spcPct val="90000"/>
              </a:lnSpc>
              <a:spcBef>
                <a:spcPts val="1000"/>
              </a:spcBef>
              <a:defRPr sz="2400" b="1">
                <a:solidFill>
                  <a:srgbClr val="000000"/>
                </a:solidFill>
                <a:latin typeface="+mj-lt"/>
                <a:ea typeface="+mj-ea"/>
                <a:cs typeface="+mj-cs"/>
                <a:sym typeface="Helvetica"/>
              </a:defRPr>
            </a:lvl4pPr>
            <a:lvl5pPr marL="0" indent="0">
              <a:lnSpc>
                <a:spcPct val="90000"/>
              </a:lnSpc>
              <a:spcBef>
                <a:spcPts val="1000"/>
              </a:spcBef>
              <a:defRPr sz="2400" b="1">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237" name="Text Placeholder 4"/>
          <p:cNvSpPr>
            <a:spLocks noGrp="1"/>
          </p:cNvSpPr>
          <p:nvPr>
            <p:ph type="body" sz="quarter" idx="13"/>
          </p:nvPr>
        </p:nvSpPr>
        <p:spPr>
          <a:xfrm>
            <a:off x="4629151" y="1681165"/>
            <a:ext cx="3887395" cy="823914"/>
          </a:xfrm>
          <a:prstGeom prst="rect">
            <a:avLst/>
          </a:prstGeom>
        </p:spPr>
        <p:txBody>
          <a:bodyPr lIns="45718" tIns="45718" rIns="45718" bIns="45718" anchor="b"/>
          <a:lstStyle/>
          <a:p>
            <a:endParaRPr/>
          </a:p>
        </p:txBody>
      </p:sp>
      <p:sp>
        <p:nvSpPr>
          <p:cNvPr id="2238" name="Slide Number"/>
          <p:cNvSpPr txBox="1">
            <a:spLocks noGrp="1"/>
          </p:cNvSpPr>
          <p:nvPr>
            <p:ph type="sldNum" sz="quarter" idx="2"/>
          </p:nvPr>
        </p:nvSpPr>
        <p:spPr>
          <a:xfrm>
            <a:off x="8256738" y="6414772"/>
            <a:ext cx="258621" cy="248302"/>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x">
  <p:cSld name="7_Title Only">
    <p:bg>
      <p:bgPr>
        <a:solidFill>
          <a:srgbClr val="FFFFFF"/>
        </a:solidFill>
        <a:effectLst/>
      </p:bgPr>
    </p:bg>
    <p:spTree>
      <p:nvGrpSpPr>
        <p:cNvPr id="1" name=""/>
        <p:cNvGrpSpPr/>
        <p:nvPr/>
      </p:nvGrpSpPr>
      <p:grpSpPr>
        <a:xfrm>
          <a:off x="0" y="0"/>
          <a:ext cx="0" cy="0"/>
          <a:chOff x="0" y="0"/>
          <a:chExt cx="0" cy="0"/>
        </a:xfrm>
      </p:grpSpPr>
      <p:sp>
        <p:nvSpPr>
          <p:cNvPr id="2245" name="Title Text"/>
          <p:cNvSpPr txBox="1">
            <a:spLocks noGrp="1"/>
          </p:cNvSpPr>
          <p:nvPr>
            <p:ph type="title"/>
          </p:nvPr>
        </p:nvSpPr>
        <p:spPr>
          <a:xfrm>
            <a:off x="628650" y="365125"/>
            <a:ext cx="7886700" cy="1325566"/>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246" name="Slide Number"/>
          <p:cNvSpPr txBox="1">
            <a:spLocks noGrp="1"/>
          </p:cNvSpPr>
          <p:nvPr>
            <p:ph type="sldNum" sz="quarter" idx="2"/>
          </p:nvPr>
        </p:nvSpPr>
        <p:spPr>
          <a:xfrm>
            <a:off x="8256738" y="6414772"/>
            <a:ext cx="258621" cy="248302"/>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x">
  <p:cSld name="5_Blank">
    <p:bg>
      <p:bgPr>
        <a:solidFill>
          <a:srgbClr val="FFFFFF"/>
        </a:solidFill>
        <a:effectLst/>
      </p:bgPr>
    </p:bg>
    <p:spTree>
      <p:nvGrpSpPr>
        <p:cNvPr id="1" name=""/>
        <p:cNvGrpSpPr/>
        <p:nvPr/>
      </p:nvGrpSpPr>
      <p:grpSpPr>
        <a:xfrm>
          <a:off x="0" y="0"/>
          <a:ext cx="0" cy="0"/>
          <a:chOff x="0" y="0"/>
          <a:chExt cx="0" cy="0"/>
        </a:xfrm>
      </p:grpSpPr>
      <p:sp>
        <p:nvSpPr>
          <p:cNvPr id="2253" name="Slide Number"/>
          <p:cNvSpPr txBox="1">
            <a:spLocks noGrp="1"/>
          </p:cNvSpPr>
          <p:nvPr>
            <p:ph type="sldNum" sz="quarter" idx="2"/>
          </p:nvPr>
        </p:nvSpPr>
        <p:spPr>
          <a:xfrm>
            <a:off x="8256738" y="6414772"/>
            <a:ext cx="258621" cy="248302"/>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x">
  <p:cSld name="3_Content with Caption">
    <p:bg>
      <p:bgPr>
        <a:solidFill>
          <a:srgbClr val="FFFFFF"/>
        </a:solidFill>
        <a:effectLst/>
      </p:bgPr>
    </p:bg>
    <p:spTree>
      <p:nvGrpSpPr>
        <p:cNvPr id="1" name=""/>
        <p:cNvGrpSpPr/>
        <p:nvPr/>
      </p:nvGrpSpPr>
      <p:grpSpPr>
        <a:xfrm>
          <a:off x="0" y="0"/>
          <a:ext cx="0" cy="0"/>
          <a:chOff x="0" y="0"/>
          <a:chExt cx="0" cy="0"/>
        </a:xfrm>
      </p:grpSpPr>
      <p:sp>
        <p:nvSpPr>
          <p:cNvPr id="2260" name="Title Text"/>
          <p:cNvSpPr txBox="1">
            <a:spLocks noGrp="1"/>
          </p:cNvSpPr>
          <p:nvPr>
            <p:ph type="title"/>
          </p:nvPr>
        </p:nvSpPr>
        <p:spPr>
          <a:xfrm>
            <a:off x="629841" y="457200"/>
            <a:ext cx="2949178" cy="1600200"/>
          </a:xfrm>
          <a:prstGeom prst="rect">
            <a:avLst/>
          </a:prstGeom>
        </p:spPr>
        <p:txBody>
          <a:bodyPr lIns="45718" tIns="45718" rIns="45718" bIns="45718" anchor="b"/>
          <a:lstStyle>
            <a:lvl1pPr algn="l">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261" name="Body Level One…"/>
          <p:cNvSpPr txBox="1">
            <a:spLocks noGrp="1"/>
          </p:cNvSpPr>
          <p:nvPr>
            <p:ph type="body" sz="half" idx="1"/>
          </p:nvPr>
        </p:nvSpPr>
        <p:spPr>
          <a:xfrm>
            <a:off x="3887394" y="987428"/>
            <a:ext cx="4629154" cy="4873628"/>
          </a:xfrm>
          <a:prstGeom prst="rect">
            <a:avLst/>
          </a:prstGeom>
        </p:spPr>
        <p:txBody>
          <a:bodyPr lIns="45718" tIns="45718" rIns="45718" bIns="45718"/>
          <a:lstStyle>
            <a:lvl1pPr marL="228600" indent="-228600">
              <a:lnSpc>
                <a:spcPct val="90000"/>
              </a:lnSpc>
              <a:spcBef>
                <a:spcPts val="1000"/>
              </a:spcBef>
              <a:buSzPct val="100000"/>
              <a:buFont typeface="Arial"/>
              <a:buChar char="•"/>
              <a:defRPr sz="3200">
                <a:solidFill>
                  <a:srgbClr val="000000"/>
                </a:solidFill>
                <a:latin typeface="Calibri"/>
                <a:ea typeface="Calibri"/>
                <a:cs typeface="Calibri"/>
                <a:sym typeface="Calibri"/>
              </a:defRPr>
            </a:lvl1pPr>
            <a:lvl2pPr marL="718457" indent="-261257">
              <a:lnSpc>
                <a:spcPct val="90000"/>
              </a:lnSpc>
              <a:spcBef>
                <a:spcPts val="1000"/>
              </a:spcBef>
              <a:buSzPct val="100000"/>
              <a:buFont typeface="Arial"/>
              <a:buChar char="•"/>
              <a:defRPr sz="3200">
                <a:solidFill>
                  <a:srgbClr val="000000"/>
                </a:solidFill>
                <a:latin typeface="Calibri"/>
                <a:ea typeface="Calibri"/>
                <a:cs typeface="Calibri"/>
                <a:sym typeface="Calibri"/>
              </a:defRPr>
            </a:lvl2pPr>
            <a:lvl3pPr marL="1219200" indent="-304800">
              <a:lnSpc>
                <a:spcPct val="90000"/>
              </a:lnSpc>
              <a:spcBef>
                <a:spcPts val="1000"/>
              </a:spcBef>
              <a:buSzPct val="100000"/>
              <a:buFont typeface="Arial"/>
              <a:buChar char="•"/>
              <a:defRPr sz="3200">
                <a:solidFill>
                  <a:srgbClr val="000000"/>
                </a:solidFill>
                <a:latin typeface="Calibri"/>
                <a:ea typeface="Calibri"/>
                <a:cs typeface="Calibri"/>
                <a:sym typeface="Calibri"/>
              </a:defRPr>
            </a:lvl3pPr>
            <a:lvl4pPr marL="1737360" indent="-365760">
              <a:lnSpc>
                <a:spcPct val="90000"/>
              </a:lnSpc>
              <a:spcBef>
                <a:spcPts val="1000"/>
              </a:spcBef>
              <a:buSzPct val="100000"/>
              <a:buFont typeface="Arial"/>
              <a:buChar char="•"/>
              <a:defRPr sz="3200">
                <a:solidFill>
                  <a:srgbClr val="000000"/>
                </a:solidFill>
                <a:latin typeface="Calibri"/>
                <a:ea typeface="Calibri"/>
                <a:cs typeface="Calibri"/>
                <a:sym typeface="Calibri"/>
              </a:defRPr>
            </a:lvl4pPr>
            <a:lvl5pPr marL="2194560" indent="-365760">
              <a:lnSpc>
                <a:spcPct val="90000"/>
              </a:lnSpc>
              <a:spcBef>
                <a:spcPts val="1000"/>
              </a:spcBef>
              <a:buSzPct val="100000"/>
              <a:buFont typeface="Arial"/>
              <a:buChar char="•"/>
              <a:defRPr sz="32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262" name="Text Placeholder 3"/>
          <p:cNvSpPr>
            <a:spLocks noGrp="1"/>
          </p:cNvSpPr>
          <p:nvPr>
            <p:ph type="body" sz="quarter" idx="13"/>
          </p:nvPr>
        </p:nvSpPr>
        <p:spPr>
          <a:xfrm>
            <a:off x="629837" y="2057400"/>
            <a:ext cx="2949186" cy="3811591"/>
          </a:xfrm>
          <a:prstGeom prst="rect">
            <a:avLst/>
          </a:prstGeom>
        </p:spPr>
        <p:txBody>
          <a:bodyPr lIns="45718" tIns="45718" rIns="45718" bIns="45718"/>
          <a:lstStyle/>
          <a:p>
            <a:endParaRPr/>
          </a:p>
        </p:txBody>
      </p:sp>
      <p:sp>
        <p:nvSpPr>
          <p:cNvPr id="2263" name="Slide Number"/>
          <p:cNvSpPr txBox="1">
            <a:spLocks noGrp="1"/>
          </p:cNvSpPr>
          <p:nvPr>
            <p:ph type="sldNum" sz="quarter" idx="2"/>
          </p:nvPr>
        </p:nvSpPr>
        <p:spPr>
          <a:xfrm>
            <a:off x="8256738" y="6414772"/>
            <a:ext cx="258621" cy="248302"/>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x">
  <p:cSld name="3_Picture with Caption">
    <p:bg>
      <p:bgPr>
        <a:solidFill>
          <a:srgbClr val="FFFFFF"/>
        </a:solidFill>
        <a:effectLst/>
      </p:bgPr>
    </p:bg>
    <p:spTree>
      <p:nvGrpSpPr>
        <p:cNvPr id="1" name=""/>
        <p:cNvGrpSpPr/>
        <p:nvPr/>
      </p:nvGrpSpPr>
      <p:grpSpPr>
        <a:xfrm>
          <a:off x="0" y="0"/>
          <a:ext cx="0" cy="0"/>
          <a:chOff x="0" y="0"/>
          <a:chExt cx="0" cy="0"/>
        </a:xfrm>
      </p:grpSpPr>
      <p:sp>
        <p:nvSpPr>
          <p:cNvPr id="2270" name="Title Text"/>
          <p:cNvSpPr txBox="1">
            <a:spLocks noGrp="1"/>
          </p:cNvSpPr>
          <p:nvPr>
            <p:ph type="title"/>
          </p:nvPr>
        </p:nvSpPr>
        <p:spPr>
          <a:xfrm>
            <a:off x="629841" y="457200"/>
            <a:ext cx="2949178" cy="1600200"/>
          </a:xfrm>
          <a:prstGeom prst="rect">
            <a:avLst/>
          </a:prstGeom>
        </p:spPr>
        <p:txBody>
          <a:bodyPr lIns="45718" tIns="45718" rIns="45718" bIns="45718" anchor="b"/>
          <a:lstStyle>
            <a:lvl1pPr algn="l">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271" name="Picture Placeholder 2"/>
          <p:cNvSpPr>
            <a:spLocks noGrp="1"/>
          </p:cNvSpPr>
          <p:nvPr>
            <p:ph type="pic" sz="half" idx="13"/>
          </p:nvPr>
        </p:nvSpPr>
        <p:spPr>
          <a:xfrm>
            <a:off x="3887394" y="987428"/>
            <a:ext cx="4629154" cy="4873628"/>
          </a:xfrm>
          <a:prstGeom prst="rect">
            <a:avLst/>
          </a:prstGeom>
        </p:spPr>
        <p:txBody>
          <a:bodyPr lIns="91439" rIns="91439">
            <a:noAutofit/>
          </a:bodyPr>
          <a:lstStyle/>
          <a:p>
            <a:endParaRPr/>
          </a:p>
        </p:txBody>
      </p:sp>
      <p:sp>
        <p:nvSpPr>
          <p:cNvPr id="2272" name="Body Level One…"/>
          <p:cNvSpPr txBox="1">
            <a:spLocks noGrp="1"/>
          </p:cNvSpPr>
          <p:nvPr>
            <p:ph type="body" sz="quarter" idx="1"/>
          </p:nvPr>
        </p:nvSpPr>
        <p:spPr>
          <a:xfrm>
            <a:off x="629841" y="2057400"/>
            <a:ext cx="2949178" cy="3811590"/>
          </a:xfrm>
          <a:prstGeom prst="rect">
            <a:avLst/>
          </a:prstGeom>
        </p:spPr>
        <p:txBody>
          <a:bodyPr lIns="45718" tIns="45718" rIns="45718" bIns="45718"/>
          <a:lstStyle>
            <a:lvl1pPr marL="0" indent="0">
              <a:lnSpc>
                <a:spcPct val="90000"/>
              </a:lnSpc>
              <a:spcBef>
                <a:spcPts val="1000"/>
              </a:spcBef>
              <a:defRPr sz="1600">
                <a:solidFill>
                  <a:srgbClr val="000000"/>
                </a:solidFill>
                <a:latin typeface="Calibri"/>
                <a:ea typeface="Calibri"/>
                <a:cs typeface="Calibri"/>
                <a:sym typeface="Calibri"/>
              </a:defRPr>
            </a:lvl1pPr>
            <a:lvl2pPr marL="0" indent="0">
              <a:lnSpc>
                <a:spcPct val="90000"/>
              </a:lnSpc>
              <a:spcBef>
                <a:spcPts val="1000"/>
              </a:spcBef>
              <a:defRPr sz="1600">
                <a:solidFill>
                  <a:srgbClr val="000000"/>
                </a:solidFill>
                <a:latin typeface="Calibri"/>
                <a:ea typeface="Calibri"/>
                <a:cs typeface="Calibri"/>
                <a:sym typeface="Calibri"/>
              </a:defRPr>
            </a:lvl2pPr>
            <a:lvl3pPr marL="0" indent="0">
              <a:lnSpc>
                <a:spcPct val="90000"/>
              </a:lnSpc>
              <a:spcBef>
                <a:spcPts val="1000"/>
              </a:spcBef>
              <a:defRPr sz="1600">
                <a:solidFill>
                  <a:srgbClr val="000000"/>
                </a:solidFill>
                <a:latin typeface="Calibri"/>
                <a:ea typeface="Calibri"/>
                <a:cs typeface="Calibri"/>
                <a:sym typeface="Calibri"/>
              </a:defRPr>
            </a:lvl3pPr>
            <a:lvl4pPr marL="0" indent="0">
              <a:lnSpc>
                <a:spcPct val="90000"/>
              </a:lnSpc>
              <a:spcBef>
                <a:spcPts val="1000"/>
              </a:spcBef>
              <a:defRPr sz="1600">
                <a:solidFill>
                  <a:srgbClr val="000000"/>
                </a:solidFill>
                <a:latin typeface="Calibri"/>
                <a:ea typeface="Calibri"/>
                <a:cs typeface="Calibri"/>
                <a:sym typeface="Calibri"/>
              </a:defRPr>
            </a:lvl4pPr>
            <a:lvl5pPr marL="0" indent="0">
              <a:lnSpc>
                <a:spcPct val="90000"/>
              </a:lnSpc>
              <a:spcBef>
                <a:spcPts val="1000"/>
              </a:spcBef>
              <a:defRPr sz="16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273" name="Slide Number"/>
          <p:cNvSpPr txBox="1">
            <a:spLocks noGrp="1"/>
          </p:cNvSpPr>
          <p:nvPr>
            <p:ph type="sldNum" sz="quarter" idx="2"/>
          </p:nvPr>
        </p:nvSpPr>
        <p:spPr>
          <a:xfrm>
            <a:off x="8256738" y="6414772"/>
            <a:ext cx="258621" cy="248302"/>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x">
  <p:cSld name="3_Title and Vertical Text">
    <p:bg>
      <p:bgPr>
        <a:solidFill>
          <a:srgbClr val="FFFFFF"/>
        </a:solidFill>
        <a:effectLst/>
      </p:bgPr>
    </p:bg>
    <p:spTree>
      <p:nvGrpSpPr>
        <p:cNvPr id="1" name=""/>
        <p:cNvGrpSpPr/>
        <p:nvPr/>
      </p:nvGrpSpPr>
      <p:grpSpPr>
        <a:xfrm>
          <a:off x="0" y="0"/>
          <a:ext cx="0" cy="0"/>
          <a:chOff x="0" y="0"/>
          <a:chExt cx="0" cy="0"/>
        </a:xfrm>
      </p:grpSpPr>
      <p:sp>
        <p:nvSpPr>
          <p:cNvPr id="2280" name="Title Text"/>
          <p:cNvSpPr txBox="1">
            <a:spLocks noGrp="1"/>
          </p:cNvSpPr>
          <p:nvPr>
            <p:ph type="title"/>
          </p:nvPr>
        </p:nvSpPr>
        <p:spPr>
          <a:xfrm>
            <a:off x="628650" y="365125"/>
            <a:ext cx="7886700" cy="1325566"/>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281" name="Body Level One…"/>
          <p:cNvSpPr txBox="1">
            <a:spLocks noGrp="1"/>
          </p:cNvSpPr>
          <p:nvPr>
            <p:ph type="body" idx="1"/>
          </p:nvPr>
        </p:nvSpPr>
        <p:spPr>
          <a:xfrm>
            <a:off x="628650" y="1825625"/>
            <a:ext cx="7886700" cy="4351340"/>
          </a:xfrm>
          <a:prstGeom prst="rect">
            <a:avLst/>
          </a:prstGeom>
        </p:spPr>
        <p:txBody>
          <a:bodyPr lIns="45718" tIns="45718" rIns="45718" bIns="45718"/>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8" indent="-320038">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282" name="Slide Number"/>
          <p:cNvSpPr txBox="1">
            <a:spLocks noGrp="1"/>
          </p:cNvSpPr>
          <p:nvPr>
            <p:ph type="sldNum" sz="quarter" idx="2"/>
          </p:nvPr>
        </p:nvSpPr>
        <p:spPr>
          <a:xfrm>
            <a:off x="8256738" y="6414772"/>
            <a:ext cx="258621" cy="248302"/>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x">
  <p:cSld name="3_Vertical Title and Text">
    <p:bg>
      <p:bgPr>
        <a:solidFill>
          <a:srgbClr val="FFFFFF"/>
        </a:solidFill>
        <a:effectLst/>
      </p:bgPr>
    </p:bg>
    <p:spTree>
      <p:nvGrpSpPr>
        <p:cNvPr id="1" name=""/>
        <p:cNvGrpSpPr/>
        <p:nvPr/>
      </p:nvGrpSpPr>
      <p:grpSpPr>
        <a:xfrm>
          <a:off x="0" y="0"/>
          <a:ext cx="0" cy="0"/>
          <a:chOff x="0" y="0"/>
          <a:chExt cx="0" cy="0"/>
        </a:xfrm>
      </p:grpSpPr>
      <p:sp>
        <p:nvSpPr>
          <p:cNvPr id="2289" name="Title Text"/>
          <p:cNvSpPr txBox="1">
            <a:spLocks noGrp="1"/>
          </p:cNvSpPr>
          <p:nvPr>
            <p:ph type="title"/>
          </p:nvPr>
        </p:nvSpPr>
        <p:spPr>
          <a:xfrm>
            <a:off x="6543675" y="365128"/>
            <a:ext cx="1971676" cy="5811842"/>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290" name="Body Level One…"/>
          <p:cNvSpPr txBox="1">
            <a:spLocks noGrp="1"/>
          </p:cNvSpPr>
          <p:nvPr>
            <p:ph type="body" idx="1"/>
          </p:nvPr>
        </p:nvSpPr>
        <p:spPr>
          <a:xfrm>
            <a:off x="628654" y="365128"/>
            <a:ext cx="5800729" cy="5811842"/>
          </a:xfrm>
          <a:prstGeom prst="rect">
            <a:avLst/>
          </a:prstGeom>
        </p:spPr>
        <p:txBody>
          <a:bodyPr lIns="45718" tIns="45718" rIns="45718" bIns="45718"/>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8" indent="-320038">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291" name="Slide Number"/>
          <p:cNvSpPr txBox="1">
            <a:spLocks noGrp="1"/>
          </p:cNvSpPr>
          <p:nvPr>
            <p:ph type="sldNum" sz="quarter" idx="2"/>
          </p:nvPr>
        </p:nvSpPr>
        <p:spPr>
          <a:xfrm>
            <a:off x="8256738" y="6414772"/>
            <a:ext cx="258621" cy="248302"/>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x">
  <p:cSld name="2_Content">
    <p:bg>
      <p:bgPr>
        <a:gradFill flip="none" rotWithShape="1">
          <a:gsLst>
            <a:gs pos="0">
              <a:srgbClr val="FFCC00"/>
            </a:gs>
            <a:gs pos="50000">
              <a:srgbClr val="FFF7D7"/>
            </a:gs>
            <a:gs pos="100000">
              <a:srgbClr val="FFCC00"/>
            </a:gs>
          </a:gsLst>
          <a:lin ang="5400000" scaled="0"/>
        </a:gradFill>
        <a:effectLst/>
      </p:bgPr>
    </p:bg>
    <p:spTree>
      <p:nvGrpSpPr>
        <p:cNvPr id="1" name=""/>
        <p:cNvGrpSpPr/>
        <p:nvPr/>
      </p:nvGrpSpPr>
      <p:grpSpPr>
        <a:xfrm>
          <a:off x="0" y="0"/>
          <a:ext cx="0" cy="0"/>
          <a:chOff x="0" y="0"/>
          <a:chExt cx="0" cy="0"/>
        </a:xfrm>
      </p:grpSpPr>
      <p:sp>
        <p:nvSpPr>
          <p:cNvPr id="2298" name="Body Level One…"/>
          <p:cNvSpPr txBox="1">
            <a:spLocks noGrp="1"/>
          </p:cNvSpPr>
          <p:nvPr>
            <p:ph type="body" idx="1"/>
          </p:nvPr>
        </p:nvSpPr>
        <p:spPr>
          <a:xfrm>
            <a:off x="685800" y="609600"/>
            <a:ext cx="7772400" cy="5486400"/>
          </a:xfrm>
          <a:prstGeom prst="rect">
            <a:avLst/>
          </a:prstGeom>
        </p:spPr>
        <p:txBody>
          <a:bodyPr lIns="45718" tIns="45718" rIns="45718" bIns="45718"/>
          <a:lstStyle>
            <a:lvl1pPr>
              <a:spcBef>
                <a:spcPts val="700"/>
              </a:spcBef>
              <a:buSzPct val="100000"/>
              <a:buChar char="•"/>
              <a:defRPr sz="3200">
                <a:solidFill>
                  <a:srgbClr val="000000"/>
                </a:solidFill>
                <a:latin typeface="+mn-lt"/>
                <a:ea typeface="+mn-ea"/>
                <a:cs typeface="+mn-cs"/>
                <a:sym typeface="Times New Roman"/>
              </a:defRPr>
            </a:lvl1pPr>
            <a:lvl2pPr marL="783771" indent="-326571">
              <a:spcBef>
                <a:spcPts val="700"/>
              </a:spcBef>
              <a:buSzPct val="100000"/>
              <a:buChar char="–"/>
              <a:defRPr sz="3200">
                <a:solidFill>
                  <a:srgbClr val="000000"/>
                </a:solidFill>
                <a:latin typeface="+mn-lt"/>
                <a:ea typeface="+mn-ea"/>
                <a:cs typeface="+mn-cs"/>
                <a:sym typeface="Times New Roman"/>
              </a:defRPr>
            </a:lvl2pPr>
            <a:lvl3pPr marL="1219200" indent="-304800">
              <a:spcBef>
                <a:spcPts val="700"/>
              </a:spcBef>
              <a:buSzPct val="100000"/>
              <a:buChar char="•"/>
              <a:defRPr sz="3200">
                <a:solidFill>
                  <a:srgbClr val="000000"/>
                </a:solidFill>
                <a:latin typeface="+mn-lt"/>
                <a:ea typeface="+mn-ea"/>
                <a:cs typeface="+mn-cs"/>
                <a:sym typeface="Times New Roman"/>
              </a:defRPr>
            </a:lvl3pPr>
            <a:lvl4pPr marL="1737360" indent="-365760">
              <a:spcBef>
                <a:spcPts val="700"/>
              </a:spcBef>
              <a:buSzPct val="100000"/>
              <a:buChar char="–"/>
              <a:defRPr sz="3200">
                <a:solidFill>
                  <a:srgbClr val="000000"/>
                </a:solidFill>
                <a:latin typeface="+mn-lt"/>
                <a:ea typeface="+mn-ea"/>
                <a:cs typeface="+mn-cs"/>
                <a:sym typeface="Times New Roman"/>
              </a:defRPr>
            </a:lvl4pPr>
            <a:lvl5pPr marL="2194560" indent="-365760">
              <a:spcBef>
                <a:spcPts val="700"/>
              </a:spcBef>
              <a:buSzPct val="100000"/>
              <a:buChar char="»"/>
              <a:defRPr sz="3200">
                <a:solidFill>
                  <a:srgbClr val="000000"/>
                </a:solidFill>
                <a:latin typeface="+mn-lt"/>
                <a:ea typeface="+mn-ea"/>
                <a:cs typeface="+mn-cs"/>
                <a:sym typeface="Times New Roman"/>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299" name="Slide Number"/>
          <p:cNvSpPr txBox="1">
            <a:spLocks noGrp="1"/>
          </p:cNvSpPr>
          <p:nvPr>
            <p:ph type="sldNum" sz="quarter" idx="2"/>
          </p:nvPr>
        </p:nvSpPr>
        <p:spPr>
          <a:xfrm>
            <a:off x="8156303" y="6248408"/>
            <a:ext cx="301905" cy="307337"/>
          </a:xfrm>
          <a:prstGeom prst="rect">
            <a:avLst/>
          </a:prstGeom>
        </p:spPr>
        <p:txBody>
          <a:bodyPr lIns="45718" tIns="45718" rIns="45718" bIns="45718" anchor="t"/>
          <a:lstStyle>
            <a:lvl1pPr>
              <a:defRPr sz="1400">
                <a:solidFill>
                  <a:srgbClr val="000000"/>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x">
  <p:cSld name="5_Title and Content">
    <p:bg>
      <p:bgPr>
        <a:gradFill flip="none" rotWithShape="1">
          <a:gsLst>
            <a:gs pos="0">
              <a:srgbClr val="FFCC00"/>
            </a:gs>
            <a:gs pos="50000">
              <a:srgbClr val="FFF7D7"/>
            </a:gs>
            <a:gs pos="100000">
              <a:srgbClr val="FFCC00"/>
            </a:gs>
          </a:gsLst>
          <a:lin ang="5400000" scaled="0"/>
        </a:gradFill>
        <a:effectLst/>
      </p:bgPr>
    </p:bg>
    <p:spTree>
      <p:nvGrpSpPr>
        <p:cNvPr id="1" name=""/>
        <p:cNvGrpSpPr/>
        <p:nvPr/>
      </p:nvGrpSpPr>
      <p:grpSpPr>
        <a:xfrm>
          <a:off x="0" y="0"/>
          <a:ext cx="0" cy="0"/>
          <a:chOff x="0" y="0"/>
          <a:chExt cx="0" cy="0"/>
        </a:xfrm>
      </p:grpSpPr>
      <p:sp>
        <p:nvSpPr>
          <p:cNvPr id="2306" name="Title Text"/>
          <p:cNvSpPr txBox="1">
            <a:spLocks noGrp="1"/>
          </p:cNvSpPr>
          <p:nvPr>
            <p:ph type="title"/>
          </p:nvPr>
        </p:nvSpPr>
        <p:spPr>
          <a:xfrm>
            <a:off x="685800" y="609600"/>
            <a:ext cx="7772400" cy="1143000"/>
          </a:xfrm>
          <a:prstGeom prst="rect">
            <a:avLst/>
          </a:prstGeom>
        </p:spPr>
        <p:txBody>
          <a:bodyPr lIns="45718" tIns="45718" rIns="45718" bIns="45718" anchor="ctr"/>
          <a:lstStyle>
            <a:lvl1pPr>
              <a:defRPr sz="4400" b="0">
                <a:solidFill>
                  <a:srgbClr val="000000"/>
                </a:solidFill>
                <a:latin typeface="+mn-lt"/>
                <a:ea typeface="+mn-ea"/>
                <a:cs typeface="+mn-cs"/>
                <a:sym typeface="Times New Roman"/>
              </a:defRPr>
            </a:lvl1pPr>
          </a:lstStyle>
          <a:p>
            <a:pPr>
              <a:defRPr>
                <a:effectLst/>
              </a:defRPr>
            </a:pPr>
            <a:r>
              <a:t>Title Text</a:t>
            </a:r>
          </a:p>
        </p:txBody>
      </p:sp>
      <p:sp>
        <p:nvSpPr>
          <p:cNvPr id="2307" name="Body Level One…"/>
          <p:cNvSpPr txBox="1">
            <a:spLocks noGrp="1"/>
          </p:cNvSpPr>
          <p:nvPr>
            <p:ph type="body" idx="1"/>
          </p:nvPr>
        </p:nvSpPr>
        <p:spPr>
          <a:xfrm>
            <a:off x="685800" y="1981200"/>
            <a:ext cx="7772400" cy="4114800"/>
          </a:xfrm>
          <a:prstGeom prst="rect">
            <a:avLst/>
          </a:prstGeom>
        </p:spPr>
        <p:txBody>
          <a:bodyPr lIns="45718" tIns="45718" rIns="45718" bIns="45718"/>
          <a:lstStyle>
            <a:lvl1pPr>
              <a:spcBef>
                <a:spcPts val="700"/>
              </a:spcBef>
              <a:buSzPct val="100000"/>
              <a:buChar char="•"/>
              <a:defRPr sz="3200">
                <a:solidFill>
                  <a:srgbClr val="000000"/>
                </a:solidFill>
                <a:latin typeface="+mn-lt"/>
                <a:ea typeface="+mn-ea"/>
                <a:cs typeface="+mn-cs"/>
                <a:sym typeface="Times New Roman"/>
              </a:defRPr>
            </a:lvl1pPr>
            <a:lvl2pPr marL="783771" indent="-326571">
              <a:spcBef>
                <a:spcPts val="700"/>
              </a:spcBef>
              <a:buSzPct val="100000"/>
              <a:buChar char="–"/>
              <a:defRPr sz="3200">
                <a:solidFill>
                  <a:srgbClr val="000000"/>
                </a:solidFill>
                <a:latin typeface="+mn-lt"/>
                <a:ea typeface="+mn-ea"/>
                <a:cs typeface="+mn-cs"/>
                <a:sym typeface="Times New Roman"/>
              </a:defRPr>
            </a:lvl2pPr>
            <a:lvl3pPr marL="1219200" indent="-304800">
              <a:spcBef>
                <a:spcPts val="700"/>
              </a:spcBef>
              <a:buSzPct val="100000"/>
              <a:buChar char="•"/>
              <a:defRPr sz="3200">
                <a:solidFill>
                  <a:srgbClr val="000000"/>
                </a:solidFill>
                <a:latin typeface="+mn-lt"/>
                <a:ea typeface="+mn-ea"/>
                <a:cs typeface="+mn-cs"/>
                <a:sym typeface="Times New Roman"/>
              </a:defRPr>
            </a:lvl3pPr>
            <a:lvl4pPr marL="1737360" indent="-365760">
              <a:spcBef>
                <a:spcPts val="700"/>
              </a:spcBef>
              <a:buSzPct val="100000"/>
              <a:buChar char="–"/>
              <a:defRPr sz="3200">
                <a:solidFill>
                  <a:srgbClr val="000000"/>
                </a:solidFill>
                <a:latin typeface="+mn-lt"/>
                <a:ea typeface="+mn-ea"/>
                <a:cs typeface="+mn-cs"/>
                <a:sym typeface="Times New Roman"/>
              </a:defRPr>
            </a:lvl4pPr>
            <a:lvl5pPr marL="2194560" indent="-365760">
              <a:spcBef>
                <a:spcPts val="700"/>
              </a:spcBef>
              <a:buSzPct val="100000"/>
              <a:buChar char="»"/>
              <a:defRPr sz="3200">
                <a:solidFill>
                  <a:srgbClr val="000000"/>
                </a:solidFill>
                <a:latin typeface="+mn-lt"/>
                <a:ea typeface="+mn-ea"/>
                <a:cs typeface="+mn-cs"/>
                <a:sym typeface="Times New Roman"/>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308" name="Slide Number"/>
          <p:cNvSpPr txBox="1">
            <a:spLocks noGrp="1"/>
          </p:cNvSpPr>
          <p:nvPr>
            <p:ph type="sldNum" sz="quarter" idx="2"/>
          </p:nvPr>
        </p:nvSpPr>
        <p:spPr>
          <a:xfrm>
            <a:off x="8156303" y="6248408"/>
            <a:ext cx="301905" cy="307337"/>
          </a:xfrm>
          <a:prstGeom prst="rect">
            <a:avLst/>
          </a:prstGeom>
        </p:spPr>
        <p:txBody>
          <a:bodyPr lIns="45718" tIns="45718" rIns="45718" bIns="45718" anchor="t"/>
          <a:lstStyle>
            <a:lvl1pPr>
              <a:defRPr sz="1400">
                <a:solidFill>
                  <a:srgbClr val="000000"/>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x">
  <p:cSld name="13_Vergelijking">
    <p:spTree>
      <p:nvGrpSpPr>
        <p:cNvPr id="1" name=""/>
        <p:cNvGrpSpPr/>
        <p:nvPr/>
      </p:nvGrpSpPr>
      <p:grpSpPr>
        <a:xfrm>
          <a:off x="0" y="0"/>
          <a:ext cx="0" cy="0"/>
          <a:chOff x="0" y="0"/>
          <a:chExt cx="0" cy="0"/>
        </a:xfrm>
      </p:grpSpPr>
      <p:pic>
        <p:nvPicPr>
          <p:cNvPr id="2315"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2316" name="Title Text"/>
          <p:cNvSpPr txBox="1">
            <a:spLocks noGrp="1"/>
          </p:cNvSpPr>
          <p:nvPr>
            <p:ph type="title"/>
          </p:nvPr>
        </p:nvSpPr>
        <p:spPr>
          <a:xfrm>
            <a:off x="457200" y="274639"/>
            <a:ext cx="8229600" cy="1143004"/>
          </a:xfrm>
          <a:prstGeom prst="rect">
            <a:avLst/>
          </a:prstGeom>
        </p:spPr>
        <p:txBody>
          <a:bodyPr lIns="45718" tIns="45718" rIns="45718" bIns="45718"/>
          <a:lstStyle/>
          <a:p>
            <a:r>
              <a:t>Title Text</a:t>
            </a:r>
          </a:p>
        </p:txBody>
      </p:sp>
      <p:sp>
        <p:nvSpPr>
          <p:cNvPr id="2317" name="Body Level One…"/>
          <p:cNvSpPr txBox="1">
            <a:spLocks noGrp="1"/>
          </p:cNvSpPr>
          <p:nvPr>
            <p:ph type="body" sz="quarter" idx="1"/>
          </p:nvPr>
        </p:nvSpPr>
        <p:spPr>
          <a:xfrm>
            <a:off x="457200" y="1535112"/>
            <a:ext cx="4040188" cy="639767"/>
          </a:xfrm>
          <a:prstGeom prst="rect">
            <a:avLst/>
          </a:prstGeom>
        </p:spPr>
        <p:txBody>
          <a:bodyPr lIns="45718" tIns="45718" rIns="45718" bIns="45718" anchor="b"/>
          <a:lstStyle>
            <a:lvl1pPr marL="0" indent="0">
              <a:defRPr sz="2400" b="1"/>
            </a:lvl1pPr>
            <a:lvl2pPr marL="0" indent="0">
              <a:defRPr sz="2400" b="1"/>
            </a:lvl2pPr>
            <a:lvl3pPr marL="0" indent="0">
              <a:defRPr sz="2400" b="1"/>
            </a:lvl3pPr>
            <a:lvl4pPr marL="0" indent="0">
              <a:defRPr sz="2400" b="1"/>
            </a:lvl4pPr>
            <a:lvl5pPr marL="0" indent="0">
              <a:defRPr sz="2400" b="1"/>
            </a:lvl5pPr>
          </a:lstStyle>
          <a:p>
            <a:r>
              <a:t>Body Level One</a:t>
            </a:r>
          </a:p>
          <a:p>
            <a:pPr lvl="1"/>
            <a:r>
              <a:t>Body Level Two</a:t>
            </a:r>
          </a:p>
          <a:p>
            <a:pPr lvl="2"/>
            <a:r>
              <a:t>Body Level Three</a:t>
            </a:r>
          </a:p>
          <a:p>
            <a:pPr lvl="3"/>
            <a:r>
              <a:t>Body Level Four</a:t>
            </a:r>
          </a:p>
          <a:p>
            <a:pPr lvl="4"/>
            <a:r>
              <a:t>Body Level Five</a:t>
            </a:r>
          </a:p>
        </p:txBody>
      </p:sp>
      <p:sp>
        <p:nvSpPr>
          <p:cNvPr id="2318" name="Tijdelijke aanduiding voor tekst 4"/>
          <p:cNvSpPr>
            <a:spLocks noGrp="1"/>
          </p:cNvSpPr>
          <p:nvPr>
            <p:ph type="body" sz="quarter" idx="13"/>
          </p:nvPr>
        </p:nvSpPr>
        <p:spPr>
          <a:xfrm>
            <a:off x="4645028" y="1535113"/>
            <a:ext cx="4041780" cy="639768"/>
          </a:xfrm>
          <a:prstGeom prst="rect">
            <a:avLst/>
          </a:prstGeom>
        </p:spPr>
        <p:txBody>
          <a:bodyPr lIns="45718" tIns="45718" rIns="45718" bIns="45718" anchor="b"/>
          <a:lstStyle/>
          <a:p>
            <a:endParaRPr/>
          </a:p>
        </p:txBody>
      </p:sp>
      <p:sp>
        <p:nvSpPr>
          <p:cNvPr id="2319"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Alleen titel">
    <p:spTree>
      <p:nvGrpSpPr>
        <p:cNvPr id="1" name=""/>
        <p:cNvGrpSpPr/>
        <p:nvPr/>
      </p:nvGrpSpPr>
      <p:grpSpPr>
        <a:xfrm>
          <a:off x="0" y="0"/>
          <a:ext cx="0" cy="0"/>
          <a:chOff x="0" y="0"/>
          <a:chExt cx="0" cy="0"/>
        </a:xfrm>
      </p:grpSpPr>
      <p:pic>
        <p:nvPicPr>
          <p:cNvPr id="271"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72"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73"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x">
  <p:cSld name="13_Inhoud van twee">
    <p:spTree>
      <p:nvGrpSpPr>
        <p:cNvPr id="1" name=""/>
        <p:cNvGrpSpPr/>
        <p:nvPr/>
      </p:nvGrpSpPr>
      <p:grpSpPr>
        <a:xfrm>
          <a:off x="0" y="0"/>
          <a:ext cx="0" cy="0"/>
          <a:chOff x="0" y="0"/>
          <a:chExt cx="0" cy="0"/>
        </a:xfrm>
      </p:grpSpPr>
      <p:pic>
        <p:nvPicPr>
          <p:cNvPr id="2326" name="Picture 4" descr="Picture 4"/>
          <p:cNvPicPr>
            <a:picLocks noChangeAspect="1"/>
          </p:cNvPicPr>
          <p:nvPr/>
        </p:nvPicPr>
        <p:blipFill>
          <a:blip r:embed="rId2">
            <a:extLst/>
          </a:blip>
          <a:stretch>
            <a:fillRect/>
          </a:stretch>
        </p:blipFill>
        <p:spPr>
          <a:xfrm>
            <a:off x="6948492" y="6105530"/>
            <a:ext cx="2195517" cy="752479"/>
          </a:xfrm>
          <a:prstGeom prst="rect">
            <a:avLst/>
          </a:prstGeom>
          <a:ln w="12700">
            <a:miter lim="400000"/>
          </a:ln>
        </p:spPr>
      </p:pic>
      <p:sp>
        <p:nvSpPr>
          <p:cNvPr id="2327" name="Title Text"/>
          <p:cNvSpPr txBox="1">
            <a:spLocks noGrp="1"/>
          </p:cNvSpPr>
          <p:nvPr>
            <p:ph type="title"/>
          </p:nvPr>
        </p:nvSpPr>
        <p:spPr>
          <a:xfrm>
            <a:off x="457200" y="274639"/>
            <a:ext cx="8229600" cy="1143004"/>
          </a:xfrm>
          <a:prstGeom prst="rect">
            <a:avLst/>
          </a:prstGeom>
        </p:spPr>
        <p:txBody>
          <a:bodyPr lIns="45718" tIns="45718" rIns="45718" bIns="45718"/>
          <a:lstStyle/>
          <a:p>
            <a:r>
              <a:t>Title Text</a:t>
            </a:r>
          </a:p>
        </p:txBody>
      </p:sp>
      <p:sp>
        <p:nvSpPr>
          <p:cNvPr id="2328" name="Body Level One…"/>
          <p:cNvSpPr txBox="1">
            <a:spLocks noGrp="1"/>
          </p:cNvSpPr>
          <p:nvPr>
            <p:ph type="body" sz="half" idx="1"/>
          </p:nvPr>
        </p:nvSpPr>
        <p:spPr>
          <a:xfrm>
            <a:off x="457200" y="1600206"/>
            <a:ext cx="4038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329"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x">
  <p:cSld name="12_Title and Text">
    <p:spTree>
      <p:nvGrpSpPr>
        <p:cNvPr id="1" name=""/>
        <p:cNvGrpSpPr/>
        <p:nvPr/>
      </p:nvGrpSpPr>
      <p:grpSpPr>
        <a:xfrm>
          <a:off x="0" y="0"/>
          <a:ext cx="0" cy="0"/>
          <a:chOff x="0" y="0"/>
          <a:chExt cx="0" cy="0"/>
        </a:xfrm>
      </p:grpSpPr>
      <p:pic>
        <p:nvPicPr>
          <p:cNvPr id="2336" name="Picture 2" descr="Picture 2"/>
          <p:cNvPicPr>
            <a:picLocks noChangeAspect="1"/>
          </p:cNvPicPr>
          <p:nvPr/>
        </p:nvPicPr>
        <p:blipFill>
          <a:blip r:embed="rId2">
            <a:extLst/>
          </a:blip>
          <a:stretch>
            <a:fillRect/>
          </a:stretch>
        </p:blipFill>
        <p:spPr>
          <a:xfrm>
            <a:off x="7740650" y="6381750"/>
            <a:ext cx="581025" cy="401640"/>
          </a:xfrm>
          <a:prstGeom prst="rect">
            <a:avLst/>
          </a:prstGeom>
          <a:ln w="12700">
            <a:miter lim="400000"/>
          </a:ln>
        </p:spPr>
      </p:pic>
      <p:sp>
        <p:nvSpPr>
          <p:cNvPr id="2337" name="Text Box 3"/>
          <p:cNvSpPr txBox="1"/>
          <p:nvPr/>
        </p:nvSpPr>
        <p:spPr>
          <a:xfrm>
            <a:off x="8278814" y="6375400"/>
            <a:ext cx="757241" cy="350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b="1">
                <a:solidFill>
                  <a:srgbClr val="FFFFFF"/>
                </a:solidFill>
                <a:latin typeface="Arial"/>
                <a:ea typeface="Arial"/>
                <a:cs typeface="Arial"/>
                <a:sym typeface="Arial"/>
              </a:defRPr>
            </a:lvl1pPr>
          </a:lstStyle>
          <a:p>
            <a:r>
              <a:t>ICEL</a:t>
            </a:r>
          </a:p>
        </p:txBody>
      </p:sp>
      <p:sp>
        <p:nvSpPr>
          <p:cNvPr id="2338" name="Title Text"/>
          <p:cNvSpPr txBox="1">
            <a:spLocks noGrp="1"/>
          </p:cNvSpPr>
          <p:nvPr>
            <p:ph type="title"/>
          </p:nvPr>
        </p:nvSpPr>
        <p:spPr>
          <a:xfrm>
            <a:off x="457200" y="274639"/>
            <a:ext cx="8229600" cy="1143003"/>
          </a:xfrm>
          <a:prstGeom prst="rect">
            <a:avLst/>
          </a:prstGeom>
        </p:spPr>
        <p:txBody>
          <a:bodyPr lIns="45718" tIns="45718" rIns="45718" bIns="45718"/>
          <a:lstStyle/>
          <a:p>
            <a:r>
              <a:t>Title Text</a:t>
            </a:r>
          </a:p>
        </p:txBody>
      </p:sp>
      <p:sp>
        <p:nvSpPr>
          <p:cNvPr id="2339" name="Body Level One…"/>
          <p:cNvSpPr txBox="1">
            <a:spLocks noGrp="1"/>
          </p:cNvSpPr>
          <p:nvPr>
            <p:ph type="body" idx="1"/>
          </p:nvPr>
        </p:nvSpPr>
        <p:spPr>
          <a:xfrm>
            <a:off x="457200" y="1600203"/>
            <a:ext cx="8229600" cy="4525964"/>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340"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x">
  <p:cSld name="11_Titeldia">
    <p:spTree>
      <p:nvGrpSpPr>
        <p:cNvPr id="1" name=""/>
        <p:cNvGrpSpPr/>
        <p:nvPr/>
      </p:nvGrpSpPr>
      <p:grpSpPr>
        <a:xfrm>
          <a:off x="0" y="0"/>
          <a:ext cx="0" cy="0"/>
          <a:chOff x="0" y="0"/>
          <a:chExt cx="0" cy="0"/>
        </a:xfrm>
      </p:grpSpPr>
      <p:sp>
        <p:nvSpPr>
          <p:cNvPr id="2347" name="Title Text"/>
          <p:cNvSpPr txBox="1">
            <a:spLocks noGrp="1"/>
          </p:cNvSpPr>
          <p:nvPr>
            <p:ph type="title"/>
          </p:nvPr>
        </p:nvSpPr>
        <p:spPr>
          <a:xfrm>
            <a:off x="762000" y="1143000"/>
            <a:ext cx="7772400" cy="1143000"/>
          </a:xfrm>
          <a:prstGeom prst="rect">
            <a:avLst/>
          </a:prstGeom>
        </p:spPr>
        <p:txBody>
          <a:bodyPr lIns="45718" tIns="45718" rIns="45718" bIns="45718" anchor="b"/>
          <a:lstStyle>
            <a:lvl1pPr>
              <a:defRPr sz="4800" b="0">
                <a:latin typeface="Tahoma"/>
                <a:ea typeface="Tahoma"/>
                <a:cs typeface="Tahoma"/>
                <a:sym typeface="Tahoma"/>
              </a:defRPr>
            </a:lvl1pPr>
          </a:lstStyle>
          <a:p>
            <a:r>
              <a:t>Title Text</a:t>
            </a:r>
          </a:p>
        </p:txBody>
      </p:sp>
      <p:sp>
        <p:nvSpPr>
          <p:cNvPr id="2348" name="Body Level One…"/>
          <p:cNvSpPr txBox="1">
            <a:spLocks noGrp="1"/>
          </p:cNvSpPr>
          <p:nvPr>
            <p:ph type="body" sz="quarter" idx="1"/>
          </p:nvPr>
        </p:nvSpPr>
        <p:spPr>
          <a:xfrm>
            <a:off x="1447800" y="3124200"/>
            <a:ext cx="6400800" cy="1752600"/>
          </a:xfrm>
          <a:prstGeom prst="rect">
            <a:avLst/>
          </a:prstGeom>
        </p:spPr>
        <p:txBody>
          <a:bodyPr lIns="45718" tIns="45718" rIns="45718" bIns="45718"/>
          <a:lstStyle>
            <a:lvl1pPr marL="0" indent="0" algn="ctr">
              <a:defRPr>
                <a:latin typeface="+mn-lt"/>
                <a:ea typeface="+mn-ea"/>
                <a:cs typeface="+mn-cs"/>
                <a:sym typeface="Times New Roman"/>
              </a:defRPr>
            </a:lvl1pPr>
            <a:lvl2pPr marL="0" indent="0" algn="ctr">
              <a:defRPr>
                <a:latin typeface="+mn-lt"/>
                <a:ea typeface="+mn-ea"/>
                <a:cs typeface="+mn-cs"/>
                <a:sym typeface="Times New Roman"/>
              </a:defRPr>
            </a:lvl2pPr>
            <a:lvl3pPr marL="0" indent="0" algn="ctr">
              <a:defRPr>
                <a:latin typeface="+mn-lt"/>
                <a:ea typeface="+mn-ea"/>
                <a:cs typeface="+mn-cs"/>
                <a:sym typeface="Times New Roman"/>
              </a:defRPr>
            </a:lvl3pPr>
            <a:lvl4pPr marL="0" indent="0" algn="ctr">
              <a:defRPr>
                <a:latin typeface="+mn-lt"/>
                <a:ea typeface="+mn-ea"/>
                <a:cs typeface="+mn-cs"/>
                <a:sym typeface="Times New Roman"/>
              </a:defRPr>
            </a:lvl4pPr>
            <a:lvl5pPr marL="0" indent="0" algn="ctr">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349"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x">
  <p:cSld name="10_Titel en object">
    <p:spTree>
      <p:nvGrpSpPr>
        <p:cNvPr id="1" name=""/>
        <p:cNvGrpSpPr/>
        <p:nvPr/>
      </p:nvGrpSpPr>
      <p:grpSpPr>
        <a:xfrm>
          <a:off x="0" y="0"/>
          <a:ext cx="0" cy="0"/>
          <a:chOff x="0" y="0"/>
          <a:chExt cx="0" cy="0"/>
        </a:xfrm>
      </p:grpSpPr>
      <p:pic>
        <p:nvPicPr>
          <p:cNvPr id="2356"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357" name="Title Text"/>
          <p:cNvSpPr txBox="1">
            <a:spLocks noGrp="1"/>
          </p:cNvSpPr>
          <p:nvPr>
            <p:ph type="title"/>
          </p:nvPr>
        </p:nvSpPr>
        <p:spPr>
          <a:xfrm>
            <a:off x="457200" y="274639"/>
            <a:ext cx="8229600" cy="1143003"/>
          </a:xfrm>
          <a:prstGeom prst="rect">
            <a:avLst/>
          </a:prstGeom>
        </p:spPr>
        <p:txBody>
          <a:bodyPr lIns="45718" tIns="45718" rIns="45718" bIns="45718"/>
          <a:lstStyle/>
          <a:p>
            <a:r>
              <a:t>Title Text</a:t>
            </a:r>
          </a:p>
        </p:txBody>
      </p:sp>
      <p:sp>
        <p:nvSpPr>
          <p:cNvPr id="2358" name="Body Level One…"/>
          <p:cNvSpPr txBox="1">
            <a:spLocks noGrp="1"/>
          </p:cNvSpPr>
          <p:nvPr>
            <p:ph type="body" idx="1"/>
          </p:nvPr>
        </p:nvSpPr>
        <p:spPr>
          <a:xfrm>
            <a:off x="457200" y="1600203"/>
            <a:ext cx="8229600" cy="4525964"/>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359"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x">
  <p:cSld name="11_Sectiekop">
    <p:spTree>
      <p:nvGrpSpPr>
        <p:cNvPr id="1" name=""/>
        <p:cNvGrpSpPr/>
        <p:nvPr/>
      </p:nvGrpSpPr>
      <p:grpSpPr>
        <a:xfrm>
          <a:off x="0" y="0"/>
          <a:ext cx="0" cy="0"/>
          <a:chOff x="0" y="0"/>
          <a:chExt cx="0" cy="0"/>
        </a:xfrm>
      </p:grpSpPr>
      <p:pic>
        <p:nvPicPr>
          <p:cNvPr id="2366"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367" name="Title Text"/>
          <p:cNvSpPr txBox="1">
            <a:spLocks noGrp="1"/>
          </p:cNvSpPr>
          <p:nvPr>
            <p:ph type="title"/>
          </p:nvPr>
        </p:nvSpPr>
        <p:spPr>
          <a:xfrm>
            <a:off x="722312" y="4406901"/>
            <a:ext cx="7772404" cy="1362077"/>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2368" name="Body Level One…"/>
          <p:cNvSpPr txBox="1">
            <a:spLocks noGrp="1"/>
          </p:cNvSpPr>
          <p:nvPr>
            <p:ph type="body" sz="quarter" idx="1"/>
          </p:nvPr>
        </p:nvSpPr>
        <p:spPr>
          <a:xfrm>
            <a:off x="722312" y="2906715"/>
            <a:ext cx="7772404" cy="1500189"/>
          </a:xfrm>
          <a:prstGeom prst="rect">
            <a:avLst/>
          </a:prstGeom>
        </p:spPr>
        <p:txBody>
          <a:bodyPr lIns="45718" tIns="45718" rIns="45718" bIns="45718" anchor="b"/>
          <a:lstStyle>
            <a:lvl1pPr marL="0" indent="0">
              <a:spcBef>
                <a:spcPts val="400"/>
              </a:spcBef>
              <a:defRPr sz="2000">
                <a:latin typeface="+mn-lt"/>
                <a:ea typeface="+mn-ea"/>
                <a:cs typeface="+mn-cs"/>
                <a:sym typeface="Times New Roman"/>
              </a:defRPr>
            </a:lvl1pPr>
            <a:lvl2pPr marL="0" indent="0">
              <a:spcBef>
                <a:spcPts val="400"/>
              </a:spcBef>
              <a:defRPr sz="2000">
                <a:latin typeface="+mn-lt"/>
                <a:ea typeface="+mn-ea"/>
                <a:cs typeface="+mn-cs"/>
                <a:sym typeface="Times New Roman"/>
              </a:defRPr>
            </a:lvl2pPr>
            <a:lvl3pPr marL="0" indent="0">
              <a:spcBef>
                <a:spcPts val="400"/>
              </a:spcBef>
              <a:defRPr sz="2000">
                <a:latin typeface="+mn-lt"/>
                <a:ea typeface="+mn-ea"/>
                <a:cs typeface="+mn-cs"/>
                <a:sym typeface="Times New Roman"/>
              </a:defRPr>
            </a:lvl3pPr>
            <a:lvl4pPr marL="0" indent="0">
              <a:spcBef>
                <a:spcPts val="400"/>
              </a:spcBef>
              <a:defRPr sz="2000">
                <a:latin typeface="+mn-lt"/>
                <a:ea typeface="+mn-ea"/>
                <a:cs typeface="+mn-cs"/>
                <a:sym typeface="Times New Roman"/>
              </a:defRPr>
            </a:lvl4pPr>
            <a:lvl5pPr marL="0" indent="0">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369"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x">
  <p:cSld name="14_Inhoud van twee">
    <p:spTree>
      <p:nvGrpSpPr>
        <p:cNvPr id="1" name=""/>
        <p:cNvGrpSpPr/>
        <p:nvPr/>
      </p:nvGrpSpPr>
      <p:grpSpPr>
        <a:xfrm>
          <a:off x="0" y="0"/>
          <a:ext cx="0" cy="0"/>
          <a:chOff x="0" y="0"/>
          <a:chExt cx="0" cy="0"/>
        </a:xfrm>
      </p:grpSpPr>
      <p:pic>
        <p:nvPicPr>
          <p:cNvPr id="2376"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377"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378" name="Body Level One…"/>
          <p:cNvSpPr txBox="1">
            <a:spLocks noGrp="1"/>
          </p:cNvSpPr>
          <p:nvPr>
            <p:ph type="body" sz="half" idx="1"/>
          </p:nvPr>
        </p:nvSpPr>
        <p:spPr>
          <a:xfrm>
            <a:off x="457200" y="1600203"/>
            <a:ext cx="4038600" cy="4525964"/>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379"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x">
  <p:cSld name="14_Vergelijking">
    <p:spTree>
      <p:nvGrpSpPr>
        <p:cNvPr id="1" name=""/>
        <p:cNvGrpSpPr/>
        <p:nvPr/>
      </p:nvGrpSpPr>
      <p:grpSpPr>
        <a:xfrm>
          <a:off x="0" y="0"/>
          <a:ext cx="0" cy="0"/>
          <a:chOff x="0" y="0"/>
          <a:chExt cx="0" cy="0"/>
        </a:xfrm>
      </p:grpSpPr>
      <p:pic>
        <p:nvPicPr>
          <p:cNvPr id="2386"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387"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388" name="Body Level One…"/>
          <p:cNvSpPr txBox="1">
            <a:spLocks noGrp="1"/>
          </p:cNvSpPr>
          <p:nvPr>
            <p:ph type="body" sz="quarter" idx="1"/>
          </p:nvPr>
        </p:nvSpPr>
        <p:spPr>
          <a:xfrm>
            <a:off x="457200" y="1535112"/>
            <a:ext cx="4040188" cy="639763"/>
          </a:xfrm>
          <a:prstGeom prst="rect">
            <a:avLst/>
          </a:prstGeom>
        </p:spPr>
        <p:txBody>
          <a:bodyPr lIns="45718" tIns="45718" rIns="45718" bIns="45718" anchor="b"/>
          <a:lstStyle>
            <a:lvl1pPr marL="0" indent="0">
              <a:spcBef>
                <a:spcPts val="500"/>
              </a:spcBef>
              <a:defRPr sz="2400" b="1">
                <a:latin typeface="+mn-lt"/>
                <a:ea typeface="+mn-ea"/>
                <a:cs typeface="+mn-cs"/>
                <a:sym typeface="Times New Roman"/>
              </a:defRPr>
            </a:lvl1pPr>
            <a:lvl2pPr marL="0" indent="0">
              <a:spcBef>
                <a:spcPts val="500"/>
              </a:spcBef>
              <a:defRPr sz="2400" b="1">
                <a:latin typeface="+mn-lt"/>
                <a:ea typeface="+mn-ea"/>
                <a:cs typeface="+mn-cs"/>
                <a:sym typeface="Times New Roman"/>
              </a:defRPr>
            </a:lvl2pPr>
            <a:lvl3pPr marL="0" indent="0">
              <a:spcBef>
                <a:spcPts val="500"/>
              </a:spcBef>
              <a:defRPr sz="2400" b="1">
                <a:latin typeface="+mn-lt"/>
                <a:ea typeface="+mn-ea"/>
                <a:cs typeface="+mn-cs"/>
                <a:sym typeface="Times New Roman"/>
              </a:defRPr>
            </a:lvl3pPr>
            <a:lvl4pPr marL="0" indent="0">
              <a:spcBef>
                <a:spcPts val="500"/>
              </a:spcBef>
              <a:defRPr sz="2400" b="1">
                <a:latin typeface="+mn-lt"/>
                <a:ea typeface="+mn-ea"/>
                <a:cs typeface="+mn-cs"/>
                <a:sym typeface="Times New Roman"/>
              </a:defRPr>
            </a:lvl4pPr>
            <a:lvl5pPr marL="0" indent="0">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389" name="Tijdelijke aanduiding voor tekst 4"/>
          <p:cNvSpPr>
            <a:spLocks noGrp="1"/>
          </p:cNvSpPr>
          <p:nvPr>
            <p:ph type="body" sz="quarter" idx="13"/>
          </p:nvPr>
        </p:nvSpPr>
        <p:spPr>
          <a:xfrm>
            <a:off x="4645026" y="1535111"/>
            <a:ext cx="4041778" cy="639766"/>
          </a:xfrm>
          <a:prstGeom prst="rect">
            <a:avLst/>
          </a:prstGeom>
        </p:spPr>
        <p:txBody>
          <a:bodyPr lIns="45718" tIns="45718" rIns="45718" bIns="45718" anchor="b"/>
          <a:lstStyle/>
          <a:p>
            <a:endParaRPr/>
          </a:p>
        </p:txBody>
      </p:sp>
      <p:sp>
        <p:nvSpPr>
          <p:cNvPr id="2390"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x">
  <p:cSld name="11_Alleen titel">
    <p:spTree>
      <p:nvGrpSpPr>
        <p:cNvPr id="1" name=""/>
        <p:cNvGrpSpPr/>
        <p:nvPr/>
      </p:nvGrpSpPr>
      <p:grpSpPr>
        <a:xfrm>
          <a:off x="0" y="0"/>
          <a:ext cx="0" cy="0"/>
          <a:chOff x="0" y="0"/>
          <a:chExt cx="0" cy="0"/>
        </a:xfrm>
      </p:grpSpPr>
      <p:pic>
        <p:nvPicPr>
          <p:cNvPr id="2397"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398"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399"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x">
  <p:cSld name="11_Leeg">
    <p:spTree>
      <p:nvGrpSpPr>
        <p:cNvPr id="1" name=""/>
        <p:cNvGrpSpPr/>
        <p:nvPr/>
      </p:nvGrpSpPr>
      <p:grpSpPr>
        <a:xfrm>
          <a:off x="0" y="0"/>
          <a:ext cx="0" cy="0"/>
          <a:chOff x="0" y="0"/>
          <a:chExt cx="0" cy="0"/>
        </a:xfrm>
      </p:grpSpPr>
      <p:pic>
        <p:nvPicPr>
          <p:cNvPr id="2406"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407"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x">
  <p:cSld name="10_Inhoud met bijschrift">
    <p:spTree>
      <p:nvGrpSpPr>
        <p:cNvPr id="1" name=""/>
        <p:cNvGrpSpPr/>
        <p:nvPr/>
      </p:nvGrpSpPr>
      <p:grpSpPr>
        <a:xfrm>
          <a:off x="0" y="0"/>
          <a:ext cx="0" cy="0"/>
          <a:chOff x="0" y="0"/>
          <a:chExt cx="0" cy="0"/>
        </a:xfrm>
      </p:grpSpPr>
      <p:pic>
        <p:nvPicPr>
          <p:cNvPr id="2414"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415" name="Title Text"/>
          <p:cNvSpPr txBox="1">
            <a:spLocks noGrp="1"/>
          </p:cNvSpPr>
          <p:nvPr>
            <p:ph type="title"/>
          </p:nvPr>
        </p:nvSpPr>
        <p:spPr>
          <a:xfrm>
            <a:off x="457201" y="273050"/>
            <a:ext cx="3008316" cy="1162050"/>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2416" name="Body Level One…"/>
          <p:cNvSpPr txBox="1">
            <a:spLocks noGrp="1"/>
          </p:cNvSpPr>
          <p:nvPr>
            <p:ph type="body" idx="1"/>
          </p:nvPr>
        </p:nvSpPr>
        <p:spPr>
          <a:xfrm>
            <a:off x="3575050" y="273053"/>
            <a:ext cx="5111750" cy="5853114"/>
          </a:xfrm>
          <a:prstGeom prst="rect">
            <a:avLst/>
          </a:prstGeom>
        </p:spPr>
        <p:txBody>
          <a:bodyPr lIns="45718" tIns="45718" rIns="45718" bIns="45718"/>
          <a:lstStyle>
            <a:lvl1pPr>
              <a:spcBef>
                <a:spcPts val="700"/>
              </a:spcBef>
              <a:defRPr sz="3200">
                <a:latin typeface="+mn-lt"/>
                <a:ea typeface="+mn-ea"/>
                <a:cs typeface="+mn-cs"/>
                <a:sym typeface="Times New Roman"/>
              </a:defRPr>
            </a:lvl1pPr>
            <a:lvl2pPr indent="0">
              <a:spcBef>
                <a:spcPts val="700"/>
              </a:spcBef>
              <a:defRPr sz="3200">
                <a:latin typeface="+mn-lt"/>
                <a:ea typeface="+mn-ea"/>
                <a:cs typeface="+mn-cs"/>
                <a:sym typeface="Times New Roman"/>
              </a:defRPr>
            </a:lvl2pPr>
            <a:lvl3pPr indent="0">
              <a:spcBef>
                <a:spcPts val="700"/>
              </a:spcBef>
              <a:defRPr sz="3200">
                <a:latin typeface="+mn-lt"/>
                <a:ea typeface="+mn-ea"/>
                <a:cs typeface="+mn-cs"/>
                <a:sym typeface="Times New Roman"/>
              </a:defRPr>
            </a:lvl3pPr>
            <a:lvl4pPr indent="0">
              <a:spcBef>
                <a:spcPts val="700"/>
              </a:spcBef>
              <a:defRPr sz="3200">
                <a:latin typeface="+mn-lt"/>
                <a:ea typeface="+mn-ea"/>
                <a:cs typeface="+mn-cs"/>
                <a:sym typeface="Times New Roman"/>
              </a:defRPr>
            </a:lvl4pPr>
            <a:lvl5pPr indent="0">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417" name="Tijdelijke aanduiding voor tekst 3"/>
          <p:cNvSpPr>
            <a:spLocks noGrp="1"/>
          </p:cNvSpPr>
          <p:nvPr>
            <p:ph type="body" sz="half" idx="13"/>
          </p:nvPr>
        </p:nvSpPr>
        <p:spPr>
          <a:xfrm>
            <a:off x="457200" y="1435103"/>
            <a:ext cx="3008317" cy="4691063"/>
          </a:xfrm>
          <a:prstGeom prst="rect">
            <a:avLst/>
          </a:prstGeom>
        </p:spPr>
        <p:txBody>
          <a:bodyPr lIns="45718" tIns="45718" rIns="45718" bIns="45718"/>
          <a:lstStyle/>
          <a:p>
            <a:endParaRPr/>
          </a:p>
        </p:txBody>
      </p:sp>
      <p:sp>
        <p:nvSpPr>
          <p:cNvPr id="2418"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Leeg">
    <p:spTree>
      <p:nvGrpSpPr>
        <p:cNvPr id="1" name=""/>
        <p:cNvGrpSpPr/>
        <p:nvPr/>
      </p:nvGrpSpPr>
      <p:grpSpPr>
        <a:xfrm>
          <a:off x="0" y="0"/>
          <a:ext cx="0" cy="0"/>
          <a:chOff x="0" y="0"/>
          <a:chExt cx="0" cy="0"/>
        </a:xfrm>
      </p:grpSpPr>
      <p:pic>
        <p:nvPicPr>
          <p:cNvPr id="280"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81"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x">
  <p:cSld name="11_Afbeelding met bijschrift">
    <p:spTree>
      <p:nvGrpSpPr>
        <p:cNvPr id="1" name=""/>
        <p:cNvGrpSpPr/>
        <p:nvPr/>
      </p:nvGrpSpPr>
      <p:grpSpPr>
        <a:xfrm>
          <a:off x="0" y="0"/>
          <a:ext cx="0" cy="0"/>
          <a:chOff x="0" y="0"/>
          <a:chExt cx="0" cy="0"/>
        </a:xfrm>
      </p:grpSpPr>
      <p:pic>
        <p:nvPicPr>
          <p:cNvPr id="2425"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426" name="Title Text"/>
          <p:cNvSpPr txBox="1">
            <a:spLocks noGrp="1"/>
          </p:cNvSpPr>
          <p:nvPr>
            <p:ph type="title"/>
          </p:nvPr>
        </p:nvSpPr>
        <p:spPr>
          <a:xfrm>
            <a:off x="1792290" y="4800600"/>
            <a:ext cx="5486402" cy="566738"/>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2427" name="Tijdelijke aanduiding voor afbeelding 2"/>
          <p:cNvSpPr>
            <a:spLocks noGrp="1"/>
          </p:cNvSpPr>
          <p:nvPr>
            <p:ph type="pic" sz="half" idx="13"/>
          </p:nvPr>
        </p:nvSpPr>
        <p:spPr>
          <a:xfrm>
            <a:off x="1792290" y="612775"/>
            <a:ext cx="5486402" cy="4114800"/>
          </a:xfrm>
          <a:prstGeom prst="rect">
            <a:avLst/>
          </a:prstGeom>
        </p:spPr>
        <p:txBody>
          <a:bodyPr lIns="91439" rIns="91439">
            <a:noAutofit/>
          </a:bodyPr>
          <a:lstStyle/>
          <a:p>
            <a:endParaRPr/>
          </a:p>
        </p:txBody>
      </p:sp>
      <p:sp>
        <p:nvSpPr>
          <p:cNvPr id="2428" name="Body Level One…"/>
          <p:cNvSpPr txBox="1">
            <a:spLocks noGrp="1"/>
          </p:cNvSpPr>
          <p:nvPr>
            <p:ph type="body" sz="quarter" idx="1"/>
          </p:nvPr>
        </p:nvSpPr>
        <p:spPr>
          <a:xfrm>
            <a:off x="1792290" y="5367339"/>
            <a:ext cx="5486402" cy="804865"/>
          </a:xfrm>
          <a:prstGeom prst="rect">
            <a:avLst/>
          </a:prstGeom>
        </p:spPr>
        <p:txBody>
          <a:bodyPr lIns="45718" tIns="45718" rIns="45718" bIns="45718"/>
          <a:lstStyle>
            <a:lvl1pPr marL="0" indent="0">
              <a:spcBef>
                <a:spcPts val="300"/>
              </a:spcBef>
              <a:defRPr sz="1400">
                <a:latin typeface="+mn-lt"/>
                <a:ea typeface="+mn-ea"/>
                <a:cs typeface="+mn-cs"/>
                <a:sym typeface="Times New Roman"/>
              </a:defRPr>
            </a:lvl1pPr>
            <a:lvl2pPr marL="0" indent="0">
              <a:spcBef>
                <a:spcPts val="300"/>
              </a:spcBef>
              <a:defRPr sz="1400">
                <a:latin typeface="+mn-lt"/>
                <a:ea typeface="+mn-ea"/>
                <a:cs typeface="+mn-cs"/>
                <a:sym typeface="Times New Roman"/>
              </a:defRPr>
            </a:lvl2pPr>
            <a:lvl3pPr marL="0" indent="0">
              <a:spcBef>
                <a:spcPts val="300"/>
              </a:spcBef>
              <a:defRPr sz="1400">
                <a:latin typeface="+mn-lt"/>
                <a:ea typeface="+mn-ea"/>
                <a:cs typeface="+mn-cs"/>
                <a:sym typeface="Times New Roman"/>
              </a:defRPr>
            </a:lvl3pPr>
            <a:lvl4pPr marL="0" indent="0">
              <a:spcBef>
                <a:spcPts val="300"/>
              </a:spcBef>
              <a:defRPr sz="1400">
                <a:latin typeface="+mn-lt"/>
                <a:ea typeface="+mn-ea"/>
                <a:cs typeface="+mn-cs"/>
                <a:sym typeface="Times New Roman"/>
              </a:defRPr>
            </a:lvl4pPr>
            <a:lvl5pPr marL="0" indent="0">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429"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x">
  <p:cSld name="10_Titel en verticale tekst">
    <p:spTree>
      <p:nvGrpSpPr>
        <p:cNvPr id="1" name=""/>
        <p:cNvGrpSpPr/>
        <p:nvPr/>
      </p:nvGrpSpPr>
      <p:grpSpPr>
        <a:xfrm>
          <a:off x="0" y="0"/>
          <a:ext cx="0" cy="0"/>
          <a:chOff x="0" y="0"/>
          <a:chExt cx="0" cy="0"/>
        </a:xfrm>
      </p:grpSpPr>
      <p:pic>
        <p:nvPicPr>
          <p:cNvPr id="2436"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437"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438" name="Body Level One…"/>
          <p:cNvSpPr txBox="1">
            <a:spLocks noGrp="1"/>
          </p:cNvSpPr>
          <p:nvPr>
            <p:ph type="body" idx="1"/>
          </p:nvPr>
        </p:nvSpPr>
        <p:spPr>
          <a:xfrm>
            <a:off x="457200" y="1600203"/>
            <a:ext cx="8229600" cy="4525964"/>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439"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x">
  <p:cSld name="10_Verticale titel en tekst">
    <p:spTree>
      <p:nvGrpSpPr>
        <p:cNvPr id="1" name=""/>
        <p:cNvGrpSpPr/>
        <p:nvPr/>
      </p:nvGrpSpPr>
      <p:grpSpPr>
        <a:xfrm>
          <a:off x="0" y="0"/>
          <a:ext cx="0" cy="0"/>
          <a:chOff x="0" y="0"/>
          <a:chExt cx="0" cy="0"/>
        </a:xfrm>
      </p:grpSpPr>
      <p:pic>
        <p:nvPicPr>
          <p:cNvPr id="2446"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447" name="Title Text"/>
          <p:cNvSpPr txBox="1">
            <a:spLocks noGrp="1"/>
          </p:cNvSpPr>
          <p:nvPr>
            <p:ph type="title"/>
          </p:nvPr>
        </p:nvSpPr>
        <p:spPr>
          <a:xfrm>
            <a:off x="6629400" y="274639"/>
            <a:ext cx="2057400" cy="5851528"/>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2448" name="Body Level One…"/>
          <p:cNvSpPr txBox="1">
            <a:spLocks noGrp="1"/>
          </p:cNvSpPr>
          <p:nvPr>
            <p:ph type="body" idx="1"/>
          </p:nvPr>
        </p:nvSpPr>
        <p:spPr>
          <a:xfrm>
            <a:off x="457200" y="274639"/>
            <a:ext cx="6019800" cy="5851528"/>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449"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x">
  <p:cSld name="13_Title and Text">
    <p:spTree>
      <p:nvGrpSpPr>
        <p:cNvPr id="1" name=""/>
        <p:cNvGrpSpPr/>
        <p:nvPr/>
      </p:nvGrpSpPr>
      <p:grpSpPr>
        <a:xfrm>
          <a:off x="0" y="0"/>
          <a:ext cx="0" cy="0"/>
          <a:chOff x="0" y="0"/>
          <a:chExt cx="0" cy="0"/>
        </a:xfrm>
      </p:grpSpPr>
      <p:pic>
        <p:nvPicPr>
          <p:cNvPr id="2456"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457" name="Title Text"/>
          <p:cNvSpPr txBox="1">
            <a:spLocks noGrp="1"/>
          </p:cNvSpPr>
          <p:nvPr>
            <p:ph type="title"/>
          </p:nvPr>
        </p:nvSpPr>
        <p:spPr>
          <a:xfrm>
            <a:off x="457200" y="274639"/>
            <a:ext cx="8229600" cy="1143003"/>
          </a:xfrm>
          <a:prstGeom prst="rect">
            <a:avLst/>
          </a:prstGeom>
        </p:spPr>
        <p:txBody>
          <a:bodyPr lIns="45718" tIns="45718" rIns="45718" bIns="45718"/>
          <a:lstStyle/>
          <a:p>
            <a:r>
              <a:t>Title Text</a:t>
            </a:r>
          </a:p>
        </p:txBody>
      </p:sp>
      <p:sp>
        <p:nvSpPr>
          <p:cNvPr id="2458" name="Body Level One…"/>
          <p:cNvSpPr txBox="1">
            <a:spLocks noGrp="1"/>
          </p:cNvSpPr>
          <p:nvPr>
            <p:ph type="body" idx="1"/>
          </p:nvPr>
        </p:nvSpPr>
        <p:spPr>
          <a:xfrm>
            <a:off x="457200" y="1600203"/>
            <a:ext cx="8229600" cy="4525964"/>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459"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2466" name="Title Text"/>
          <p:cNvSpPr txBox="1">
            <a:spLocks noGrp="1"/>
          </p:cNvSpPr>
          <p:nvPr>
            <p:ph type="title"/>
          </p:nvPr>
        </p:nvSpPr>
        <p:spPr>
          <a:xfrm>
            <a:off x="685800" y="1122363"/>
            <a:ext cx="7772400" cy="2387602"/>
          </a:xfrm>
          <a:prstGeom prst="rect">
            <a:avLst/>
          </a:prstGeom>
        </p:spPr>
        <p:txBody>
          <a:bodyPr lIns="45718" tIns="45718" rIns="45718" bIns="45718" anchor="b"/>
          <a:lstStyle>
            <a:lvl1pPr>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467" name="Body Level One…"/>
          <p:cNvSpPr txBox="1">
            <a:spLocks noGrp="1"/>
          </p:cNvSpPr>
          <p:nvPr>
            <p:ph type="body" sz="quarter" idx="1"/>
          </p:nvPr>
        </p:nvSpPr>
        <p:spPr>
          <a:xfrm>
            <a:off x="1143000" y="3602039"/>
            <a:ext cx="6858000" cy="1655764"/>
          </a:xfrm>
          <a:prstGeom prst="rect">
            <a:avLst/>
          </a:prstGeom>
        </p:spPr>
        <p:txBody>
          <a:bodyPr lIns="45718" tIns="45718" rIns="45718" bIns="45718"/>
          <a:lstStyle>
            <a:lvl1pPr marL="0" indent="0" algn="ctr">
              <a:lnSpc>
                <a:spcPct val="90000"/>
              </a:lnSpc>
              <a:spcBef>
                <a:spcPts val="1000"/>
              </a:spcBef>
              <a:defRPr sz="2400">
                <a:solidFill>
                  <a:srgbClr val="000000"/>
                </a:solidFill>
                <a:latin typeface="Calibri"/>
                <a:ea typeface="Calibri"/>
                <a:cs typeface="Calibri"/>
                <a:sym typeface="Calibri"/>
              </a:defRPr>
            </a:lvl1pPr>
            <a:lvl2pPr marL="0" indent="0" algn="ctr">
              <a:lnSpc>
                <a:spcPct val="90000"/>
              </a:lnSpc>
              <a:spcBef>
                <a:spcPts val="1000"/>
              </a:spcBef>
              <a:defRPr sz="2400">
                <a:solidFill>
                  <a:srgbClr val="000000"/>
                </a:solidFill>
                <a:latin typeface="Calibri"/>
                <a:ea typeface="Calibri"/>
                <a:cs typeface="Calibri"/>
                <a:sym typeface="Calibri"/>
              </a:defRPr>
            </a:lvl2pPr>
            <a:lvl3pPr marL="0" indent="0" algn="ctr">
              <a:lnSpc>
                <a:spcPct val="90000"/>
              </a:lnSpc>
              <a:spcBef>
                <a:spcPts val="1000"/>
              </a:spcBef>
              <a:defRPr sz="2400">
                <a:solidFill>
                  <a:srgbClr val="000000"/>
                </a:solidFill>
                <a:latin typeface="Calibri"/>
                <a:ea typeface="Calibri"/>
                <a:cs typeface="Calibri"/>
                <a:sym typeface="Calibri"/>
              </a:defRPr>
            </a:lvl3pPr>
            <a:lvl4pPr marL="0" indent="0" algn="ctr">
              <a:lnSpc>
                <a:spcPct val="90000"/>
              </a:lnSpc>
              <a:spcBef>
                <a:spcPts val="1000"/>
              </a:spcBef>
              <a:defRPr sz="2400">
                <a:solidFill>
                  <a:srgbClr val="000000"/>
                </a:solidFill>
                <a:latin typeface="Calibri"/>
                <a:ea typeface="Calibri"/>
                <a:cs typeface="Calibri"/>
                <a:sym typeface="Calibri"/>
              </a:defRPr>
            </a:lvl4pPr>
            <a:lvl5pPr marL="0" indent="0" algn="ctr">
              <a:lnSpc>
                <a:spcPct val="90000"/>
              </a:lnSpc>
              <a:spcBef>
                <a:spcPts val="1000"/>
              </a:spcBef>
              <a:defRPr sz="2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468" name="Slide Number"/>
          <p:cNvSpPr txBox="1">
            <a:spLocks noGrp="1"/>
          </p:cNvSpPr>
          <p:nvPr>
            <p:ph type="sldNum" sz="quarter" idx="2"/>
          </p:nvPr>
        </p:nvSpPr>
        <p:spPr>
          <a:xfrm>
            <a:off x="8256730" y="6414764"/>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2475" name="Title Text"/>
          <p:cNvSpPr txBox="1">
            <a:spLocks noGrp="1"/>
          </p:cNvSpPr>
          <p:nvPr>
            <p:ph type="title"/>
          </p:nvPr>
        </p:nvSpPr>
        <p:spPr>
          <a:xfrm>
            <a:off x="628650" y="365125"/>
            <a:ext cx="7886700" cy="1325564"/>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476" name="Body Level One…"/>
          <p:cNvSpPr txBox="1">
            <a:spLocks noGrp="1"/>
          </p:cNvSpPr>
          <p:nvPr>
            <p:ph type="body" idx="1"/>
          </p:nvPr>
        </p:nvSpPr>
        <p:spPr>
          <a:xfrm>
            <a:off x="628650" y="1825625"/>
            <a:ext cx="7886700" cy="4351338"/>
          </a:xfrm>
          <a:prstGeom prst="rect">
            <a:avLst/>
          </a:prstGeom>
        </p:spPr>
        <p:txBody>
          <a:bodyPr lIns="45718" tIns="45718" rIns="45718" bIns="45718"/>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8" indent="-320038">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477" name="Slide Number"/>
          <p:cNvSpPr txBox="1">
            <a:spLocks noGrp="1"/>
          </p:cNvSpPr>
          <p:nvPr>
            <p:ph type="sldNum" sz="quarter" idx="2"/>
          </p:nvPr>
        </p:nvSpPr>
        <p:spPr>
          <a:xfrm>
            <a:off x="8256730" y="6414764"/>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x">
  <p:cSld name="7_Section Header">
    <p:bg>
      <p:bgPr>
        <a:solidFill>
          <a:srgbClr val="FFFFFF"/>
        </a:solidFill>
        <a:effectLst/>
      </p:bgPr>
    </p:bg>
    <p:spTree>
      <p:nvGrpSpPr>
        <p:cNvPr id="1" name=""/>
        <p:cNvGrpSpPr/>
        <p:nvPr/>
      </p:nvGrpSpPr>
      <p:grpSpPr>
        <a:xfrm>
          <a:off x="0" y="0"/>
          <a:ext cx="0" cy="0"/>
          <a:chOff x="0" y="0"/>
          <a:chExt cx="0" cy="0"/>
        </a:xfrm>
      </p:grpSpPr>
      <p:sp>
        <p:nvSpPr>
          <p:cNvPr id="2484" name="Title Text"/>
          <p:cNvSpPr txBox="1">
            <a:spLocks noGrp="1"/>
          </p:cNvSpPr>
          <p:nvPr>
            <p:ph type="title"/>
          </p:nvPr>
        </p:nvSpPr>
        <p:spPr>
          <a:xfrm>
            <a:off x="623887" y="1709740"/>
            <a:ext cx="7886702" cy="2852738"/>
          </a:xfrm>
          <a:prstGeom prst="rect">
            <a:avLst/>
          </a:prstGeom>
        </p:spPr>
        <p:txBody>
          <a:bodyPr lIns="45718" tIns="45718" rIns="45718" bIns="45718" anchor="b"/>
          <a:lstStyle>
            <a:lvl1pPr algn="l">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485" name="Body Level One…"/>
          <p:cNvSpPr txBox="1">
            <a:spLocks noGrp="1"/>
          </p:cNvSpPr>
          <p:nvPr>
            <p:ph type="body" sz="quarter" idx="1"/>
          </p:nvPr>
        </p:nvSpPr>
        <p:spPr>
          <a:xfrm>
            <a:off x="623887" y="4589464"/>
            <a:ext cx="7886702" cy="1500189"/>
          </a:xfrm>
          <a:prstGeom prst="rect">
            <a:avLst/>
          </a:prstGeom>
        </p:spPr>
        <p:txBody>
          <a:bodyPr lIns="45718" tIns="45718" rIns="45718" bIns="45718"/>
          <a:lstStyle>
            <a:lvl1pPr marL="0" indent="0">
              <a:lnSpc>
                <a:spcPct val="90000"/>
              </a:lnSpc>
              <a:spcBef>
                <a:spcPts val="1000"/>
              </a:spcBef>
              <a:defRPr sz="2400">
                <a:solidFill>
                  <a:srgbClr val="000000"/>
                </a:solidFill>
                <a:latin typeface="Calibri"/>
                <a:ea typeface="Calibri"/>
                <a:cs typeface="Calibri"/>
                <a:sym typeface="Calibri"/>
              </a:defRPr>
            </a:lvl1pPr>
            <a:lvl2pPr marL="0" indent="0">
              <a:lnSpc>
                <a:spcPct val="90000"/>
              </a:lnSpc>
              <a:spcBef>
                <a:spcPts val="1000"/>
              </a:spcBef>
              <a:defRPr sz="2400">
                <a:solidFill>
                  <a:srgbClr val="000000"/>
                </a:solidFill>
                <a:latin typeface="Calibri"/>
                <a:ea typeface="Calibri"/>
                <a:cs typeface="Calibri"/>
                <a:sym typeface="Calibri"/>
              </a:defRPr>
            </a:lvl2pPr>
            <a:lvl3pPr marL="0" indent="0">
              <a:lnSpc>
                <a:spcPct val="90000"/>
              </a:lnSpc>
              <a:spcBef>
                <a:spcPts val="1000"/>
              </a:spcBef>
              <a:defRPr sz="2400">
                <a:solidFill>
                  <a:srgbClr val="000000"/>
                </a:solidFill>
                <a:latin typeface="Calibri"/>
                <a:ea typeface="Calibri"/>
                <a:cs typeface="Calibri"/>
                <a:sym typeface="Calibri"/>
              </a:defRPr>
            </a:lvl3pPr>
            <a:lvl4pPr marL="0" indent="0">
              <a:lnSpc>
                <a:spcPct val="90000"/>
              </a:lnSpc>
              <a:spcBef>
                <a:spcPts val="1000"/>
              </a:spcBef>
              <a:defRPr sz="2400">
                <a:solidFill>
                  <a:srgbClr val="000000"/>
                </a:solidFill>
                <a:latin typeface="Calibri"/>
                <a:ea typeface="Calibri"/>
                <a:cs typeface="Calibri"/>
                <a:sym typeface="Calibri"/>
              </a:defRPr>
            </a:lvl4pPr>
            <a:lvl5pPr marL="0" indent="0">
              <a:lnSpc>
                <a:spcPct val="90000"/>
              </a:lnSpc>
              <a:spcBef>
                <a:spcPts val="1000"/>
              </a:spcBef>
              <a:defRPr sz="2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486" name="Slide Number"/>
          <p:cNvSpPr txBox="1">
            <a:spLocks noGrp="1"/>
          </p:cNvSpPr>
          <p:nvPr>
            <p:ph type="sldNum" sz="quarter" idx="2"/>
          </p:nvPr>
        </p:nvSpPr>
        <p:spPr>
          <a:xfrm>
            <a:off x="8256730" y="6414764"/>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x">
  <p:cSld name="4_Two Content">
    <p:bg>
      <p:bgPr>
        <a:solidFill>
          <a:srgbClr val="FFFFFF"/>
        </a:solidFill>
        <a:effectLst/>
      </p:bgPr>
    </p:bg>
    <p:spTree>
      <p:nvGrpSpPr>
        <p:cNvPr id="1" name=""/>
        <p:cNvGrpSpPr/>
        <p:nvPr/>
      </p:nvGrpSpPr>
      <p:grpSpPr>
        <a:xfrm>
          <a:off x="0" y="0"/>
          <a:ext cx="0" cy="0"/>
          <a:chOff x="0" y="0"/>
          <a:chExt cx="0" cy="0"/>
        </a:xfrm>
      </p:grpSpPr>
      <p:sp>
        <p:nvSpPr>
          <p:cNvPr id="2493" name="Title Text"/>
          <p:cNvSpPr txBox="1">
            <a:spLocks noGrp="1"/>
          </p:cNvSpPr>
          <p:nvPr>
            <p:ph type="title"/>
          </p:nvPr>
        </p:nvSpPr>
        <p:spPr>
          <a:xfrm>
            <a:off x="628650" y="365125"/>
            <a:ext cx="7886700" cy="1325564"/>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494" name="Body Level One…"/>
          <p:cNvSpPr txBox="1">
            <a:spLocks noGrp="1"/>
          </p:cNvSpPr>
          <p:nvPr>
            <p:ph type="body" sz="half" idx="1"/>
          </p:nvPr>
        </p:nvSpPr>
        <p:spPr>
          <a:xfrm>
            <a:off x="628650" y="1825625"/>
            <a:ext cx="3886200" cy="4351338"/>
          </a:xfrm>
          <a:prstGeom prst="rect">
            <a:avLst/>
          </a:prstGeom>
        </p:spPr>
        <p:txBody>
          <a:bodyPr lIns="45718" tIns="45718" rIns="45718" bIns="45718"/>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8" indent="-320038">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495" name="Slide Number"/>
          <p:cNvSpPr txBox="1">
            <a:spLocks noGrp="1"/>
          </p:cNvSpPr>
          <p:nvPr>
            <p:ph type="sldNum" sz="quarter" idx="2"/>
          </p:nvPr>
        </p:nvSpPr>
        <p:spPr>
          <a:xfrm>
            <a:off x="8256730" y="6414764"/>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x">
  <p:cSld name="4_Comparison">
    <p:bg>
      <p:bgPr>
        <a:solidFill>
          <a:srgbClr val="FFFFFF"/>
        </a:solidFill>
        <a:effectLst/>
      </p:bgPr>
    </p:bg>
    <p:spTree>
      <p:nvGrpSpPr>
        <p:cNvPr id="1" name=""/>
        <p:cNvGrpSpPr/>
        <p:nvPr/>
      </p:nvGrpSpPr>
      <p:grpSpPr>
        <a:xfrm>
          <a:off x="0" y="0"/>
          <a:ext cx="0" cy="0"/>
          <a:chOff x="0" y="0"/>
          <a:chExt cx="0" cy="0"/>
        </a:xfrm>
      </p:grpSpPr>
      <p:sp>
        <p:nvSpPr>
          <p:cNvPr id="2502" name="Title Text"/>
          <p:cNvSpPr txBox="1">
            <a:spLocks noGrp="1"/>
          </p:cNvSpPr>
          <p:nvPr>
            <p:ph type="title"/>
          </p:nvPr>
        </p:nvSpPr>
        <p:spPr>
          <a:xfrm>
            <a:off x="629841" y="365125"/>
            <a:ext cx="7886702" cy="1325564"/>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503" name="Body Level One…"/>
          <p:cNvSpPr txBox="1">
            <a:spLocks noGrp="1"/>
          </p:cNvSpPr>
          <p:nvPr>
            <p:ph type="body" sz="quarter" idx="1"/>
          </p:nvPr>
        </p:nvSpPr>
        <p:spPr>
          <a:xfrm>
            <a:off x="629841" y="1681165"/>
            <a:ext cx="3868342" cy="823914"/>
          </a:xfrm>
          <a:prstGeom prst="rect">
            <a:avLst/>
          </a:prstGeom>
        </p:spPr>
        <p:txBody>
          <a:bodyPr lIns="45718" tIns="45718" rIns="45718" bIns="45718" anchor="b"/>
          <a:lstStyle>
            <a:lvl1pPr marL="0" indent="0">
              <a:lnSpc>
                <a:spcPct val="90000"/>
              </a:lnSpc>
              <a:spcBef>
                <a:spcPts val="1000"/>
              </a:spcBef>
              <a:defRPr sz="2400" b="1">
                <a:solidFill>
                  <a:srgbClr val="000000"/>
                </a:solidFill>
                <a:latin typeface="+mj-lt"/>
                <a:ea typeface="+mj-ea"/>
                <a:cs typeface="+mj-cs"/>
                <a:sym typeface="Helvetica"/>
              </a:defRPr>
            </a:lvl1pPr>
            <a:lvl2pPr marL="0" indent="0">
              <a:lnSpc>
                <a:spcPct val="90000"/>
              </a:lnSpc>
              <a:spcBef>
                <a:spcPts val="1000"/>
              </a:spcBef>
              <a:defRPr sz="2400" b="1">
                <a:solidFill>
                  <a:srgbClr val="000000"/>
                </a:solidFill>
                <a:latin typeface="+mj-lt"/>
                <a:ea typeface="+mj-ea"/>
                <a:cs typeface="+mj-cs"/>
                <a:sym typeface="Helvetica"/>
              </a:defRPr>
            </a:lvl2pPr>
            <a:lvl3pPr marL="0" indent="0">
              <a:lnSpc>
                <a:spcPct val="90000"/>
              </a:lnSpc>
              <a:spcBef>
                <a:spcPts val="1000"/>
              </a:spcBef>
              <a:defRPr sz="2400" b="1">
                <a:solidFill>
                  <a:srgbClr val="000000"/>
                </a:solidFill>
                <a:latin typeface="+mj-lt"/>
                <a:ea typeface="+mj-ea"/>
                <a:cs typeface="+mj-cs"/>
                <a:sym typeface="Helvetica"/>
              </a:defRPr>
            </a:lvl3pPr>
            <a:lvl4pPr marL="0" indent="0">
              <a:lnSpc>
                <a:spcPct val="90000"/>
              </a:lnSpc>
              <a:spcBef>
                <a:spcPts val="1000"/>
              </a:spcBef>
              <a:defRPr sz="2400" b="1">
                <a:solidFill>
                  <a:srgbClr val="000000"/>
                </a:solidFill>
                <a:latin typeface="+mj-lt"/>
                <a:ea typeface="+mj-ea"/>
                <a:cs typeface="+mj-cs"/>
                <a:sym typeface="Helvetica"/>
              </a:defRPr>
            </a:lvl4pPr>
            <a:lvl5pPr marL="0" indent="0">
              <a:lnSpc>
                <a:spcPct val="90000"/>
              </a:lnSpc>
              <a:spcBef>
                <a:spcPts val="1000"/>
              </a:spcBef>
              <a:defRPr sz="2400" b="1">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504" name="Text Placeholder 4"/>
          <p:cNvSpPr>
            <a:spLocks noGrp="1"/>
          </p:cNvSpPr>
          <p:nvPr>
            <p:ph type="body" sz="quarter" idx="13"/>
          </p:nvPr>
        </p:nvSpPr>
        <p:spPr>
          <a:xfrm>
            <a:off x="4629150" y="1681165"/>
            <a:ext cx="3887393" cy="823914"/>
          </a:xfrm>
          <a:prstGeom prst="rect">
            <a:avLst/>
          </a:prstGeom>
        </p:spPr>
        <p:txBody>
          <a:bodyPr lIns="45718" tIns="45718" rIns="45718" bIns="45718" anchor="b"/>
          <a:lstStyle/>
          <a:p>
            <a:endParaRPr/>
          </a:p>
        </p:txBody>
      </p:sp>
      <p:sp>
        <p:nvSpPr>
          <p:cNvPr id="2505" name="Slide Number"/>
          <p:cNvSpPr txBox="1">
            <a:spLocks noGrp="1"/>
          </p:cNvSpPr>
          <p:nvPr>
            <p:ph type="sldNum" sz="quarter" idx="2"/>
          </p:nvPr>
        </p:nvSpPr>
        <p:spPr>
          <a:xfrm>
            <a:off x="8256730" y="6414764"/>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x">
  <p:cSld name="8_Title Only">
    <p:bg>
      <p:bgPr>
        <a:solidFill>
          <a:srgbClr val="FFFFFF"/>
        </a:solidFill>
        <a:effectLst/>
      </p:bgPr>
    </p:bg>
    <p:spTree>
      <p:nvGrpSpPr>
        <p:cNvPr id="1" name=""/>
        <p:cNvGrpSpPr/>
        <p:nvPr/>
      </p:nvGrpSpPr>
      <p:grpSpPr>
        <a:xfrm>
          <a:off x="0" y="0"/>
          <a:ext cx="0" cy="0"/>
          <a:chOff x="0" y="0"/>
          <a:chExt cx="0" cy="0"/>
        </a:xfrm>
      </p:grpSpPr>
      <p:sp>
        <p:nvSpPr>
          <p:cNvPr id="2512" name="Title Text"/>
          <p:cNvSpPr txBox="1">
            <a:spLocks noGrp="1"/>
          </p:cNvSpPr>
          <p:nvPr>
            <p:ph type="title"/>
          </p:nvPr>
        </p:nvSpPr>
        <p:spPr>
          <a:xfrm>
            <a:off x="628650" y="365125"/>
            <a:ext cx="7886700" cy="1325564"/>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513" name="Slide Number"/>
          <p:cNvSpPr txBox="1">
            <a:spLocks noGrp="1"/>
          </p:cNvSpPr>
          <p:nvPr>
            <p:ph type="sldNum" sz="quarter" idx="2"/>
          </p:nvPr>
        </p:nvSpPr>
        <p:spPr>
          <a:xfrm>
            <a:off x="8256730" y="6414764"/>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Inhoud met bijschrift">
    <p:spTree>
      <p:nvGrpSpPr>
        <p:cNvPr id="1" name=""/>
        <p:cNvGrpSpPr/>
        <p:nvPr/>
      </p:nvGrpSpPr>
      <p:grpSpPr>
        <a:xfrm>
          <a:off x="0" y="0"/>
          <a:ext cx="0" cy="0"/>
          <a:chOff x="0" y="0"/>
          <a:chExt cx="0" cy="0"/>
        </a:xfrm>
      </p:grpSpPr>
      <p:pic>
        <p:nvPicPr>
          <p:cNvPr id="288"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289" name="Title Text"/>
          <p:cNvSpPr txBox="1">
            <a:spLocks noGrp="1"/>
          </p:cNvSpPr>
          <p:nvPr>
            <p:ph type="title"/>
          </p:nvPr>
        </p:nvSpPr>
        <p:spPr>
          <a:xfrm>
            <a:off x="457201" y="273050"/>
            <a:ext cx="3008316" cy="1162050"/>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290" name="Body Level One…"/>
          <p:cNvSpPr txBox="1">
            <a:spLocks noGrp="1"/>
          </p:cNvSpPr>
          <p:nvPr>
            <p:ph type="body" idx="1"/>
          </p:nvPr>
        </p:nvSpPr>
        <p:spPr>
          <a:xfrm>
            <a:off x="3575050" y="273053"/>
            <a:ext cx="5111750" cy="5853114"/>
          </a:xfrm>
          <a:prstGeom prst="rect">
            <a:avLst/>
          </a:prstGeom>
        </p:spPr>
        <p:txBody>
          <a:bodyPr lIns="45718" tIns="45718" rIns="45718" bIns="45718"/>
          <a:lstStyle>
            <a:lvl1pPr>
              <a:spcBef>
                <a:spcPts val="700"/>
              </a:spcBef>
              <a:defRPr sz="3200">
                <a:latin typeface="+mn-lt"/>
                <a:ea typeface="+mn-ea"/>
                <a:cs typeface="+mn-cs"/>
                <a:sym typeface="Times New Roman"/>
              </a:defRPr>
            </a:lvl1pPr>
            <a:lvl2pPr indent="0">
              <a:spcBef>
                <a:spcPts val="700"/>
              </a:spcBef>
              <a:defRPr sz="3200">
                <a:latin typeface="+mn-lt"/>
                <a:ea typeface="+mn-ea"/>
                <a:cs typeface="+mn-cs"/>
                <a:sym typeface="Times New Roman"/>
              </a:defRPr>
            </a:lvl2pPr>
            <a:lvl3pPr indent="0">
              <a:spcBef>
                <a:spcPts val="700"/>
              </a:spcBef>
              <a:defRPr sz="3200">
                <a:latin typeface="+mn-lt"/>
                <a:ea typeface="+mn-ea"/>
                <a:cs typeface="+mn-cs"/>
                <a:sym typeface="Times New Roman"/>
              </a:defRPr>
            </a:lvl3pPr>
            <a:lvl4pPr indent="0">
              <a:spcBef>
                <a:spcPts val="700"/>
              </a:spcBef>
              <a:defRPr sz="3200">
                <a:latin typeface="+mn-lt"/>
                <a:ea typeface="+mn-ea"/>
                <a:cs typeface="+mn-cs"/>
                <a:sym typeface="Times New Roman"/>
              </a:defRPr>
            </a:lvl4pPr>
            <a:lvl5pPr indent="0">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91" name="Tijdelijke aanduiding voor tekst 3"/>
          <p:cNvSpPr>
            <a:spLocks noGrp="1"/>
          </p:cNvSpPr>
          <p:nvPr>
            <p:ph type="body" sz="half" idx="13"/>
          </p:nvPr>
        </p:nvSpPr>
        <p:spPr>
          <a:xfrm>
            <a:off x="457200" y="1435103"/>
            <a:ext cx="3008317" cy="4691063"/>
          </a:xfrm>
          <a:prstGeom prst="rect">
            <a:avLst/>
          </a:prstGeom>
        </p:spPr>
        <p:txBody>
          <a:bodyPr lIns="45718" tIns="45718" rIns="45718" bIns="45718"/>
          <a:lstStyle/>
          <a:p>
            <a:endParaRPr/>
          </a:p>
        </p:txBody>
      </p:sp>
      <p:sp>
        <p:nvSpPr>
          <p:cNvPr id="292"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x">
  <p:cSld name="6_Blank">
    <p:bg>
      <p:bgPr>
        <a:solidFill>
          <a:srgbClr val="FFFFFF"/>
        </a:solidFill>
        <a:effectLst/>
      </p:bgPr>
    </p:bg>
    <p:spTree>
      <p:nvGrpSpPr>
        <p:cNvPr id="1" name=""/>
        <p:cNvGrpSpPr/>
        <p:nvPr/>
      </p:nvGrpSpPr>
      <p:grpSpPr>
        <a:xfrm>
          <a:off x="0" y="0"/>
          <a:ext cx="0" cy="0"/>
          <a:chOff x="0" y="0"/>
          <a:chExt cx="0" cy="0"/>
        </a:xfrm>
      </p:grpSpPr>
      <p:sp>
        <p:nvSpPr>
          <p:cNvPr id="2520" name="Slide Number"/>
          <p:cNvSpPr txBox="1">
            <a:spLocks noGrp="1"/>
          </p:cNvSpPr>
          <p:nvPr>
            <p:ph type="sldNum" sz="quarter" idx="2"/>
          </p:nvPr>
        </p:nvSpPr>
        <p:spPr>
          <a:xfrm>
            <a:off x="8256730" y="6414764"/>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tx">
  <p:cSld name="4_Picture with Caption">
    <p:bg>
      <p:bgPr>
        <a:solidFill>
          <a:srgbClr val="FFFFFF"/>
        </a:solidFill>
        <a:effectLst/>
      </p:bgPr>
    </p:bg>
    <p:spTree>
      <p:nvGrpSpPr>
        <p:cNvPr id="1" name=""/>
        <p:cNvGrpSpPr/>
        <p:nvPr/>
      </p:nvGrpSpPr>
      <p:grpSpPr>
        <a:xfrm>
          <a:off x="0" y="0"/>
          <a:ext cx="0" cy="0"/>
          <a:chOff x="0" y="0"/>
          <a:chExt cx="0" cy="0"/>
        </a:xfrm>
      </p:grpSpPr>
      <p:sp>
        <p:nvSpPr>
          <p:cNvPr id="2527" name="Title Text"/>
          <p:cNvSpPr txBox="1">
            <a:spLocks noGrp="1"/>
          </p:cNvSpPr>
          <p:nvPr>
            <p:ph type="title"/>
          </p:nvPr>
        </p:nvSpPr>
        <p:spPr>
          <a:xfrm>
            <a:off x="629841" y="457200"/>
            <a:ext cx="2949178" cy="1600200"/>
          </a:xfrm>
          <a:prstGeom prst="rect">
            <a:avLst/>
          </a:prstGeom>
        </p:spPr>
        <p:txBody>
          <a:bodyPr lIns="45718" tIns="45718" rIns="45718" bIns="45718" anchor="b"/>
          <a:lstStyle>
            <a:lvl1pPr algn="l">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528" name="Picture Placeholder 2"/>
          <p:cNvSpPr>
            <a:spLocks noGrp="1"/>
          </p:cNvSpPr>
          <p:nvPr>
            <p:ph type="pic" sz="half" idx="13"/>
          </p:nvPr>
        </p:nvSpPr>
        <p:spPr>
          <a:xfrm>
            <a:off x="3887392" y="987425"/>
            <a:ext cx="4629152" cy="4873627"/>
          </a:xfrm>
          <a:prstGeom prst="rect">
            <a:avLst/>
          </a:prstGeom>
        </p:spPr>
        <p:txBody>
          <a:bodyPr lIns="91439" rIns="91439">
            <a:noAutofit/>
          </a:bodyPr>
          <a:lstStyle/>
          <a:p>
            <a:endParaRPr/>
          </a:p>
        </p:txBody>
      </p:sp>
      <p:sp>
        <p:nvSpPr>
          <p:cNvPr id="2529" name="Body Level One…"/>
          <p:cNvSpPr txBox="1">
            <a:spLocks noGrp="1"/>
          </p:cNvSpPr>
          <p:nvPr>
            <p:ph type="body" sz="quarter" idx="1"/>
          </p:nvPr>
        </p:nvSpPr>
        <p:spPr>
          <a:xfrm>
            <a:off x="629841" y="2057400"/>
            <a:ext cx="2949178" cy="3811588"/>
          </a:xfrm>
          <a:prstGeom prst="rect">
            <a:avLst/>
          </a:prstGeom>
        </p:spPr>
        <p:txBody>
          <a:bodyPr lIns="45718" tIns="45718" rIns="45718" bIns="45718"/>
          <a:lstStyle>
            <a:lvl1pPr marL="0" indent="0">
              <a:lnSpc>
                <a:spcPct val="90000"/>
              </a:lnSpc>
              <a:spcBef>
                <a:spcPts val="1000"/>
              </a:spcBef>
              <a:defRPr sz="1600">
                <a:solidFill>
                  <a:srgbClr val="000000"/>
                </a:solidFill>
                <a:latin typeface="Calibri"/>
                <a:ea typeface="Calibri"/>
                <a:cs typeface="Calibri"/>
                <a:sym typeface="Calibri"/>
              </a:defRPr>
            </a:lvl1pPr>
            <a:lvl2pPr marL="0" indent="0">
              <a:lnSpc>
                <a:spcPct val="90000"/>
              </a:lnSpc>
              <a:spcBef>
                <a:spcPts val="1000"/>
              </a:spcBef>
              <a:defRPr sz="1600">
                <a:solidFill>
                  <a:srgbClr val="000000"/>
                </a:solidFill>
                <a:latin typeface="Calibri"/>
                <a:ea typeface="Calibri"/>
                <a:cs typeface="Calibri"/>
                <a:sym typeface="Calibri"/>
              </a:defRPr>
            </a:lvl2pPr>
            <a:lvl3pPr marL="0" indent="0">
              <a:lnSpc>
                <a:spcPct val="90000"/>
              </a:lnSpc>
              <a:spcBef>
                <a:spcPts val="1000"/>
              </a:spcBef>
              <a:defRPr sz="1600">
                <a:solidFill>
                  <a:srgbClr val="000000"/>
                </a:solidFill>
                <a:latin typeface="Calibri"/>
                <a:ea typeface="Calibri"/>
                <a:cs typeface="Calibri"/>
                <a:sym typeface="Calibri"/>
              </a:defRPr>
            </a:lvl3pPr>
            <a:lvl4pPr marL="0" indent="0">
              <a:lnSpc>
                <a:spcPct val="90000"/>
              </a:lnSpc>
              <a:spcBef>
                <a:spcPts val="1000"/>
              </a:spcBef>
              <a:defRPr sz="1600">
                <a:solidFill>
                  <a:srgbClr val="000000"/>
                </a:solidFill>
                <a:latin typeface="Calibri"/>
                <a:ea typeface="Calibri"/>
                <a:cs typeface="Calibri"/>
                <a:sym typeface="Calibri"/>
              </a:defRPr>
            </a:lvl4pPr>
            <a:lvl5pPr marL="0" indent="0">
              <a:lnSpc>
                <a:spcPct val="90000"/>
              </a:lnSpc>
              <a:spcBef>
                <a:spcPts val="1000"/>
              </a:spcBef>
              <a:defRPr sz="16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530" name="Slide Number"/>
          <p:cNvSpPr txBox="1">
            <a:spLocks noGrp="1"/>
          </p:cNvSpPr>
          <p:nvPr>
            <p:ph type="sldNum" sz="quarter" idx="2"/>
          </p:nvPr>
        </p:nvSpPr>
        <p:spPr>
          <a:xfrm>
            <a:off x="8256730" y="6414764"/>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x">
  <p:cSld name="5_Title Slide">
    <p:bg>
      <p:bgPr>
        <a:solidFill>
          <a:srgbClr val="FFFFFF"/>
        </a:solidFill>
        <a:effectLst/>
      </p:bgPr>
    </p:bg>
    <p:spTree>
      <p:nvGrpSpPr>
        <p:cNvPr id="1" name=""/>
        <p:cNvGrpSpPr/>
        <p:nvPr/>
      </p:nvGrpSpPr>
      <p:grpSpPr>
        <a:xfrm>
          <a:off x="0" y="0"/>
          <a:ext cx="0" cy="0"/>
          <a:chOff x="0" y="0"/>
          <a:chExt cx="0" cy="0"/>
        </a:xfrm>
      </p:grpSpPr>
      <p:sp>
        <p:nvSpPr>
          <p:cNvPr id="2537" name="Title Text"/>
          <p:cNvSpPr txBox="1">
            <a:spLocks noGrp="1"/>
          </p:cNvSpPr>
          <p:nvPr>
            <p:ph type="title"/>
          </p:nvPr>
        </p:nvSpPr>
        <p:spPr>
          <a:xfrm>
            <a:off x="685800" y="1122363"/>
            <a:ext cx="7772400" cy="2387602"/>
          </a:xfrm>
          <a:prstGeom prst="rect">
            <a:avLst/>
          </a:prstGeom>
        </p:spPr>
        <p:txBody>
          <a:bodyPr lIns="45718" tIns="45718" rIns="45718" bIns="45718" anchor="b"/>
          <a:lstStyle>
            <a:lvl1pPr>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538" name="Body Level One…"/>
          <p:cNvSpPr txBox="1">
            <a:spLocks noGrp="1"/>
          </p:cNvSpPr>
          <p:nvPr>
            <p:ph type="body" sz="quarter" idx="1"/>
          </p:nvPr>
        </p:nvSpPr>
        <p:spPr>
          <a:xfrm>
            <a:off x="1143000" y="3602039"/>
            <a:ext cx="6858000" cy="1655764"/>
          </a:xfrm>
          <a:prstGeom prst="rect">
            <a:avLst/>
          </a:prstGeom>
        </p:spPr>
        <p:txBody>
          <a:bodyPr lIns="45718" tIns="45718" rIns="45718" bIns="45718"/>
          <a:lstStyle>
            <a:lvl1pPr marL="0" indent="0" algn="ctr">
              <a:lnSpc>
                <a:spcPct val="90000"/>
              </a:lnSpc>
              <a:spcBef>
                <a:spcPts val="1000"/>
              </a:spcBef>
              <a:defRPr sz="2400">
                <a:solidFill>
                  <a:srgbClr val="000000"/>
                </a:solidFill>
                <a:latin typeface="Calibri"/>
                <a:ea typeface="Calibri"/>
                <a:cs typeface="Calibri"/>
                <a:sym typeface="Calibri"/>
              </a:defRPr>
            </a:lvl1pPr>
            <a:lvl2pPr marL="0" indent="0" algn="ctr">
              <a:lnSpc>
                <a:spcPct val="90000"/>
              </a:lnSpc>
              <a:spcBef>
                <a:spcPts val="1000"/>
              </a:spcBef>
              <a:defRPr sz="2400">
                <a:solidFill>
                  <a:srgbClr val="000000"/>
                </a:solidFill>
                <a:latin typeface="Calibri"/>
                <a:ea typeface="Calibri"/>
                <a:cs typeface="Calibri"/>
                <a:sym typeface="Calibri"/>
              </a:defRPr>
            </a:lvl2pPr>
            <a:lvl3pPr marL="0" indent="0" algn="ctr">
              <a:lnSpc>
                <a:spcPct val="90000"/>
              </a:lnSpc>
              <a:spcBef>
                <a:spcPts val="1000"/>
              </a:spcBef>
              <a:defRPr sz="2400">
                <a:solidFill>
                  <a:srgbClr val="000000"/>
                </a:solidFill>
                <a:latin typeface="Calibri"/>
                <a:ea typeface="Calibri"/>
                <a:cs typeface="Calibri"/>
                <a:sym typeface="Calibri"/>
              </a:defRPr>
            </a:lvl3pPr>
            <a:lvl4pPr marL="0" indent="0" algn="ctr">
              <a:lnSpc>
                <a:spcPct val="90000"/>
              </a:lnSpc>
              <a:spcBef>
                <a:spcPts val="1000"/>
              </a:spcBef>
              <a:defRPr sz="2400">
                <a:solidFill>
                  <a:srgbClr val="000000"/>
                </a:solidFill>
                <a:latin typeface="Calibri"/>
                <a:ea typeface="Calibri"/>
                <a:cs typeface="Calibri"/>
                <a:sym typeface="Calibri"/>
              </a:defRPr>
            </a:lvl4pPr>
            <a:lvl5pPr marL="0" indent="0" algn="ctr">
              <a:lnSpc>
                <a:spcPct val="90000"/>
              </a:lnSpc>
              <a:spcBef>
                <a:spcPts val="1000"/>
              </a:spcBef>
              <a:defRPr sz="2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pic>
        <p:nvPicPr>
          <p:cNvPr id="2539" name="Picture 9" descr="Picture 9"/>
          <p:cNvPicPr>
            <a:picLocks noChangeAspect="1"/>
          </p:cNvPicPr>
          <p:nvPr/>
        </p:nvPicPr>
        <p:blipFill>
          <a:blip r:embed="rId2">
            <a:extLst/>
          </a:blip>
          <a:stretch>
            <a:fillRect/>
          </a:stretch>
        </p:blipFill>
        <p:spPr>
          <a:xfrm>
            <a:off x="2377232" y="5319348"/>
            <a:ext cx="6560146" cy="1390935"/>
          </a:xfrm>
          <a:prstGeom prst="rect">
            <a:avLst/>
          </a:prstGeom>
          <a:ln w="12700">
            <a:miter lim="400000"/>
          </a:ln>
        </p:spPr>
      </p:pic>
      <p:sp>
        <p:nvSpPr>
          <p:cNvPr id="2540" name="Slide Number"/>
          <p:cNvSpPr txBox="1">
            <a:spLocks noGrp="1"/>
          </p:cNvSpPr>
          <p:nvPr>
            <p:ph type="sldNum" sz="quarter" idx="2"/>
          </p:nvPr>
        </p:nvSpPr>
        <p:spPr>
          <a:xfrm>
            <a:off x="8256730" y="6414765"/>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tx">
  <p:cSld name="6_Title and Content">
    <p:bg>
      <p:bgPr>
        <a:solidFill>
          <a:srgbClr val="FFFFFF"/>
        </a:solidFill>
        <a:effectLst/>
      </p:bgPr>
    </p:bg>
    <p:spTree>
      <p:nvGrpSpPr>
        <p:cNvPr id="1" name=""/>
        <p:cNvGrpSpPr/>
        <p:nvPr/>
      </p:nvGrpSpPr>
      <p:grpSpPr>
        <a:xfrm>
          <a:off x="0" y="0"/>
          <a:ext cx="0" cy="0"/>
          <a:chOff x="0" y="0"/>
          <a:chExt cx="0" cy="0"/>
        </a:xfrm>
      </p:grpSpPr>
      <p:sp>
        <p:nvSpPr>
          <p:cNvPr id="2547" name="Title Text"/>
          <p:cNvSpPr txBox="1">
            <a:spLocks noGrp="1"/>
          </p:cNvSpPr>
          <p:nvPr>
            <p:ph type="title"/>
          </p:nvPr>
        </p:nvSpPr>
        <p:spPr>
          <a:xfrm>
            <a:off x="628650" y="365128"/>
            <a:ext cx="7886700" cy="1325564"/>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548" name="Body Level One…"/>
          <p:cNvSpPr txBox="1">
            <a:spLocks noGrp="1"/>
          </p:cNvSpPr>
          <p:nvPr>
            <p:ph type="body" idx="1"/>
          </p:nvPr>
        </p:nvSpPr>
        <p:spPr>
          <a:xfrm>
            <a:off x="628650" y="1825625"/>
            <a:ext cx="7886700" cy="4351338"/>
          </a:xfrm>
          <a:prstGeom prst="rect">
            <a:avLst/>
          </a:prstGeom>
        </p:spPr>
        <p:txBody>
          <a:bodyPr lIns="45718" tIns="45718" rIns="45718" bIns="45718"/>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8" indent="-320038">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pic>
        <p:nvPicPr>
          <p:cNvPr id="2549" name="Picture 7" descr="Picture 7"/>
          <p:cNvPicPr>
            <a:picLocks noChangeAspect="1"/>
          </p:cNvPicPr>
          <p:nvPr/>
        </p:nvPicPr>
        <p:blipFill>
          <a:blip r:embed="rId2">
            <a:extLst/>
          </a:blip>
          <a:stretch>
            <a:fillRect/>
          </a:stretch>
        </p:blipFill>
        <p:spPr>
          <a:xfrm>
            <a:off x="6989884" y="6050319"/>
            <a:ext cx="2057402" cy="671159"/>
          </a:xfrm>
          <a:prstGeom prst="rect">
            <a:avLst/>
          </a:prstGeom>
          <a:ln w="12700">
            <a:miter lim="400000"/>
          </a:ln>
        </p:spPr>
      </p:pic>
      <p:sp>
        <p:nvSpPr>
          <p:cNvPr id="2550" name="Slide Number"/>
          <p:cNvSpPr txBox="1">
            <a:spLocks noGrp="1"/>
          </p:cNvSpPr>
          <p:nvPr>
            <p:ph type="sldNum" sz="quarter" idx="2"/>
          </p:nvPr>
        </p:nvSpPr>
        <p:spPr>
          <a:xfrm>
            <a:off x="8256730" y="6414765"/>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x">
  <p:cSld name="8_Section Header">
    <p:bg>
      <p:bgPr>
        <a:solidFill>
          <a:srgbClr val="FFFFFF"/>
        </a:solidFill>
        <a:effectLst/>
      </p:bgPr>
    </p:bg>
    <p:spTree>
      <p:nvGrpSpPr>
        <p:cNvPr id="1" name=""/>
        <p:cNvGrpSpPr/>
        <p:nvPr/>
      </p:nvGrpSpPr>
      <p:grpSpPr>
        <a:xfrm>
          <a:off x="0" y="0"/>
          <a:ext cx="0" cy="0"/>
          <a:chOff x="0" y="0"/>
          <a:chExt cx="0" cy="0"/>
        </a:xfrm>
      </p:grpSpPr>
      <p:sp>
        <p:nvSpPr>
          <p:cNvPr id="2557" name="Title Text"/>
          <p:cNvSpPr txBox="1">
            <a:spLocks noGrp="1"/>
          </p:cNvSpPr>
          <p:nvPr>
            <p:ph type="title"/>
          </p:nvPr>
        </p:nvSpPr>
        <p:spPr>
          <a:xfrm>
            <a:off x="623887" y="1709740"/>
            <a:ext cx="7886702" cy="2852739"/>
          </a:xfrm>
          <a:prstGeom prst="rect">
            <a:avLst/>
          </a:prstGeom>
        </p:spPr>
        <p:txBody>
          <a:bodyPr lIns="45718" tIns="45718" rIns="45718" bIns="45718" anchor="b"/>
          <a:lstStyle>
            <a:lvl1pPr algn="l">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558" name="Body Level One…"/>
          <p:cNvSpPr txBox="1">
            <a:spLocks noGrp="1"/>
          </p:cNvSpPr>
          <p:nvPr>
            <p:ph type="body" sz="quarter" idx="1"/>
          </p:nvPr>
        </p:nvSpPr>
        <p:spPr>
          <a:xfrm>
            <a:off x="623887" y="4589467"/>
            <a:ext cx="7886702" cy="1500190"/>
          </a:xfrm>
          <a:prstGeom prst="rect">
            <a:avLst/>
          </a:prstGeom>
        </p:spPr>
        <p:txBody>
          <a:bodyPr lIns="45718" tIns="45718" rIns="45718" bIns="45718"/>
          <a:lstStyle>
            <a:lvl1pPr marL="0" indent="0">
              <a:lnSpc>
                <a:spcPct val="90000"/>
              </a:lnSpc>
              <a:spcBef>
                <a:spcPts val="1000"/>
              </a:spcBef>
              <a:defRPr sz="2400">
                <a:solidFill>
                  <a:srgbClr val="000000"/>
                </a:solidFill>
                <a:latin typeface="Calibri"/>
                <a:ea typeface="Calibri"/>
                <a:cs typeface="Calibri"/>
                <a:sym typeface="Calibri"/>
              </a:defRPr>
            </a:lvl1pPr>
            <a:lvl2pPr marL="0" indent="0">
              <a:lnSpc>
                <a:spcPct val="90000"/>
              </a:lnSpc>
              <a:spcBef>
                <a:spcPts val="1000"/>
              </a:spcBef>
              <a:defRPr sz="2400">
                <a:solidFill>
                  <a:srgbClr val="000000"/>
                </a:solidFill>
                <a:latin typeface="Calibri"/>
                <a:ea typeface="Calibri"/>
                <a:cs typeface="Calibri"/>
                <a:sym typeface="Calibri"/>
              </a:defRPr>
            </a:lvl2pPr>
            <a:lvl3pPr marL="0" indent="0">
              <a:lnSpc>
                <a:spcPct val="90000"/>
              </a:lnSpc>
              <a:spcBef>
                <a:spcPts val="1000"/>
              </a:spcBef>
              <a:defRPr sz="2400">
                <a:solidFill>
                  <a:srgbClr val="000000"/>
                </a:solidFill>
                <a:latin typeface="Calibri"/>
                <a:ea typeface="Calibri"/>
                <a:cs typeface="Calibri"/>
                <a:sym typeface="Calibri"/>
              </a:defRPr>
            </a:lvl3pPr>
            <a:lvl4pPr marL="0" indent="0">
              <a:lnSpc>
                <a:spcPct val="90000"/>
              </a:lnSpc>
              <a:spcBef>
                <a:spcPts val="1000"/>
              </a:spcBef>
              <a:defRPr sz="2400">
                <a:solidFill>
                  <a:srgbClr val="000000"/>
                </a:solidFill>
                <a:latin typeface="Calibri"/>
                <a:ea typeface="Calibri"/>
                <a:cs typeface="Calibri"/>
                <a:sym typeface="Calibri"/>
              </a:defRPr>
            </a:lvl4pPr>
            <a:lvl5pPr marL="0" indent="0">
              <a:lnSpc>
                <a:spcPct val="90000"/>
              </a:lnSpc>
              <a:spcBef>
                <a:spcPts val="1000"/>
              </a:spcBef>
              <a:defRPr sz="24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pic>
        <p:nvPicPr>
          <p:cNvPr id="2559" name="Picture 8" descr="Picture 8"/>
          <p:cNvPicPr>
            <a:picLocks noChangeAspect="1"/>
          </p:cNvPicPr>
          <p:nvPr/>
        </p:nvPicPr>
        <p:blipFill>
          <a:blip r:embed="rId2">
            <a:extLst/>
          </a:blip>
          <a:stretch>
            <a:fillRect/>
          </a:stretch>
        </p:blipFill>
        <p:spPr>
          <a:xfrm>
            <a:off x="2333275" y="5330545"/>
            <a:ext cx="6560147" cy="1390935"/>
          </a:xfrm>
          <a:prstGeom prst="rect">
            <a:avLst/>
          </a:prstGeom>
          <a:ln w="12700">
            <a:miter lim="400000"/>
          </a:ln>
        </p:spPr>
      </p:pic>
      <p:sp>
        <p:nvSpPr>
          <p:cNvPr id="2560" name="Slide Number"/>
          <p:cNvSpPr txBox="1">
            <a:spLocks noGrp="1"/>
          </p:cNvSpPr>
          <p:nvPr>
            <p:ph type="sldNum" sz="quarter" idx="2"/>
          </p:nvPr>
        </p:nvSpPr>
        <p:spPr>
          <a:xfrm>
            <a:off x="8256730" y="6414765"/>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x">
  <p:cSld name="5_Two Content">
    <p:bg>
      <p:bgPr>
        <a:solidFill>
          <a:srgbClr val="FFFFFF"/>
        </a:solidFill>
        <a:effectLst/>
      </p:bgPr>
    </p:bg>
    <p:spTree>
      <p:nvGrpSpPr>
        <p:cNvPr id="1" name=""/>
        <p:cNvGrpSpPr/>
        <p:nvPr/>
      </p:nvGrpSpPr>
      <p:grpSpPr>
        <a:xfrm>
          <a:off x="0" y="0"/>
          <a:ext cx="0" cy="0"/>
          <a:chOff x="0" y="0"/>
          <a:chExt cx="0" cy="0"/>
        </a:xfrm>
      </p:grpSpPr>
      <p:sp>
        <p:nvSpPr>
          <p:cNvPr id="2567" name="Title Text"/>
          <p:cNvSpPr txBox="1">
            <a:spLocks noGrp="1"/>
          </p:cNvSpPr>
          <p:nvPr>
            <p:ph type="title"/>
          </p:nvPr>
        </p:nvSpPr>
        <p:spPr>
          <a:xfrm>
            <a:off x="628650" y="365128"/>
            <a:ext cx="7886700" cy="1325564"/>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568" name="Body Level One…"/>
          <p:cNvSpPr txBox="1">
            <a:spLocks noGrp="1"/>
          </p:cNvSpPr>
          <p:nvPr>
            <p:ph type="body" sz="half" idx="1"/>
          </p:nvPr>
        </p:nvSpPr>
        <p:spPr>
          <a:xfrm>
            <a:off x="628650" y="1825625"/>
            <a:ext cx="3886200" cy="4351338"/>
          </a:xfrm>
          <a:prstGeom prst="rect">
            <a:avLst/>
          </a:prstGeom>
        </p:spPr>
        <p:txBody>
          <a:bodyPr lIns="45718" tIns="45718" rIns="45718" bIns="45718"/>
          <a:lstStyle>
            <a:lvl1pPr marL="228600" indent="-228600">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900" indent="-266700">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438" indent="-320038">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200" indent="-355600">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400" indent="-355600">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pic>
        <p:nvPicPr>
          <p:cNvPr id="2569" name="Picture 8" descr="Picture 8"/>
          <p:cNvPicPr>
            <a:picLocks noChangeAspect="1"/>
          </p:cNvPicPr>
          <p:nvPr/>
        </p:nvPicPr>
        <p:blipFill>
          <a:blip r:embed="rId2">
            <a:extLst/>
          </a:blip>
          <a:stretch>
            <a:fillRect/>
          </a:stretch>
        </p:blipFill>
        <p:spPr>
          <a:xfrm>
            <a:off x="6989884" y="6050319"/>
            <a:ext cx="2057402" cy="671159"/>
          </a:xfrm>
          <a:prstGeom prst="rect">
            <a:avLst/>
          </a:prstGeom>
          <a:ln w="12700">
            <a:miter lim="400000"/>
          </a:ln>
        </p:spPr>
      </p:pic>
      <p:sp>
        <p:nvSpPr>
          <p:cNvPr id="2570" name="Slide Number"/>
          <p:cNvSpPr txBox="1">
            <a:spLocks noGrp="1"/>
          </p:cNvSpPr>
          <p:nvPr>
            <p:ph type="sldNum" sz="quarter" idx="2"/>
          </p:nvPr>
        </p:nvSpPr>
        <p:spPr>
          <a:xfrm>
            <a:off x="8256730" y="6414765"/>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x">
  <p:cSld name="5_Comparison">
    <p:bg>
      <p:bgPr>
        <a:solidFill>
          <a:srgbClr val="FFFFFF"/>
        </a:solidFill>
        <a:effectLst/>
      </p:bgPr>
    </p:bg>
    <p:spTree>
      <p:nvGrpSpPr>
        <p:cNvPr id="1" name=""/>
        <p:cNvGrpSpPr/>
        <p:nvPr/>
      </p:nvGrpSpPr>
      <p:grpSpPr>
        <a:xfrm>
          <a:off x="0" y="0"/>
          <a:ext cx="0" cy="0"/>
          <a:chOff x="0" y="0"/>
          <a:chExt cx="0" cy="0"/>
        </a:xfrm>
      </p:grpSpPr>
      <p:sp>
        <p:nvSpPr>
          <p:cNvPr id="2577" name="Title Text"/>
          <p:cNvSpPr txBox="1">
            <a:spLocks noGrp="1"/>
          </p:cNvSpPr>
          <p:nvPr>
            <p:ph type="title"/>
          </p:nvPr>
        </p:nvSpPr>
        <p:spPr>
          <a:xfrm>
            <a:off x="629841" y="365128"/>
            <a:ext cx="7886702" cy="1325564"/>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578" name="Body Level One…"/>
          <p:cNvSpPr txBox="1">
            <a:spLocks noGrp="1"/>
          </p:cNvSpPr>
          <p:nvPr>
            <p:ph type="body" sz="quarter" idx="1"/>
          </p:nvPr>
        </p:nvSpPr>
        <p:spPr>
          <a:xfrm>
            <a:off x="629841" y="1681165"/>
            <a:ext cx="3868342" cy="823914"/>
          </a:xfrm>
          <a:prstGeom prst="rect">
            <a:avLst/>
          </a:prstGeom>
        </p:spPr>
        <p:txBody>
          <a:bodyPr lIns="45718" tIns="45718" rIns="45718" bIns="45718" anchor="b"/>
          <a:lstStyle>
            <a:lvl1pPr marL="0" indent="0">
              <a:lnSpc>
                <a:spcPct val="90000"/>
              </a:lnSpc>
              <a:spcBef>
                <a:spcPts val="1000"/>
              </a:spcBef>
              <a:defRPr sz="2400" b="1">
                <a:solidFill>
                  <a:srgbClr val="000000"/>
                </a:solidFill>
                <a:latin typeface="+mj-lt"/>
                <a:ea typeface="+mj-ea"/>
                <a:cs typeface="+mj-cs"/>
                <a:sym typeface="Helvetica"/>
              </a:defRPr>
            </a:lvl1pPr>
            <a:lvl2pPr marL="0" indent="0">
              <a:lnSpc>
                <a:spcPct val="90000"/>
              </a:lnSpc>
              <a:spcBef>
                <a:spcPts val="1000"/>
              </a:spcBef>
              <a:defRPr sz="2400" b="1">
                <a:solidFill>
                  <a:srgbClr val="000000"/>
                </a:solidFill>
                <a:latin typeface="+mj-lt"/>
                <a:ea typeface="+mj-ea"/>
                <a:cs typeface="+mj-cs"/>
                <a:sym typeface="Helvetica"/>
              </a:defRPr>
            </a:lvl2pPr>
            <a:lvl3pPr marL="0" indent="0">
              <a:lnSpc>
                <a:spcPct val="90000"/>
              </a:lnSpc>
              <a:spcBef>
                <a:spcPts val="1000"/>
              </a:spcBef>
              <a:defRPr sz="2400" b="1">
                <a:solidFill>
                  <a:srgbClr val="000000"/>
                </a:solidFill>
                <a:latin typeface="+mj-lt"/>
                <a:ea typeface="+mj-ea"/>
                <a:cs typeface="+mj-cs"/>
                <a:sym typeface="Helvetica"/>
              </a:defRPr>
            </a:lvl3pPr>
            <a:lvl4pPr marL="0" indent="0">
              <a:lnSpc>
                <a:spcPct val="90000"/>
              </a:lnSpc>
              <a:spcBef>
                <a:spcPts val="1000"/>
              </a:spcBef>
              <a:defRPr sz="2400" b="1">
                <a:solidFill>
                  <a:srgbClr val="000000"/>
                </a:solidFill>
                <a:latin typeface="+mj-lt"/>
                <a:ea typeface="+mj-ea"/>
                <a:cs typeface="+mj-cs"/>
                <a:sym typeface="Helvetica"/>
              </a:defRPr>
            </a:lvl4pPr>
            <a:lvl5pPr marL="0" indent="0">
              <a:lnSpc>
                <a:spcPct val="90000"/>
              </a:lnSpc>
              <a:spcBef>
                <a:spcPts val="1000"/>
              </a:spcBef>
              <a:defRPr sz="2400" b="1">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579" name="Text Placeholder 4"/>
          <p:cNvSpPr>
            <a:spLocks noGrp="1"/>
          </p:cNvSpPr>
          <p:nvPr>
            <p:ph type="body" sz="quarter" idx="13"/>
          </p:nvPr>
        </p:nvSpPr>
        <p:spPr>
          <a:xfrm>
            <a:off x="4629151" y="1681165"/>
            <a:ext cx="3887394" cy="823914"/>
          </a:xfrm>
          <a:prstGeom prst="rect">
            <a:avLst/>
          </a:prstGeom>
        </p:spPr>
        <p:txBody>
          <a:bodyPr lIns="45718" tIns="45718" rIns="45718" bIns="45718" anchor="b"/>
          <a:lstStyle/>
          <a:p>
            <a:endParaRPr/>
          </a:p>
        </p:txBody>
      </p:sp>
      <p:pic>
        <p:nvPicPr>
          <p:cNvPr id="2580" name="Picture 10" descr="Picture 10"/>
          <p:cNvPicPr>
            <a:picLocks noChangeAspect="1"/>
          </p:cNvPicPr>
          <p:nvPr/>
        </p:nvPicPr>
        <p:blipFill>
          <a:blip r:embed="rId2">
            <a:extLst/>
          </a:blip>
          <a:stretch>
            <a:fillRect/>
          </a:stretch>
        </p:blipFill>
        <p:spPr>
          <a:xfrm>
            <a:off x="6989884" y="6050319"/>
            <a:ext cx="2057402" cy="671159"/>
          </a:xfrm>
          <a:prstGeom prst="rect">
            <a:avLst/>
          </a:prstGeom>
          <a:ln w="12700">
            <a:miter lim="400000"/>
          </a:ln>
        </p:spPr>
      </p:pic>
      <p:sp>
        <p:nvSpPr>
          <p:cNvPr id="2581" name="Slide Number"/>
          <p:cNvSpPr txBox="1">
            <a:spLocks noGrp="1"/>
          </p:cNvSpPr>
          <p:nvPr>
            <p:ph type="sldNum" sz="quarter" idx="2"/>
          </p:nvPr>
        </p:nvSpPr>
        <p:spPr>
          <a:xfrm>
            <a:off x="8256730" y="6414765"/>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x">
  <p:cSld name="9_Title Only">
    <p:bg>
      <p:bgPr>
        <a:solidFill>
          <a:srgbClr val="FFFFFF"/>
        </a:solidFill>
        <a:effectLst/>
      </p:bgPr>
    </p:bg>
    <p:spTree>
      <p:nvGrpSpPr>
        <p:cNvPr id="1" name=""/>
        <p:cNvGrpSpPr/>
        <p:nvPr/>
      </p:nvGrpSpPr>
      <p:grpSpPr>
        <a:xfrm>
          <a:off x="0" y="0"/>
          <a:ext cx="0" cy="0"/>
          <a:chOff x="0" y="0"/>
          <a:chExt cx="0" cy="0"/>
        </a:xfrm>
      </p:grpSpPr>
      <p:sp>
        <p:nvSpPr>
          <p:cNvPr id="2588" name="Title Text"/>
          <p:cNvSpPr txBox="1">
            <a:spLocks noGrp="1"/>
          </p:cNvSpPr>
          <p:nvPr>
            <p:ph type="title"/>
          </p:nvPr>
        </p:nvSpPr>
        <p:spPr>
          <a:xfrm>
            <a:off x="628650" y="365128"/>
            <a:ext cx="7886700" cy="1325564"/>
          </a:xfrm>
          <a:prstGeom prst="rect">
            <a:avLst/>
          </a:prstGeom>
        </p:spPr>
        <p:txBody>
          <a:bodyPr lIns="45718" tIns="45718" rIns="45718" bIns="45718" anchor="ctr"/>
          <a:lstStyle>
            <a:lvl1pPr algn="l">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pic>
        <p:nvPicPr>
          <p:cNvPr id="2589" name="Picture 6" descr="Picture 6"/>
          <p:cNvPicPr>
            <a:picLocks noChangeAspect="1"/>
          </p:cNvPicPr>
          <p:nvPr/>
        </p:nvPicPr>
        <p:blipFill>
          <a:blip r:embed="rId2">
            <a:extLst/>
          </a:blip>
          <a:stretch>
            <a:fillRect/>
          </a:stretch>
        </p:blipFill>
        <p:spPr>
          <a:xfrm>
            <a:off x="6989884" y="6050319"/>
            <a:ext cx="2057402" cy="671159"/>
          </a:xfrm>
          <a:prstGeom prst="rect">
            <a:avLst/>
          </a:prstGeom>
          <a:ln w="12700">
            <a:miter lim="400000"/>
          </a:ln>
        </p:spPr>
      </p:pic>
      <p:sp>
        <p:nvSpPr>
          <p:cNvPr id="2590" name="Slide Number"/>
          <p:cNvSpPr txBox="1">
            <a:spLocks noGrp="1"/>
          </p:cNvSpPr>
          <p:nvPr>
            <p:ph type="sldNum" sz="quarter" idx="2"/>
          </p:nvPr>
        </p:nvSpPr>
        <p:spPr>
          <a:xfrm>
            <a:off x="8256730" y="6414765"/>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x">
  <p:cSld name="7_Blank">
    <p:bg>
      <p:bgPr>
        <a:solidFill>
          <a:srgbClr val="FFFFFF"/>
        </a:solidFill>
        <a:effectLst/>
      </p:bgPr>
    </p:bg>
    <p:spTree>
      <p:nvGrpSpPr>
        <p:cNvPr id="1" name=""/>
        <p:cNvGrpSpPr/>
        <p:nvPr/>
      </p:nvGrpSpPr>
      <p:grpSpPr>
        <a:xfrm>
          <a:off x="0" y="0"/>
          <a:ext cx="0" cy="0"/>
          <a:chOff x="0" y="0"/>
          <a:chExt cx="0" cy="0"/>
        </a:xfrm>
      </p:grpSpPr>
      <p:pic>
        <p:nvPicPr>
          <p:cNvPr id="2597" name="Picture 5" descr="Picture 5"/>
          <p:cNvPicPr>
            <a:picLocks noChangeAspect="1"/>
          </p:cNvPicPr>
          <p:nvPr/>
        </p:nvPicPr>
        <p:blipFill>
          <a:blip r:embed="rId2">
            <a:extLst/>
          </a:blip>
          <a:stretch>
            <a:fillRect/>
          </a:stretch>
        </p:blipFill>
        <p:spPr>
          <a:xfrm>
            <a:off x="6989884" y="6050319"/>
            <a:ext cx="2057402" cy="671159"/>
          </a:xfrm>
          <a:prstGeom prst="rect">
            <a:avLst/>
          </a:prstGeom>
          <a:ln w="12700">
            <a:miter lim="400000"/>
          </a:ln>
        </p:spPr>
      </p:pic>
      <p:sp>
        <p:nvSpPr>
          <p:cNvPr id="2598" name="Slide Number"/>
          <p:cNvSpPr txBox="1">
            <a:spLocks noGrp="1"/>
          </p:cNvSpPr>
          <p:nvPr>
            <p:ph type="sldNum" sz="quarter" idx="2"/>
          </p:nvPr>
        </p:nvSpPr>
        <p:spPr>
          <a:xfrm>
            <a:off x="8256730" y="6414765"/>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x">
  <p:cSld name="4_Content with Caption">
    <p:bg>
      <p:bgPr>
        <a:solidFill>
          <a:srgbClr val="FFFFFF"/>
        </a:solidFill>
        <a:effectLst/>
      </p:bgPr>
    </p:bg>
    <p:spTree>
      <p:nvGrpSpPr>
        <p:cNvPr id="1" name=""/>
        <p:cNvGrpSpPr/>
        <p:nvPr/>
      </p:nvGrpSpPr>
      <p:grpSpPr>
        <a:xfrm>
          <a:off x="0" y="0"/>
          <a:ext cx="0" cy="0"/>
          <a:chOff x="0" y="0"/>
          <a:chExt cx="0" cy="0"/>
        </a:xfrm>
      </p:grpSpPr>
      <p:sp>
        <p:nvSpPr>
          <p:cNvPr id="2605" name="Title Text"/>
          <p:cNvSpPr txBox="1">
            <a:spLocks noGrp="1"/>
          </p:cNvSpPr>
          <p:nvPr>
            <p:ph type="title"/>
          </p:nvPr>
        </p:nvSpPr>
        <p:spPr>
          <a:xfrm>
            <a:off x="629841" y="457200"/>
            <a:ext cx="2949178" cy="1600200"/>
          </a:xfrm>
          <a:prstGeom prst="rect">
            <a:avLst/>
          </a:prstGeom>
        </p:spPr>
        <p:txBody>
          <a:bodyPr lIns="45718" tIns="45718" rIns="45718" bIns="45718" anchor="b"/>
          <a:lstStyle>
            <a:lvl1pPr algn="l">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606" name="Body Level One…"/>
          <p:cNvSpPr txBox="1">
            <a:spLocks noGrp="1"/>
          </p:cNvSpPr>
          <p:nvPr>
            <p:ph type="body" sz="half" idx="1"/>
          </p:nvPr>
        </p:nvSpPr>
        <p:spPr>
          <a:xfrm>
            <a:off x="3887392" y="987428"/>
            <a:ext cx="4629152" cy="4873627"/>
          </a:xfrm>
          <a:prstGeom prst="rect">
            <a:avLst/>
          </a:prstGeom>
        </p:spPr>
        <p:txBody>
          <a:bodyPr lIns="45718" tIns="45718" rIns="45718" bIns="45718"/>
          <a:lstStyle>
            <a:lvl1pPr marL="228600" indent="-228600">
              <a:lnSpc>
                <a:spcPct val="90000"/>
              </a:lnSpc>
              <a:spcBef>
                <a:spcPts val="1000"/>
              </a:spcBef>
              <a:buSzPct val="100000"/>
              <a:buFont typeface="Arial"/>
              <a:buChar char="•"/>
              <a:defRPr sz="3200">
                <a:solidFill>
                  <a:srgbClr val="000000"/>
                </a:solidFill>
                <a:latin typeface="Calibri"/>
                <a:ea typeface="Calibri"/>
                <a:cs typeface="Calibri"/>
                <a:sym typeface="Calibri"/>
              </a:defRPr>
            </a:lvl1pPr>
            <a:lvl2pPr marL="718457" indent="-261257">
              <a:lnSpc>
                <a:spcPct val="90000"/>
              </a:lnSpc>
              <a:spcBef>
                <a:spcPts val="1000"/>
              </a:spcBef>
              <a:buSzPct val="100000"/>
              <a:buFont typeface="Arial"/>
              <a:buChar char="•"/>
              <a:defRPr sz="3200">
                <a:solidFill>
                  <a:srgbClr val="000000"/>
                </a:solidFill>
                <a:latin typeface="Calibri"/>
                <a:ea typeface="Calibri"/>
                <a:cs typeface="Calibri"/>
                <a:sym typeface="Calibri"/>
              </a:defRPr>
            </a:lvl2pPr>
            <a:lvl3pPr marL="1219200" indent="-304800">
              <a:lnSpc>
                <a:spcPct val="90000"/>
              </a:lnSpc>
              <a:spcBef>
                <a:spcPts val="1000"/>
              </a:spcBef>
              <a:buSzPct val="100000"/>
              <a:buFont typeface="Arial"/>
              <a:buChar char="•"/>
              <a:defRPr sz="3200">
                <a:solidFill>
                  <a:srgbClr val="000000"/>
                </a:solidFill>
                <a:latin typeface="Calibri"/>
                <a:ea typeface="Calibri"/>
                <a:cs typeface="Calibri"/>
                <a:sym typeface="Calibri"/>
              </a:defRPr>
            </a:lvl3pPr>
            <a:lvl4pPr marL="1737360" indent="-365760">
              <a:lnSpc>
                <a:spcPct val="90000"/>
              </a:lnSpc>
              <a:spcBef>
                <a:spcPts val="1000"/>
              </a:spcBef>
              <a:buSzPct val="100000"/>
              <a:buFont typeface="Arial"/>
              <a:buChar char="•"/>
              <a:defRPr sz="3200">
                <a:solidFill>
                  <a:srgbClr val="000000"/>
                </a:solidFill>
                <a:latin typeface="Calibri"/>
                <a:ea typeface="Calibri"/>
                <a:cs typeface="Calibri"/>
                <a:sym typeface="Calibri"/>
              </a:defRPr>
            </a:lvl4pPr>
            <a:lvl5pPr marL="2194560" indent="-365760">
              <a:lnSpc>
                <a:spcPct val="90000"/>
              </a:lnSpc>
              <a:spcBef>
                <a:spcPts val="1000"/>
              </a:spcBef>
              <a:buSzPct val="100000"/>
              <a:buFont typeface="Arial"/>
              <a:buChar char="•"/>
              <a:defRPr sz="32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607" name="Text Placeholder 3"/>
          <p:cNvSpPr>
            <a:spLocks noGrp="1"/>
          </p:cNvSpPr>
          <p:nvPr>
            <p:ph type="body" sz="quarter" idx="13"/>
          </p:nvPr>
        </p:nvSpPr>
        <p:spPr>
          <a:xfrm>
            <a:off x="629839" y="2057400"/>
            <a:ext cx="2949182" cy="3811588"/>
          </a:xfrm>
          <a:prstGeom prst="rect">
            <a:avLst/>
          </a:prstGeom>
        </p:spPr>
        <p:txBody>
          <a:bodyPr lIns="45718" tIns="45718" rIns="45718" bIns="45718"/>
          <a:lstStyle/>
          <a:p>
            <a:endParaRPr/>
          </a:p>
        </p:txBody>
      </p:sp>
      <p:pic>
        <p:nvPicPr>
          <p:cNvPr id="2608" name="Picture 8" descr="Picture 8"/>
          <p:cNvPicPr>
            <a:picLocks noChangeAspect="1"/>
          </p:cNvPicPr>
          <p:nvPr/>
        </p:nvPicPr>
        <p:blipFill>
          <a:blip r:embed="rId2">
            <a:extLst/>
          </a:blip>
          <a:stretch>
            <a:fillRect/>
          </a:stretch>
        </p:blipFill>
        <p:spPr>
          <a:xfrm>
            <a:off x="6989884" y="6050319"/>
            <a:ext cx="2057402" cy="671159"/>
          </a:xfrm>
          <a:prstGeom prst="rect">
            <a:avLst/>
          </a:prstGeom>
          <a:ln w="12700">
            <a:miter lim="400000"/>
          </a:ln>
        </p:spPr>
      </p:pic>
      <p:sp>
        <p:nvSpPr>
          <p:cNvPr id="2609" name="Slide Number"/>
          <p:cNvSpPr txBox="1">
            <a:spLocks noGrp="1"/>
          </p:cNvSpPr>
          <p:nvPr>
            <p:ph type="sldNum" sz="quarter" idx="2"/>
          </p:nvPr>
        </p:nvSpPr>
        <p:spPr>
          <a:xfrm>
            <a:off x="8256730" y="6414765"/>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Afbeelding met bijschrift">
    <p:spTree>
      <p:nvGrpSpPr>
        <p:cNvPr id="1" name=""/>
        <p:cNvGrpSpPr/>
        <p:nvPr/>
      </p:nvGrpSpPr>
      <p:grpSpPr>
        <a:xfrm>
          <a:off x="0" y="0"/>
          <a:ext cx="0" cy="0"/>
          <a:chOff x="0" y="0"/>
          <a:chExt cx="0" cy="0"/>
        </a:xfrm>
      </p:grpSpPr>
      <p:pic>
        <p:nvPicPr>
          <p:cNvPr id="299"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300" name="Title Text"/>
          <p:cNvSpPr txBox="1">
            <a:spLocks noGrp="1"/>
          </p:cNvSpPr>
          <p:nvPr>
            <p:ph type="title"/>
          </p:nvPr>
        </p:nvSpPr>
        <p:spPr>
          <a:xfrm>
            <a:off x="1792290" y="4800600"/>
            <a:ext cx="5486402" cy="566738"/>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301" name="Tijdelijke aanduiding voor afbeelding 2"/>
          <p:cNvSpPr>
            <a:spLocks noGrp="1"/>
          </p:cNvSpPr>
          <p:nvPr>
            <p:ph type="pic" sz="half" idx="13"/>
          </p:nvPr>
        </p:nvSpPr>
        <p:spPr>
          <a:xfrm>
            <a:off x="1792290" y="612775"/>
            <a:ext cx="5486402" cy="4114800"/>
          </a:xfrm>
          <a:prstGeom prst="rect">
            <a:avLst/>
          </a:prstGeom>
        </p:spPr>
        <p:txBody>
          <a:bodyPr lIns="91439" rIns="91439">
            <a:noAutofit/>
          </a:bodyPr>
          <a:lstStyle/>
          <a:p>
            <a:endParaRPr/>
          </a:p>
        </p:txBody>
      </p:sp>
      <p:sp>
        <p:nvSpPr>
          <p:cNvPr id="302" name="Body Level One…"/>
          <p:cNvSpPr txBox="1">
            <a:spLocks noGrp="1"/>
          </p:cNvSpPr>
          <p:nvPr>
            <p:ph type="body" sz="quarter" idx="1"/>
          </p:nvPr>
        </p:nvSpPr>
        <p:spPr>
          <a:xfrm>
            <a:off x="1792290" y="5367339"/>
            <a:ext cx="5486402" cy="804865"/>
          </a:xfrm>
          <a:prstGeom prst="rect">
            <a:avLst/>
          </a:prstGeom>
        </p:spPr>
        <p:txBody>
          <a:bodyPr lIns="45718" tIns="45718" rIns="45718" bIns="45718"/>
          <a:lstStyle>
            <a:lvl1pPr marL="0" indent="0">
              <a:spcBef>
                <a:spcPts val="300"/>
              </a:spcBef>
              <a:defRPr sz="1400">
                <a:latin typeface="+mn-lt"/>
                <a:ea typeface="+mn-ea"/>
                <a:cs typeface="+mn-cs"/>
                <a:sym typeface="Times New Roman"/>
              </a:defRPr>
            </a:lvl1pPr>
            <a:lvl2pPr marL="0" indent="0">
              <a:spcBef>
                <a:spcPts val="300"/>
              </a:spcBef>
              <a:defRPr sz="1400">
                <a:latin typeface="+mn-lt"/>
                <a:ea typeface="+mn-ea"/>
                <a:cs typeface="+mn-cs"/>
                <a:sym typeface="Times New Roman"/>
              </a:defRPr>
            </a:lvl2pPr>
            <a:lvl3pPr marL="0" indent="0">
              <a:spcBef>
                <a:spcPts val="300"/>
              </a:spcBef>
              <a:defRPr sz="1400">
                <a:latin typeface="+mn-lt"/>
                <a:ea typeface="+mn-ea"/>
                <a:cs typeface="+mn-cs"/>
                <a:sym typeface="Times New Roman"/>
              </a:defRPr>
            </a:lvl3pPr>
            <a:lvl4pPr marL="0" indent="0">
              <a:spcBef>
                <a:spcPts val="300"/>
              </a:spcBef>
              <a:defRPr sz="1400">
                <a:latin typeface="+mn-lt"/>
                <a:ea typeface="+mn-ea"/>
                <a:cs typeface="+mn-cs"/>
                <a:sym typeface="Times New Roman"/>
              </a:defRPr>
            </a:lvl4pPr>
            <a:lvl5pPr marL="0" indent="0">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03"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x">
  <p:cSld name="5_Picture with Caption">
    <p:bg>
      <p:bgPr>
        <a:solidFill>
          <a:srgbClr val="FFFFFF"/>
        </a:solidFill>
        <a:effectLst/>
      </p:bgPr>
    </p:bg>
    <p:spTree>
      <p:nvGrpSpPr>
        <p:cNvPr id="1" name=""/>
        <p:cNvGrpSpPr/>
        <p:nvPr/>
      </p:nvGrpSpPr>
      <p:grpSpPr>
        <a:xfrm>
          <a:off x="0" y="0"/>
          <a:ext cx="0" cy="0"/>
          <a:chOff x="0" y="0"/>
          <a:chExt cx="0" cy="0"/>
        </a:xfrm>
      </p:grpSpPr>
      <p:sp>
        <p:nvSpPr>
          <p:cNvPr id="2616" name="Title Text"/>
          <p:cNvSpPr txBox="1">
            <a:spLocks noGrp="1"/>
          </p:cNvSpPr>
          <p:nvPr>
            <p:ph type="title"/>
          </p:nvPr>
        </p:nvSpPr>
        <p:spPr>
          <a:xfrm>
            <a:off x="629841" y="457200"/>
            <a:ext cx="2949178" cy="1600200"/>
          </a:xfrm>
          <a:prstGeom prst="rect">
            <a:avLst/>
          </a:prstGeom>
        </p:spPr>
        <p:txBody>
          <a:bodyPr lIns="45718" tIns="45718" rIns="45718" bIns="45718" anchor="b"/>
          <a:lstStyle>
            <a:lvl1pPr algn="l">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2617" name="Picture Placeholder 2"/>
          <p:cNvSpPr>
            <a:spLocks noGrp="1"/>
          </p:cNvSpPr>
          <p:nvPr>
            <p:ph type="pic" sz="half" idx="13"/>
          </p:nvPr>
        </p:nvSpPr>
        <p:spPr>
          <a:xfrm>
            <a:off x="3887392" y="987428"/>
            <a:ext cx="4629152" cy="4873627"/>
          </a:xfrm>
          <a:prstGeom prst="rect">
            <a:avLst/>
          </a:prstGeom>
        </p:spPr>
        <p:txBody>
          <a:bodyPr lIns="91439" rIns="91439">
            <a:noAutofit/>
          </a:bodyPr>
          <a:lstStyle/>
          <a:p>
            <a:endParaRPr/>
          </a:p>
        </p:txBody>
      </p:sp>
      <p:sp>
        <p:nvSpPr>
          <p:cNvPr id="2618" name="Body Level One…"/>
          <p:cNvSpPr txBox="1">
            <a:spLocks noGrp="1"/>
          </p:cNvSpPr>
          <p:nvPr>
            <p:ph type="body" sz="quarter" idx="1"/>
          </p:nvPr>
        </p:nvSpPr>
        <p:spPr>
          <a:xfrm>
            <a:off x="629841" y="2057400"/>
            <a:ext cx="2949178" cy="3811588"/>
          </a:xfrm>
          <a:prstGeom prst="rect">
            <a:avLst/>
          </a:prstGeom>
        </p:spPr>
        <p:txBody>
          <a:bodyPr lIns="45718" tIns="45718" rIns="45718" bIns="45718"/>
          <a:lstStyle>
            <a:lvl1pPr marL="0" indent="0">
              <a:lnSpc>
                <a:spcPct val="90000"/>
              </a:lnSpc>
              <a:spcBef>
                <a:spcPts val="1000"/>
              </a:spcBef>
              <a:defRPr sz="1600">
                <a:solidFill>
                  <a:srgbClr val="000000"/>
                </a:solidFill>
                <a:latin typeface="Calibri"/>
                <a:ea typeface="Calibri"/>
                <a:cs typeface="Calibri"/>
                <a:sym typeface="Calibri"/>
              </a:defRPr>
            </a:lvl1pPr>
            <a:lvl2pPr marL="0" indent="0">
              <a:lnSpc>
                <a:spcPct val="90000"/>
              </a:lnSpc>
              <a:spcBef>
                <a:spcPts val="1000"/>
              </a:spcBef>
              <a:defRPr sz="1600">
                <a:solidFill>
                  <a:srgbClr val="000000"/>
                </a:solidFill>
                <a:latin typeface="Calibri"/>
                <a:ea typeface="Calibri"/>
                <a:cs typeface="Calibri"/>
                <a:sym typeface="Calibri"/>
              </a:defRPr>
            </a:lvl2pPr>
            <a:lvl3pPr marL="0" indent="0">
              <a:lnSpc>
                <a:spcPct val="90000"/>
              </a:lnSpc>
              <a:spcBef>
                <a:spcPts val="1000"/>
              </a:spcBef>
              <a:defRPr sz="1600">
                <a:solidFill>
                  <a:srgbClr val="000000"/>
                </a:solidFill>
                <a:latin typeface="Calibri"/>
                <a:ea typeface="Calibri"/>
                <a:cs typeface="Calibri"/>
                <a:sym typeface="Calibri"/>
              </a:defRPr>
            </a:lvl3pPr>
            <a:lvl4pPr marL="0" indent="0">
              <a:lnSpc>
                <a:spcPct val="90000"/>
              </a:lnSpc>
              <a:spcBef>
                <a:spcPts val="1000"/>
              </a:spcBef>
              <a:defRPr sz="1600">
                <a:solidFill>
                  <a:srgbClr val="000000"/>
                </a:solidFill>
                <a:latin typeface="Calibri"/>
                <a:ea typeface="Calibri"/>
                <a:cs typeface="Calibri"/>
                <a:sym typeface="Calibri"/>
              </a:defRPr>
            </a:lvl4pPr>
            <a:lvl5pPr marL="0" indent="0">
              <a:lnSpc>
                <a:spcPct val="90000"/>
              </a:lnSpc>
              <a:spcBef>
                <a:spcPts val="1000"/>
              </a:spcBef>
              <a:defRPr sz="16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pic>
        <p:nvPicPr>
          <p:cNvPr id="2619" name="Picture 8" descr="Picture 8"/>
          <p:cNvPicPr>
            <a:picLocks noChangeAspect="1"/>
          </p:cNvPicPr>
          <p:nvPr/>
        </p:nvPicPr>
        <p:blipFill>
          <a:blip r:embed="rId2">
            <a:extLst/>
          </a:blip>
          <a:stretch>
            <a:fillRect/>
          </a:stretch>
        </p:blipFill>
        <p:spPr>
          <a:xfrm>
            <a:off x="6989884" y="6050319"/>
            <a:ext cx="2057402" cy="671159"/>
          </a:xfrm>
          <a:prstGeom prst="rect">
            <a:avLst/>
          </a:prstGeom>
          <a:ln w="12700">
            <a:miter lim="400000"/>
          </a:ln>
        </p:spPr>
      </p:pic>
      <p:sp>
        <p:nvSpPr>
          <p:cNvPr id="2620" name="Slide Number"/>
          <p:cNvSpPr txBox="1">
            <a:spLocks noGrp="1"/>
          </p:cNvSpPr>
          <p:nvPr>
            <p:ph type="sldNum" sz="quarter" idx="2"/>
          </p:nvPr>
        </p:nvSpPr>
        <p:spPr>
          <a:xfrm>
            <a:off x="8256730" y="6414765"/>
            <a:ext cx="258623" cy="248304"/>
          </a:xfrm>
          <a:prstGeom prst="rect">
            <a:avLst/>
          </a:prstGeom>
        </p:spPr>
        <p:txBody>
          <a:bodyPr lIns="45718" tIns="45718" rIns="45718" bIns="45718"/>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x">
  <p:cSld name="14_Title and Text">
    <p:spTree>
      <p:nvGrpSpPr>
        <p:cNvPr id="1" name=""/>
        <p:cNvGrpSpPr/>
        <p:nvPr/>
      </p:nvGrpSpPr>
      <p:grpSpPr>
        <a:xfrm>
          <a:off x="0" y="0"/>
          <a:ext cx="0" cy="0"/>
          <a:chOff x="0" y="0"/>
          <a:chExt cx="0" cy="0"/>
        </a:xfrm>
      </p:grpSpPr>
      <p:pic>
        <p:nvPicPr>
          <p:cNvPr id="2627" name="Picture 2" descr="Picture 2"/>
          <p:cNvPicPr>
            <a:picLocks noChangeAspect="1"/>
          </p:cNvPicPr>
          <p:nvPr/>
        </p:nvPicPr>
        <p:blipFill>
          <a:blip r:embed="rId2">
            <a:extLst/>
          </a:blip>
          <a:stretch>
            <a:fillRect/>
          </a:stretch>
        </p:blipFill>
        <p:spPr>
          <a:xfrm>
            <a:off x="7740650" y="6381751"/>
            <a:ext cx="581025" cy="401640"/>
          </a:xfrm>
          <a:prstGeom prst="rect">
            <a:avLst/>
          </a:prstGeom>
          <a:ln w="12700">
            <a:miter lim="400000"/>
          </a:ln>
        </p:spPr>
      </p:pic>
      <p:sp>
        <p:nvSpPr>
          <p:cNvPr id="2628" name="Text Box 3"/>
          <p:cNvSpPr txBox="1"/>
          <p:nvPr/>
        </p:nvSpPr>
        <p:spPr>
          <a:xfrm>
            <a:off x="8278813" y="6375401"/>
            <a:ext cx="757239"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b="1">
                <a:solidFill>
                  <a:srgbClr val="FFFFFF"/>
                </a:solidFill>
                <a:latin typeface="Arial"/>
                <a:ea typeface="Arial"/>
                <a:cs typeface="Arial"/>
                <a:sym typeface="Arial"/>
              </a:defRPr>
            </a:lvl1pPr>
          </a:lstStyle>
          <a:p>
            <a:r>
              <a:t>ICEL</a:t>
            </a:r>
          </a:p>
        </p:txBody>
      </p:sp>
      <p:sp>
        <p:nvSpPr>
          <p:cNvPr id="2629"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2630"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2631" name="Slide Number"/>
          <p:cNvSpPr txBox="1">
            <a:spLocks noGrp="1"/>
          </p:cNvSpPr>
          <p:nvPr>
            <p:ph type="sldNum" sz="quarter" idx="2"/>
          </p:nvPr>
        </p:nvSpPr>
        <p:spPr>
          <a:xfrm>
            <a:off x="6279546" y="6221733"/>
            <a:ext cx="273654" cy="269239"/>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tx">
  <p:cSld name="Titeldia">
    <p:spTree>
      <p:nvGrpSpPr>
        <p:cNvPr id="1" name=""/>
        <p:cNvGrpSpPr/>
        <p:nvPr/>
      </p:nvGrpSpPr>
      <p:grpSpPr>
        <a:xfrm>
          <a:off x="0" y="0"/>
          <a:ext cx="0" cy="0"/>
          <a:chOff x="0" y="0"/>
          <a:chExt cx="0" cy="0"/>
        </a:xfrm>
      </p:grpSpPr>
      <p:sp>
        <p:nvSpPr>
          <p:cNvPr id="2638" name="Title Text"/>
          <p:cNvSpPr txBox="1">
            <a:spLocks noGrp="1"/>
          </p:cNvSpPr>
          <p:nvPr>
            <p:ph type="title"/>
          </p:nvPr>
        </p:nvSpPr>
        <p:spPr>
          <a:xfrm>
            <a:off x="762000" y="1143000"/>
            <a:ext cx="7772400" cy="1143000"/>
          </a:xfrm>
          <a:prstGeom prst="rect">
            <a:avLst/>
          </a:prstGeom>
        </p:spPr>
        <p:txBody>
          <a:bodyPr anchor="b"/>
          <a:lstStyle>
            <a:lvl1pPr>
              <a:defRPr sz="4800" b="0">
                <a:latin typeface="Tahoma"/>
                <a:ea typeface="Tahoma"/>
                <a:cs typeface="Tahoma"/>
                <a:sym typeface="Tahoma"/>
              </a:defRPr>
            </a:lvl1pPr>
          </a:lstStyle>
          <a:p>
            <a:r>
              <a:t>Title Text</a:t>
            </a:r>
          </a:p>
        </p:txBody>
      </p:sp>
      <p:sp>
        <p:nvSpPr>
          <p:cNvPr id="2639" name="Body Level One…"/>
          <p:cNvSpPr txBox="1">
            <a:spLocks noGrp="1"/>
          </p:cNvSpPr>
          <p:nvPr>
            <p:ph type="body" sz="quarter" idx="1"/>
          </p:nvPr>
        </p:nvSpPr>
        <p:spPr>
          <a:xfrm>
            <a:off x="1447800" y="3124200"/>
            <a:ext cx="6400800" cy="1752600"/>
          </a:xfrm>
          <a:prstGeom prst="rect">
            <a:avLst/>
          </a:prstGeom>
        </p:spPr>
        <p:txBody>
          <a:bodyPr/>
          <a:lstStyle>
            <a:lvl1pPr marL="0" indent="0" algn="ctr">
              <a:defRPr>
                <a:latin typeface="+mn-lt"/>
                <a:ea typeface="+mn-ea"/>
                <a:cs typeface="+mn-cs"/>
                <a:sym typeface="Times New Roman"/>
              </a:defRPr>
            </a:lvl1pPr>
            <a:lvl2pPr marL="0" indent="457200" algn="ctr">
              <a:defRPr>
                <a:latin typeface="+mn-lt"/>
                <a:ea typeface="+mn-ea"/>
                <a:cs typeface="+mn-cs"/>
                <a:sym typeface="Times New Roman"/>
              </a:defRPr>
            </a:lvl2pPr>
            <a:lvl3pPr marL="0" indent="914400" algn="ctr">
              <a:defRPr>
                <a:latin typeface="+mn-lt"/>
                <a:ea typeface="+mn-ea"/>
                <a:cs typeface="+mn-cs"/>
                <a:sym typeface="Times New Roman"/>
              </a:defRPr>
            </a:lvl3pPr>
            <a:lvl4pPr marL="0" indent="1371600" algn="ctr">
              <a:defRPr>
                <a:latin typeface="+mn-lt"/>
                <a:ea typeface="+mn-ea"/>
                <a:cs typeface="+mn-cs"/>
                <a:sym typeface="Times New Roman"/>
              </a:defRPr>
            </a:lvl4pPr>
            <a:lvl5pPr marL="0" indent="1828800" algn="ctr">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6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3.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647" name="Title Text"/>
          <p:cNvSpPr txBox="1">
            <a:spLocks noGrp="1"/>
          </p:cNvSpPr>
          <p:nvPr>
            <p:ph type="title"/>
          </p:nvPr>
        </p:nvSpPr>
        <p:spPr>
          <a:prstGeom prst="rect">
            <a:avLst/>
          </a:prstGeom>
        </p:spPr>
        <p:txBody>
          <a:bodyPr/>
          <a:lstStyle/>
          <a:p>
            <a:r>
              <a:t>Title Text</a:t>
            </a:r>
          </a:p>
        </p:txBody>
      </p:sp>
      <p:sp>
        <p:nvSpPr>
          <p:cNvPr id="26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4.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2656" name="Title Text"/>
          <p:cNvSpPr txBox="1">
            <a:spLocks noGrp="1"/>
          </p:cNvSpPr>
          <p:nvPr>
            <p:ph type="title"/>
          </p:nvPr>
        </p:nvSpPr>
        <p:spPr>
          <a:xfrm>
            <a:off x="722312" y="4406900"/>
            <a:ext cx="7772401" cy="1362075"/>
          </a:xfrm>
          <a:prstGeom prst="rect">
            <a:avLst/>
          </a:prstGeom>
        </p:spPr>
        <p:txBody>
          <a:bodyPr/>
          <a:lstStyle>
            <a:lvl1pPr algn="l">
              <a:defRPr sz="4000" cap="all">
                <a:latin typeface="Tahoma"/>
                <a:ea typeface="Tahoma"/>
                <a:cs typeface="Tahoma"/>
                <a:sym typeface="Tahoma"/>
              </a:defRPr>
            </a:lvl1pPr>
          </a:lstStyle>
          <a:p>
            <a:r>
              <a:t>Title Text</a:t>
            </a:r>
          </a:p>
        </p:txBody>
      </p:sp>
      <p:sp>
        <p:nvSpPr>
          <p:cNvPr id="2657"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defRPr sz="2000">
                <a:latin typeface="+mn-lt"/>
                <a:ea typeface="+mn-ea"/>
                <a:cs typeface="+mn-cs"/>
                <a:sym typeface="Times New Roman"/>
              </a:defRPr>
            </a:lvl1pPr>
            <a:lvl2pPr marL="0" indent="457200">
              <a:spcBef>
                <a:spcPts val="400"/>
              </a:spcBef>
              <a:defRPr sz="2000">
                <a:latin typeface="+mn-lt"/>
                <a:ea typeface="+mn-ea"/>
                <a:cs typeface="+mn-cs"/>
                <a:sym typeface="Times New Roman"/>
              </a:defRPr>
            </a:lvl2pPr>
            <a:lvl3pPr marL="0" indent="914400">
              <a:spcBef>
                <a:spcPts val="400"/>
              </a:spcBef>
              <a:defRPr sz="2000">
                <a:latin typeface="+mn-lt"/>
                <a:ea typeface="+mn-ea"/>
                <a:cs typeface="+mn-cs"/>
                <a:sym typeface="Times New Roman"/>
              </a:defRPr>
            </a:lvl3pPr>
            <a:lvl4pPr marL="0" indent="1371600">
              <a:spcBef>
                <a:spcPts val="400"/>
              </a:spcBef>
              <a:defRPr sz="2000">
                <a:latin typeface="+mn-lt"/>
                <a:ea typeface="+mn-ea"/>
                <a:cs typeface="+mn-cs"/>
                <a:sym typeface="Times New Roman"/>
              </a:defRPr>
            </a:lvl4pPr>
            <a:lvl5pPr marL="0" indent="1828800">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6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5.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2665" name="Title Text"/>
          <p:cNvSpPr txBox="1">
            <a:spLocks noGrp="1"/>
          </p:cNvSpPr>
          <p:nvPr>
            <p:ph type="title"/>
          </p:nvPr>
        </p:nvSpPr>
        <p:spPr>
          <a:prstGeom prst="rect">
            <a:avLst/>
          </a:prstGeom>
        </p:spPr>
        <p:txBody>
          <a:bodyPr/>
          <a:lstStyle>
            <a:lvl1pPr>
              <a:defRPr sz="4800" b="0">
                <a:latin typeface="Tahoma"/>
                <a:ea typeface="Tahoma"/>
                <a:cs typeface="Tahoma"/>
                <a:sym typeface="Tahoma"/>
              </a:defRPr>
            </a:lvl1pPr>
          </a:lstStyle>
          <a:p>
            <a:r>
              <a:t>Title Text</a:t>
            </a:r>
          </a:p>
        </p:txBody>
      </p:sp>
      <p:sp>
        <p:nvSpPr>
          <p:cNvPr id="2666" name="Body Level One…"/>
          <p:cNvSpPr txBox="1">
            <a:spLocks noGrp="1"/>
          </p:cNvSpPr>
          <p:nvPr>
            <p:ph type="body" sz="half" idx="1"/>
          </p:nvPr>
        </p:nvSpPr>
        <p:spPr>
          <a:xfrm>
            <a:off x="457200" y="1600200"/>
            <a:ext cx="4038600" cy="4525963"/>
          </a:xfrm>
          <a:prstGeom prst="rect">
            <a:avLst/>
          </a:prstGeom>
        </p:spPr>
        <p:txBody>
          <a:bodyPr/>
          <a:lstStyle>
            <a:lvl1pPr>
              <a:defRPr>
                <a:latin typeface="+mn-lt"/>
                <a:ea typeface="+mn-ea"/>
                <a:cs typeface="+mn-cs"/>
                <a:sym typeface="Times New Roman"/>
              </a:defRPr>
            </a:lvl1pPr>
            <a:lvl2pPr>
              <a:defRPr>
                <a:latin typeface="+mn-lt"/>
                <a:ea typeface="+mn-ea"/>
                <a:cs typeface="+mn-cs"/>
                <a:sym typeface="Times New Roman"/>
              </a:defRPr>
            </a:lvl2pPr>
            <a:lvl3pPr>
              <a:defRPr>
                <a:latin typeface="+mn-lt"/>
                <a:ea typeface="+mn-ea"/>
                <a:cs typeface="+mn-cs"/>
                <a:sym typeface="Times New Roman"/>
              </a:defRPr>
            </a:lvl3pPr>
            <a:lvl4pPr>
              <a:defRPr>
                <a:latin typeface="+mn-lt"/>
                <a:ea typeface="+mn-ea"/>
                <a:cs typeface="+mn-cs"/>
                <a:sym typeface="Times New Roman"/>
              </a:defRPr>
            </a:lvl4pPr>
            <a:lvl5pPr>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6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2674" name="Title Text"/>
          <p:cNvSpPr txBox="1">
            <a:spLocks noGrp="1"/>
          </p:cNvSpPr>
          <p:nvPr>
            <p:ph type="title"/>
          </p:nvPr>
        </p:nvSpPr>
        <p:spPr>
          <a:prstGeom prst="rect">
            <a:avLst/>
          </a:prstGeom>
        </p:spPr>
        <p:txBody>
          <a:bodyPr/>
          <a:lstStyle>
            <a:lvl1pPr>
              <a:defRPr sz="4800" b="0">
                <a:latin typeface="Tahoma"/>
                <a:ea typeface="Tahoma"/>
                <a:cs typeface="Tahoma"/>
                <a:sym typeface="Tahoma"/>
              </a:defRPr>
            </a:lvl1pPr>
          </a:lstStyle>
          <a:p>
            <a:r>
              <a:t>Title Text</a:t>
            </a:r>
          </a:p>
        </p:txBody>
      </p:sp>
      <p:sp>
        <p:nvSpPr>
          <p:cNvPr id="2675"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defRPr sz="2400" b="1">
                <a:latin typeface="+mn-lt"/>
                <a:ea typeface="+mn-ea"/>
                <a:cs typeface="+mn-cs"/>
                <a:sym typeface="Times New Roman"/>
              </a:defRPr>
            </a:lvl1pPr>
            <a:lvl2pPr marL="0" indent="457200">
              <a:spcBef>
                <a:spcPts val="500"/>
              </a:spcBef>
              <a:defRPr sz="2400" b="1">
                <a:latin typeface="+mn-lt"/>
                <a:ea typeface="+mn-ea"/>
                <a:cs typeface="+mn-cs"/>
                <a:sym typeface="Times New Roman"/>
              </a:defRPr>
            </a:lvl2pPr>
            <a:lvl3pPr marL="0" indent="914400">
              <a:spcBef>
                <a:spcPts val="500"/>
              </a:spcBef>
              <a:defRPr sz="2400" b="1">
                <a:latin typeface="+mn-lt"/>
                <a:ea typeface="+mn-ea"/>
                <a:cs typeface="+mn-cs"/>
                <a:sym typeface="Times New Roman"/>
              </a:defRPr>
            </a:lvl3pPr>
            <a:lvl4pPr marL="0" indent="1371600">
              <a:spcBef>
                <a:spcPts val="500"/>
              </a:spcBef>
              <a:defRPr sz="2400" b="1">
                <a:latin typeface="+mn-lt"/>
                <a:ea typeface="+mn-ea"/>
                <a:cs typeface="+mn-cs"/>
                <a:sym typeface="Times New Roman"/>
              </a:defRPr>
            </a:lvl4pPr>
            <a:lvl5pPr marL="0" indent="1828800">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676" name="Tijdelijke aanduiding voor tekst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defRPr sz="2400" b="1">
                <a:latin typeface="+mn-lt"/>
                <a:ea typeface="+mn-ea"/>
                <a:cs typeface="+mn-cs"/>
                <a:sym typeface="Times New Roman"/>
              </a:defRPr>
            </a:pPr>
            <a:endParaRPr/>
          </a:p>
        </p:txBody>
      </p:sp>
      <p:sp>
        <p:nvSpPr>
          <p:cNvPr id="26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7.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2684" name="Title Text"/>
          <p:cNvSpPr txBox="1">
            <a:spLocks noGrp="1"/>
          </p:cNvSpPr>
          <p:nvPr>
            <p:ph type="title"/>
          </p:nvPr>
        </p:nvSpPr>
        <p:spPr>
          <a:prstGeom prst="rect">
            <a:avLst/>
          </a:prstGeom>
        </p:spPr>
        <p:txBody>
          <a:bodyPr/>
          <a:lstStyle>
            <a:lvl1pPr>
              <a:defRPr sz="4800" b="0">
                <a:latin typeface="Tahoma"/>
                <a:ea typeface="Tahoma"/>
                <a:cs typeface="Tahoma"/>
                <a:sym typeface="Tahoma"/>
              </a:defRPr>
            </a:lvl1pPr>
          </a:lstStyle>
          <a:p>
            <a:r>
              <a:t>Title Text</a:t>
            </a:r>
          </a:p>
        </p:txBody>
      </p:sp>
      <p:sp>
        <p:nvSpPr>
          <p:cNvPr id="26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8.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26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9.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2699" name="Title Text"/>
          <p:cNvSpPr txBox="1">
            <a:spLocks noGrp="1"/>
          </p:cNvSpPr>
          <p:nvPr>
            <p:ph type="title"/>
          </p:nvPr>
        </p:nvSpPr>
        <p:spPr>
          <a:xfrm>
            <a:off x="457200" y="273050"/>
            <a:ext cx="3008314" cy="1162050"/>
          </a:xfrm>
          <a:prstGeom prst="rect">
            <a:avLst/>
          </a:prstGeom>
        </p:spPr>
        <p:txBody>
          <a:bodyPr anchor="b"/>
          <a:lstStyle>
            <a:lvl1pPr algn="l">
              <a:defRPr sz="2000">
                <a:latin typeface="Tahoma"/>
                <a:ea typeface="Tahoma"/>
                <a:cs typeface="Tahoma"/>
                <a:sym typeface="Tahoma"/>
              </a:defRPr>
            </a:lvl1pPr>
          </a:lstStyle>
          <a:p>
            <a:r>
              <a:t>Title Text</a:t>
            </a:r>
          </a:p>
        </p:txBody>
      </p:sp>
      <p:sp>
        <p:nvSpPr>
          <p:cNvPr id="2700" name="Body Level One…"/>
          <p:cNvSpPr txBox="1">
            <a:spLocks noGrp="1"/>
          </p:cNvSpPr>
          <p:nvPr>
            <p:ph type="body" idx="1"/>
          </p:nvPr>
        </p:nvSpPr>
        <p:spPr>
          <a:xfrm>
            <a:off x="3575050" y="273050"/>
            <a:ext cx="5111750" cy="5853113"/>
          </a:xfrm>
          <a:prstGeom prst="rect">
            <a:avLst/>
          </a:prstGeom>
        </p:spPr>
        <p:txBody>
          <a:bodyPr/>
          <a:lstStyle>
            <a:lvl1pPr>
              <a:spcBef>
                <a:spcPts val="700"/>
              </a:spcBef>
              <a:defRPr sz="3200">
                <a:latin typeface="+mn-lt"/>
                <a:ea typeface="+mn-ea"/>
                <a:cs typeface="+mn-cs"/>
                <a:sym typeface="Times New Roman"/>
              </a:defRPr>
            </a:lvl1pPr>
            <a:lvl2pPr>
              <a:spcBef>
                <a:spcPts val="700"/>
              </a:spcBef>
              <a:defRPr sz="3200">
                <a:latin typeface="+mn-lt"/>
                <a:ea typeface="+mn-ea"/>
                <a:cs typeface="+mn-cs"/>
                <a:sym typeface="Times New Roman"/>
              </a:defRPr>
            </a:lvl2pPr>
            <a:lvl3pPr>
              <a:spcBef>
                <a:spcPts val="700"/>
              </a:spcBef>
              <a:defRPr sz="3200">
                <a:latin typeface="+mn-lt"/>
                <a:ea typeface="+mn-ea"/>
                <a:cs typeface="+mn-cs"/>
                <a:sym typeface="Times New Roman"/>
              </a:defRPr>
            </a:lvl3pPr>
            <a:lvl4pPr>
              <a:spcBef>
                <a:spcPts val="700"/>
              </a:spcBef>
              <a:defRPr sz="3200">
                <a:latin typeface="+mn-lt"/>
                <a:ea typeface="+mn-ea"/>
                <a:cs typeface="+mn-cs"/>
                <a:sym typeface="Times New Roman"/>
              </a:defRPr>
            </a:lvl4pPr>
            <a:lvl5pPr>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701" name="Tijdelijke aanduiding voor tekst 3"/>
          <p:cNvSpPr>
            <a:spLocks noGrp="1"/>
          </p:cNvSpPr>
          <p:nvPr>
            <p:ph type="body" sz="half" idx="13"/>
          </p:nvPr>
        </p:nvSpPr>
        <p:spPr>
          <a:xfrm>
            <a:off x="457199" y="1435100"/>
            <a:ext cx="3008315" cy="4691063"/>
          </a:xfrm>
          <a:prstGeom prst="rect">
            <a:avLst/>
          </a:prstGeom>
        </p:spPr>
        <p:txBody>
          <a:bodyPr/>
          <a:lstStyle/>
          <a:p>
            <a:pPr marL="0" indent="0">
              <a:spcBef>
                <a:spcPts val="300"/>
              </a:spcBef>
              <a:defRPr sz="1400">
                <a:latin typeface="+mn-lt"/>
                <a:ea typeface="+mn-ea"/>
                <a:cs typeface="+mn-cs"/>
                <a:sym typeface="Times New Roman"/>
              </a:defRPr>
            </a:pPr>
            <a:endParaRPr/>
          </a:p>
        </p:txBody>
      </p:sp>
      <p:sp>
        <p:nvSpPr>
          <p:cNvPr id="27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el en verticale tekst">
    <p:spTree>
      <p:nvGrpSpPr>
        <p:cNvPr id="1" name=""/>
        <p:cNvGrpSpPr/>
        <p:nvPr/>
      </p:nvGrpSpPr>
      <p:grpSpPr>
        <a:xfrm>
          <a:off x="0" y="0"/>
          <a:ext cx="0" cy="0"/>
          <a:chOff x="0" y="0"/>
          <a:chExt cx="0" cy="0"/>
        </a:xfrm>
      </p:grpSpPr>
      <p:pic>
        <p:nvPicPr>
          <p:cNvPr id="310"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311"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312" name="Body Level One…"/>
          <p:cNvSpPr txBox="1">
            <a:spLocks noGrp="1"/>
          </p:cNvSpPr>
          <p:nvPr>
            <p:ph type="body" idx="1"/>
          </p:nvPr>
        </p:nvSpPr>
        <p:spPr>
          <a:xfrm>
            <a:off x="457200" y="1600203"/>
            <a:ext cx="8229600" cy="4525964"/>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13"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80.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2709" name="Title Text"/>
          <p:cNvSpPr txBox="1">
            <a:spLocks noGrp="1"/>
          </p:cNvSpPr>
          <p:nvPr>
            <p:ph type="title"/>
          </p:nvPr>
        </p:nvSpPr>
        <p:spPr>
          <a:xfrm>
            <a:off x="1792288" y="4800600"/>
            <a:ext cx="5486401" cy="566738"/>
          </a:xfrm>
          <a:prstGeom prst="rect">
            <a:avLst/>
          </a:prstGeom>
        </p:spPr>
        <p:txBody>
          <a:bodyPr anchor="b"/>
          <a:lstStyle>
            <a:lvl1pPr algn="l">
              <a:defRPr sz="2000">
                <a:latin typeface="Tahoma"/>
                <a:ea typeface="Tahoma"/>
                <a:cs typeface="Tahoma"/>
                <a:sym typeface="Tahoma"/>
              </a:defRPr>
            </a:lvl1pPr>
          </a:lstStyle>
          <a:p>
            <a:r>
              <a:t>Title Text</a:t>
            </a:r>
          </a:p>
        </p:txBody>
      </p:sp>
      <p:sp>
        <p:nvSpPr>
          <p:cNvPr id="2710" name="Tijdelijke aanduiding voor afbeelding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711"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defRPr sz="1400">
                <a:latin typeface="+mn-lt"/>
                <a:ea typeface="+mn-ea"/>
                <a:cs typeface="+mn-cs"/>
                <a:sym typeface="Times New Roman"/>
              </a:defRPr>
            </a:lvl1pPr>
            <a:lvl2pPr marL="0" indent="457200">
              <a:spcBef>
                <a:spcPts val="300"/>
              </a:spcBef>
              <a:defRPr sz="1400">
                <a:latin typeface="+mn-lt"/>
                <a:ea typeface="+mn-ea"/>
                <a:cs typeface="+mn-cs"/>
                <a:sym typeface="Times New Roman"/>
              </a:defRPr>
            </a:lvl2pPr>
            <a:lvl3pPr marL="0" indent="914400">
              <a:spcBef>
                <a:spcPts val="300"/>
              </a:spcBef>
              <a:defRPr sz="1400">
                <a:latin typeface="+mn-lt"/>
                <a:ea typeface="+mn-ea"/>
                <a:cs typeface="+mn-cs"/>
                <a:sym typeface="Times New Roman"/>
              </a:defRPr>
            </a:lvl3pPr>
            <a:lvl4pPr marL="0" indent="1371600">
              <a:spcBef>
                <a:spcPts val="300"/>
              </a:spcBef>
              <a:defRPr sz="1400">
                <a:latin typeface="+mn-lt"/>
                <a:ea typeface="+mn-ea"/>
                <a:cs typeface="+mn-cs"/>
                <a:sym typeface="Times New Roman"/>
              </a:defRPr>
            </a:lvl4pPr>
            <a:lvl5pPr marL="0" indent="1828800">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7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719" name="Title Text"/>
          <p:cNvSpPr txBox="1">
            <a:spLocks noGrp="1"/>
          </p:cNvSpPr>
          <p:nvPr>
            <p:ph type="title"/>
          </p:nvPr>
        </p:nvSpPr>
        <p:spPr>
          <a:prstGeom prst="rect">
            <a:avLst/>
          </a:prstGeom>
        </p:spPr>
        <p:txBody>
          <a:bodyPr/>
          <a:lstStyle/>
          <a:p>
            <a:r>
              <a:t>Title Text</a:t>
            </a:r>
          </a:p>
        </p:txBody>
      </p:sp>
      <p:sp>
        <p:nvSpPr>
          <p:cNvPr id="272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x">
  <p:cSld name="Inhoud van twee">
    <p:spTree>
      <p:nvGrpSpPr>
        <p:cNvPr id="1" name=""/>
        <p:cNvGrpSpPr/>
        <p:nvPr/>
      </p:nvGrpSpPr>
      <p:grpSpPr>
        <a:xfrm>
          <a:off x="0" y="0"/>
          <a:ext cx="0" cy="0"/>
          <a:chOff x="0" y="0"/>
          <a:chExt cx="0" cy="0"/>
        </a:xfrm>
      </p:grpSpPr>
      <p:pic>
        <p:nvPicPr>
          <p:cNvPr id="2737" name="Picture 4" descr="Picture 4"/>
          <p:cNvPicPr>
            <a:picLocks noChangeAspect="1"/>
          </p:cNvPicPr>
          <p:nvPr/>
        </p:nvPicPr>
        <p:blipFill>
          <a:blip r:embed="rId2">
            <a:extLst/>
          </a:blip>
          <a:stretch>
            <a:fillRect/>
          </a:stretch>
        </p:blipFill>
        <p:spPr>
          <a:xfrm>
            <a:off x="6948489" y="6105526"/>
            <a:ext cx="2195512" cy="752476"/>
          </a:xfrm>
          <a:prstGeom prst="rect">
            <a:avLst/>
          </a:prstGeom>
          <a:ln w="12700">
            <a:miter lim="400000"/>
          </a:ln>
        </p:spPr>
      </p:pic>
      <p:sp>
        <p:nvSpPr>
          <p:cNvPr id="2738" name="Title Text"/>
          <p:cNvSpPr txBox="1">
            <a:spLocks noGrp="1"/>
          </p:cNvSpPr>
          <p:nvPr>
            <p:ph type="title"/>
          </p:nvPr>
        </p:nvSpPr>
        <p:spPr>
          <a:prstGeom prst="rect">
            <a:avLst/>
          </a:prstGeom>
        </p:spPr>
        <p:txBody>
          <a:bodyPr/>
          <a:lstStyle>
            <a:lvl1pPr>
              <a:defRPr sz="3600" b="0">
                <a:latin typeface="Tahoma"/>
                <a:ea typeface="Tahoma"/>
                <a:cs typeface="Tahoma"/>
                <a:sym typeface="Tahoma"/>
              </a:defRPr>
            </a:lvl1pPr>
          </a:lstStyle>
          <a:p>
            <a:r>
              <a:t>Title Text</a:t>
            </a:r>
          </a:p>
        </p:txBody>
      </p:sp>
      <p:sp>
        <p:nvSpPr>
          <p:cNvPr id="2739" name="Body Level One…"/>
          <p:cNvSpPr txBox="1">
            <a:spLocks noGrp="1"/>
          </p:cNvSpPr>
          <p:nvPr>
            <p:ph type="body" sz="half" idx="1"/>
          </p:nvPr>
        </p:nvSpPr>
        <p:spPr>
          <a:xfrm>
            <a:off x="457200" y="1600202"/>
            <a:ext cx="4038600" cy="4525963"/>
          </a:xfrm>
          <a:prstGeom prst="rect">
            <a:avLst/>
          </a:prstGeom>
        </p:spPr>
        <p:txBody>
          <a:bodyPr/>
          <a:lstStyle>
            <a:lvl1pPr marL="257175" indent="-257175">
              <a:spcBef>
                <a:spcPts val="500"/>
              </a:spcBef>
              <a:defRPr sz="2100">
                <a:latin typeface="+mn-lt"/>
                <a:ea typeface="+mn-ea"/>
                <a:cs typeface="+mn-cs"/>
                <a:sym typeface="Times New Roman"/>
              </a:defRPr>
            </a:lvl1pPr>
            <a:lvl2pPr marL="257175" indent="85724">
              <a:spcBef>
                <a:spcPts val="500"/>
              </a:spcBef>
              <a:defRPr sz="2100">
                <a:latin typeface="+mn-lt"/>
                <a:ea typeface="+mn-ea"/>
                <a:cs typeface="+mn-cs"/>
                <a:sym typeface="Times New Roman"/>
              </a:defRPr>
            </a:lvl2pPr>
            <a:lvl3pPr marL="257175" indent="428625">
              <a:spcBef>
                <a:spcPts val="500"/>
              </a:spcBef>
              <a:defRPr sz="2100">
                <a:latin typeface="+mn-lt"/>
                <a:ea typeface="+mn-ea"/>
                <a:cs typeface="+mn-cs"/>
                <a:sym typeface="Times New Roman"/>
              </a:defRPr>
            </a:lvl3pPr>
            <a:lvl4pPr marL="257175" indent="771525">
              <a:spcBef>
                <a:spcPts val="500"/>
              </a:spcBef>
              <a:defRPr sz="2100">
                <a:latin typeface="+mn-lt"/>
                <a:ea typeface="+mn-ea"/>
                <a:cs typeface="+mn-cs"/>
                <a:sym typeface="Times New Roman"/>
              </a:defRPr>
            </a:lvl4pPr>
            <a:lvl5pPr marL="257175" indent="1114425">
              <a:spcBef>
                <a:spcPts val="500"/>
              </a:spcBef>
              <a:defRPr sz="21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7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tx">
  <p:cSld name="Titel en object">
    <p:spTree>
      <p:nvGrpSpPr>
        <p:cNvPr id="1" name=""/>
        <p:cNvGrpSpPr/>
        <p:nvPr/>
      </p:nvGrpSpPr>
      <p:grpSpPr>
        <a:xfrm>
          <a:off x="0" y="0"/>
          <a:ext cx="0" cy="0"/>
          <a:chOff x="0" y="0"/>
          <a:chExt cx="0" cy="0"/>
        </a:xfrm>
      </p:grpSpPr>
      <p:pic>
        <p:nvPicPr>
          <p:cNvPr id="2747" name="Picture 4" descr="Picture 4"/>
          <p:cNvPicPr>
            <a:picLocks noChangeAspect="1"/>
          </p:cNvPicPr>
          <p:nvPr/>
        </p:nvPicPr>
        <p:blipFill>
          <a:blip r:embed="rId2">
            <a:extLst/>
          </a:blip>
          <a:stretch>
            <a:fillRect/>
          </a:stretch>
        </p:blipFill>
        <p:spPr>
          <a:xfrm>
            <a:off x="6948489" y="6105526"/>
            <a:ext cx="2195512" cy="752476"/>
          </a:xfrm>
          <a:prstGeom prst="rect">
            <a:avLst/>
          </a:prstGeom>
          <a:ln w="12700">
            <a:miter lim="400000"/>
          </a:ln>
        </p:spPr>
      </p:pic>
      <p:sp>
        <p:nvSpPr>
          <p:cNvPr id="2748" name="Title Text"/>
          <p:cNvSpPr txBox="1">
            <a:spLocks noGrp="1"/>
          </p:cNvSpPr>
          <p:nvPr>
            <p:ph type="title"/>
          </p:nvPr>
        </p:nvSpPr>
        <p:spPr>
          <a:prstGeom prst="rect">
            <a:avLst/>
          </a:prstGeom>
        </p:spPr>
        <p:txBody>
          <a:bodyPr/>
          <a:lstStyle>
            <a:lvl1pPr>
              <a:defRPr sz="2100"/>
            </a:lvl1pPr>
          </a:lstStyle>
          <a:p>
            <a:r>
              <a:t>Title Text</a:t>
            </a:r>
          </a:p>
        </p:txBody>
      </p:sp>
      <p:sp>
        <p:nvSpPr>
          <p:cNvPr id="2749" name="Body Level One…"/>
          <p:cNvSpPr txBox="1">
            <a:spLocks noGrp="1"/>
          </p:cNvSpPr>
          <p:nvPr>
            <p:ph type="body" idx="1"/>
          </p:nvPr>
        </p:nvSpPr>
        <p:spPr>
          <a:xfrm>
            <a:off x="457200" y="1600202"/>
            <a:ext cx="8229600" cy="4525963"/>
          </a:xfrm>
          <a:prstGeom prst="rect">
            <a:avLst/>
          </a:prstGeom>
        </p:spPr>
        <p:txBody>
          <a:bodyPr/>
          <a:lstStyle>
            <a:lvl1pPr marL="257175" indent="-257175">
              <a:spcBef>
                <a:spcPts val="500"/>
              </a:spcBef>
              <a:defRPr sz="2100"/>
            </a:lvl1pPr>
            <a:lvl2pPr marL="257175" indent="85724">
              <a:spcBef>
                <a:spcPts val="500"/>
              </a:spcBef>
              <a:defRPr sz="2100"/>
            </a:lvl2pPr>
            <a:lvl3pPr marL="257175" indent="428625">
              <a:spcBef>
                <a:spcPts val="500"/>
              </a:spcBef>
              <a:defRPr sz="2100"/>
            </a:lvl3pPr>
            <a:lvl4pPr marL="257175" indent="771525">
              <a:spcBef>
                <a:spcPts val="500"/>
              </a:spcBef>
              <a:defRPr sz="2100"/>
            </a:lvl4pPr>
            <a:lvl5pPr marL="257175" indent="1114425">
              <a:spcBef>
                <a:spcPts val="500"/>
              </a:spcBef>
              <a:defRPr sz="2100"/>
            </a:lvl5pPr>
          </a:lstStyle>
          <a:p>
            <a:r>
              <a:t>Body Level One</a:t>
            </a:r>
          </a:p>
          <a:p>
            <a:pPr lvl="1"/>
            <a:r>
              <a:t>Body Level Two</a:t>
            </a:r>
          </a:p>
          <a:p>
            <a:pPr lvl="2"/>
            <a:r>
              <a:t>Body Level Three</a:t>
            </a:r>
          </a:p>
          <a:p>
            <a:pPr lvl="3"/>
            <a:r>
              <a:t>Body Level Four</a:t>
            </a:r>
          </a:p>
          <a:p>
            <a:pPr lvl="4"/>
            <a:r>
              <a:t>Body Level Five</a:t>
            </a:r>
          </a:p>
        </p:txBody>
      </p:sp>
      <p:sp>
        <p:nvSpPr>
          <p:cNvPr id="27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x">
  <p:cSld name="Sectiekop">
    <p:spTree>
      <p:nvGrpSpPr>
        <p:cNvPr id="1" name=""/>
        <p:cNvGrpSpPr/>
        <p:nvPr/>
      </p:nvGrpSpPr>
      <p:grpSpPr>
        <a:xfrm>
          <a:off x="0" y="0"/>
          <a:ext cx="0" cy="0"/>
          <a:chOff x="0" y="0"/>
          <a:chExt cx="0" cy="0"/>
        </a:xfrm>
      </p:grpSpPr>
      <p:pic>
        <p:nvPicPr>
          <p:cNvPr id="2757" name="Picture 4" descr="Picture 4"/>
          <p:cNvPicPr>
            <a:picLocks noChangeAspect="1"/>
          </p:cNvPicPr>
          <p:nvPr/>
        </p:nvPicPr>
        <p:blipFill>
          <a:blip r:embed="rId2">
            <a:extLst/>
          </a:blip>
          <a:stretch>
            <a:fillRect/>
          </a:stretch>
        </p:blipFill>
        <p:spPr>
          <a:xfrm>
            <a:off x="6948489" y="6105526"/>
            <a:ext cx="2195512" cy="752476"/>
          </a:xfrm>
          <a:prstGeom prst="rect">
            <a:avLst/>
          </a:prstGeom>
          <a:ln w="12700">
            <a:miter lim="400000"/>
          </a:ln>
        </p:spPr>
      </p:pic>
      <p:sp>
        <p:nvSpPr>
          <p:cNvPr id="2758" name="Title Text"/>
          <p:cNvSpPr txBox="1">
            <a:spLocks noGrp="1"/>
          </p:cNvSpPr>
          <p:nvPr>
            <p:ph type="title"/>
          </p:nvPr>
        </p:nvSpPr>
        <p:spPr>
          <a:xfrm>
            <a:off x="722312" y="4406901"/>
            <a:ext cx="7772401" cy="1362076"/>
          </a:xfrm>
          <a:prstGeom prst="rect">
            <a:avLst/>
          </a:prstGeom>
        </p:spPr>
        <p:txBody>
          <a:bodyPr/>
          <a:lstStyle>
            <a:lvl1pPr algn="l">
              <a:defRPr sz="3000" cap="all">
                <a:latin typeface="Tahoma"/>
                <a:ea typeface="Tahoma"/>
                <a:cs typeface="Tahoma"/>
                <a:sym typeface="Tahoma"/>
              </a:defRPr>
            </a:lvl1pPr>
          </a:lstStyle>
          <a:p>
            <a:r>
              <a:t>Title Text</a:t>
            </a:r>
          </a:p>
        </p:txBody>
      </p:sp>
      <p:sp>
        <p:nvSpPr>
          <p:cNvPr id="2759"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300"/>
              </a:spcBef>
              <a:defRPr sz="1500">
                <a:latin typeface="+mn-lt"/>
                <a:ea typeface="+mn-ea"/>
                <a:cs typeface="+mn-cs"/>
                <a:sym typeface="Times New Roman"/>
              </a:defRPr>
            </a:lvl1pPr>
            <a:lvl2pPr marL="0" indent="342900">
              <a:spcBef>
                <a:spcPts val="300"/>
              </a:spcBef>
              <a:defRPr sz="1500">
                <a:latin typeface="+mn-lt"/>
                <a:ea typeface="+mn-ea"/>
                <a:cs typeface="+mn-cs"/>
                <a:sym typeface="Times New Roman"/>
              </a:defRPr>
            </a:lvl2pPr>
            <a:lvl3pPr marL="0" indent="685800">
              <a:spcBef>
                <a:spcPts val="300"/>
              </a:spcBef>
              <a:defRPr sz="1500">
                <a:latin typeface="+mn-lt"/>
                <a:ea typeface="+mn-ea"/>
                <a:cs typeface="+mn-cs"/>
                <a:sym typeface="Times New Roman"/>
              </a:defRPr>
            </a:lvl3pPr>
            <a:lvl4pPr marL="0">
              <a:spcBef>
                <a:spcPts val="300"/>
              </a:spcBef>
              <a:defRPr sz="1500">
                <a:latin typeface="+mn-lt"/>
                <a:ea typeface="+mn-ea"/>
                <a:cs typeface="+mn-cs"/>
                <a:sym typeface="Times New Roman"/>
              </a:defRPr>
            </a:lvl4pPr>
            <a:lvl5pPr marL="0" indent="1371600">
              <a:spcBef>
                <a:spcPts val="300"/>
              </a:spcBef>
              <a:defRPr sz="15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7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Verticale titel en tekst">
    <p:spTree>
      <p:nvGrpSpPr>
        <p:cNvPr id="1" name=""/>
        <p:cNvGrpSpPr/>
        <p:nvPr/>
      </p:nvGrpSpPr>
      <p:grpSpPr>
        <a:xfrm>
          <a:off x="0" y="0"/>
          <a:ext cx="0" cy="0"/>
          <a:chOff x="0" y="0"/>
          <a:chExt cx="0" cy="0"/>
        </a:xfrm>
      </p:grpSpPr>
      <p:pic>
        <p:nvPicPr>
          <p:cNvPr id="320"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321" name="Title Text"/>
          <p:cNvSpPr txBox="1">
            <a:spLocks noGrp="1"/>
          </p:cNvSpPr>
          <p:nvPr>
            <p:ph type="title"/>
          </p:nvPr>
        </p:nvSpPr>
        <p:spPr>
          <a:xfrm>
            <a:off x="6629400" y="274639"/>
            <a:ext cx="2057400" cy="5851528"/>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322" name="Body Level One…"/>
          <p:cNvSpPr txBox="1">
            <a:spLocks noGrp="1"/>
          </p:cNvSpPr>
          <p:nvPr>
            <p:ph type="body" idx="1"/>
          </p:nvPr>
        </p:nvSpPr>
        <p:spPr>
          <a:xfrm>
            <a:off x="457200" y="274639"/>
            <a:ext cx="6019800" cy="5851528"/>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23"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22312" y="4406900"/>
            <a:ext cx="7772401" cy="1362075"/>
          </a:xfrm>
          <a:prstGeom prst="rect">
            <a:avLst/>
          </a:prstGeom>
        </p:spPr>
        <p:txBody>
          <a:bodyPr/>
          <a:lstStyle>
            <a:lvl1pPr algn="l">
              <a:defRPr sz="4000" cap="all">
                <a:latin typeface="Tahoma"/>
                <a:ea typeface="Tahoma"/>
                <a:cs typeface="Tahoma"/>
                <a:sym typeface="Tahoma"/>
              </a:defRPr>
            </a:lvl1pPr>
          </a:lstStyle>
          <a:p>
            <a:r>
              <a:t>Title Text</a:t>
            </a:r>
          </a:p>
        </p:txBody>
      </p:sp>
      <p:sp>
        <p:nvSpPr>
          <p:cNvPr id="31"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defRPr sz="2000">
                <a:latin typeface="+mn-lt"/>
                <a:ea typeface="+mn-ea"/>
                <a:cs typeface="+mn-cs"/>
                <a:sym typeface="Times New Roman"/>
              </a:defRPr>
            </a:lvl1pPr>
            <a:lvl2pPr marL="0" indent="457200">
              <a:spcBef>
                <a:spcPts val="400"/>
              </a:spcBef>
              <a:defRPr sz="2000">
                <a:latin typeface="+mn-lt"/>
                <a:ea typeface="+mn-ea"/>
                <a:cs typeface="+mn-cs"/>
                <a:sym typeface="Times New Roman"/>
              </a:defRPr>
            </a:lvl2pPr>
            <a:lvl3pPr marL="0" indent="914400">
              <a:spcBef>
                <a:spcPts val="400"/>
              </a:spcBef>
              <a:defRPr sz="2000">
                <a:latin typeface="+mn-lt"/>
                <a:ea typeface="+mn-ea"/>
                <a:cs typeface="+mn-cs"/>
                <a:sym typeface="Times New Roman"/>
              </a:defRPr>
            </a:lvl3pPr>
            <a:lvl4pPr marL="0" indent="1371600">
              <a:spcBef>
                <a:spcPts val="400"/>
              </a:spcBef>
              <a:defRPr sz="2000">
                <a:latin typeface="+mn-lt"/>
                <a:ea typeface="+mn-ea"/>
                <a:cs typeface="+mn-cs"/>
                <a:sym typeface="Times New Roman"/>
              </a:defRPr>
            </a:lvl4pPr>
            <a:lvl5pPr marL="0" indent="1828800">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330"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331" name="Title Text"/>
          <p:cNvSpPr txBox="1">
            <a:spLocks noGrp="1"/>
          </p:cNvSpPr>
          <p:nvPr>
            <p:ph type="title"/>
          </p:nvPr>
        </p:nvSpPr>
        <p:spPr>
          <a:xfrm>
            <a:off x="457200" y="274639"/>
            <a:ext cx="8229600" cy="1143003"/>
          </a:xfrm>
          <a:prstGeom prst="rect">
            <a:avLst/>
          </a:prstGeom>
        </p:spPr>
        <p:txBody>
          <a:bodyPr lIns="45718" tIns="45718" rIns="45718" bIns="45718"/>
          <a:lstStyle/>
          <a:p>
            <a:r>
              <a:t>Title Text</a:t>
            </a:r>
          </a:p>
        </p:txBody>
      </p:sp>
      <p:sp>
        <p:nvSpPr>
          <p:cNvPr id="332" name="Body Level One…"/>
          <p:cNvSpPr txBox="1">
            <a:spLocks noGrp="1"/>
          </p:cNvSpPr>
          <p:nvPr>
            <p:ph type="body" idx="1"/>
          </p:nvPr>
        </p:nvSpPr>
        <p:spPr>
          <a:xfrm>
            <a:off x="457200" y="1600203"/>
            <a:ext cx="8229600" cy="4525964"/>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333"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Title and Text 0">
    <p:spTree>
      <p:nvGrpSpPr>
        <p:cNvPr id="1" name=""/>
        <p:cNvGrpSpPr/>
        <p:nvPr/>
      </p:nvGrpSpPr>
      <p:grpSpPr>
        <a:xfrm>
          <a:off x="0" y="0"/>
          <a:ext cx="0" cy="0"/>
          <a:chOff x="0" y="0"/>
          <a:chExt cx="0" cy="0"/>
        </a:xfrm>
      </p:grpSpPr>
      <p:sp>
        <p:nvSpPr>
          <p:cNvPr id="340" name="Title Text"/>
          <p:cNvSpPr txBox="1">
            <a:spLocks noGrp="1"/>
          </p:cNvSpPr>
          <p:nvPr>
            <p:ph type="title"/>
          </p:nvPr>
        </p:nvSpPr>
        <p:spPr>
          <a:xfrm>
            <a:off x="457200" y="274639"/>
            <a:ext cx="8229600" cy="1143003"/>
          </a:xfrm>
          <a:prstGeom prst="rect">
            <a:avLst/>
          </a:prstGeom>
        </p:spPr>
        <p:txBody>
          <a:bodyPr lIns="45718" tIns="45718" rIns="45718" bIns="45718"/>
          <a:lstStyle/>
          <a:p>
            <a:r>
              <a:t>Title Text</a:t>
            </a:r>
          </a:p>
        </p:txBody>
      </p:sp>
      <p:sp>
        <p:nvSpPr>
          <p:cNvPr id="341" name="Body Level One…"/>
          <p:cNvSpPr txBox="1">
            <a:spLocks noGrp="1"/>
          </p:cNvSpPr>
          <p:nvPr>
            <p:ph type="body" idx="1"/>
          </p:nvPr>
        </p:nvSpPr>
        <p:spPr>
          <a:xfrm>
            <a:off x="457200" y="1600203"/>
            <a:ext cx="8229600" cy="4525964"/>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342"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2_Titeldia">
    <p:spTree>
      <p:nvGrpSpPr>
        <p:cNvPr id="1" name=""/>
        <p:cNvGrpSpPr/>
        <p:nvPr/>
      </p:nvGrpSpPr>
      <p:grpSpPr>
        <a:xfrm>
          <a:off x="0" y="0"/>
          <a:ext cx="0" cy="0"/>
          <a:chOff x="0" y="0"/>
          <a:chExt cx="0" cy="0"/>
        </a:xfrm>
      </p:grpSpPr>
      <p:sp>
        <p:nvSpPr>
          <p:cNvPr id="349" name="Title Text"/>
          <p:cNvSpPr txBox="1">
            <a:spLocks noGrp="1"/>
          </p:cNvSpPr>
          <p:nvPr>
            <p:ph type="title"/>
          </p:nvPr>
        </p:nvSpPr>
        <p:spPr>
          <a:xfrm>
            <a:off x="762000" y="1143000"/>
            <a:ext cx="7772400" cy="1143000"/>
          </a:xfrm>
          <a:prstGeom prst="rect">
            <a:avLst/>
          </a:prstGeom>
        </p:spPr>
        <p:txBody>
          <a:bodyPr lIns="45718" tIns="45718" rIns="45718" bIns="45718" anchor="b"/>
          <a:lstStyle>
            <a:lvl1pPr>
              <a:defRPr sz="4800" b="0">
                <a:latin typeface="Tahoma"/>
                <a:ea typeface="Tahoma"/>
                <a:cs typeface="Tahoma"/>
                <a:sym typeface="Tahoma"/>
              </a:defRPr>
            </a:lvl1pPr>
          </a:lstStyle>
          <a:p>
            <a:r>
              <a:t>Title Text</a:t>
            </a:r>
          </a:p>
        </p:txBody>
      </p:sp>
      <p:sp>
        <p:nvSpPr>
          <p:cNvPr id="350" name="Body Level One…"/>
          <p:cNvSpPr txBox="1">
            <a:spLocks noGrp="1"/>
          </p:cNvSpPr>
          <p:nvPr>
            <p:ph type="body" sz="quarter" idx="1"/>
          </p:nvPr>
        </p:nvSpPr>
        <p:spPr>
          <a:xfrm>
            <a:off x="1447800" y="3124200"/>
            <a:ext cx="6400800" cy="1752600"/>
          </a:xfrm>
          <a:prstGeom prst="rect">
            <a:avLst/>
          </a:prstGeom>
        </p:spPr>
        <p:txBody>
          <a:bodyPr lIns="45718" tIns="45718" rIns="45718" bIns="45718"/>
          <a:lstStyle>
            <a:lvl1pPr marL="0" indent="0" algn="ctr">
              <a:defRPr>
                <a:latin typeface="+mn-lt"/>
                <a:ea typeface="+mn-ea"/>
                <a:cs typeface="+mn-cs"/>
                <a:sym typeface="Times New Roman"/>
              </a:defRPr>
            </a:lvl1pPr>
            <a:lvl2pPr marL="0" indent="0" algn="ctr">
              <a:defRPr>
                <a:latin typeface="+mn-lt"/>
                <a:ea typeface="+mn-ea"/>
                <a:cs typeface="+mn-cs"/>
                <a:sym typeface="Times New Roman"/>
              </a:defRPr>
            </a:lvl2pPr>
            <a:lvl3pPr marL="0" indent="0" algn="ctr">
              <a:defRPr>
                <a:latin typeface="+mn-lt"/>
                <a:ea typeface="+mn-ea"/>
                <a:cs typeface="+mn-cs"/>
                <a:sym typeface="Times New Roman"/>
              </a:defRPr>
            </a:lvl3pPr>
            <a:lvl4pPr marL="0" indent="0" algn="ctr">
              <a:defRPr>
                <a:latin typeface="+mn-lt"/>
                <a:ea typeface="+mn-ea"/>
                <a:cs typeface="+mn-cs"/>
                <a:sym typeface="Times New Roman"/>
              </a:defRPr>
            </a:lvl4pPr>
            <a:lvl5pPr marL="0" indent="0" algn="ctr">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51"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2_Titel en object">
    <p:spTree>
      <p:nvGrpSpPr>
        <p:cNvPr id="1" name=""/>
        <p:cNvGrpSpPr/>
        <p:nvPr/>
      </p:nvGrpSpPr>
      <p:grpSpPr>
        <a:xfrm>
          <a:off x="0" y="0"/>
          <a:ext cx="0" cy="0"/>
          <a:chOff x="0" y="0"/>
          <a:chExt cx="0" cy="0"/>
        </a:xfrm>
      </p:grpSpPr>
      <p:pic>
        <p:nvPicPr>
          <p:cNvPr id="358"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359" name="Title Text"/>
          <p:cNvSpPr txBox="1">
            <a:spLocks noGrp="1"/>
          </p:cNvSpPr>
          <p:nvPr>
            <p:ph type="title"/>
          </p:nvPr>
        </p:nvSpPr>
        <p:spPr>
          <a:xfrm>
            <a:off x="457200" y="274639"/>
            <a:ext cx="8229600" cy="1143003"/>
          </a:xfrm>
          <a:prstGeom prst="rect">
            <a:avLst/>
          </a:prstGeom>
        </p:spPr>
        <p:txBody>
          <a:bodyPr lIns="45718" tIns="45718" rIns="45718" bIns="45718"/>
          <a:lstStyle/>
          <a:p>
            <a:r>
              <a:t>Title Text</a:t>
            </a:r>
          </a:p>
        </p:txBody>
      </p:sp>
      <p:sp>
        <p:nvSpPr>
          <p:cNvPr id="360" name="Body Level One…"/>
          <p:cNvSpPr txBox="1">
            <a:spLocks noGrp="1"/>
          </p:cNvSpPr>
          <p:nvPr>
            <p:ph type="body" idx="1"/>
          </p:nvPr>
        </p:nvSpPr>
        <p:spPr>
          <a:xfrm>
            <a:off x="457200" y="1600203"/>
            <a:ext cx="8229600" cy="4525964"/>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361"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2_Sectiekop">
    <p:spTree>
      <p:nvGrpSpPr>
        <p:cNvPr id="1" name=""/>
        <p:cNvGrpSpPr/>
        <p:nvPr/>
      </p:nvGrpSpPr>
      <p:grpSpPr>
        <a:xfrm>
          <a:off x="0" y="0"/>
          <a:ext cx="0" cy="0"/>
          <a:chOff x="0" y="0"/>
          <a:chExt cx="0" cy="0"/>
        </a:xfrm>
      </p:grpSpPr>
      <p:pic>
        <p:nvPicPr>
          <p:cNvPr id="368"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369" name="Title Text"/>
          <p:cNvSpPr txBox="1">
            <a:spLocks noGrp="1"/>
          </p:cNvSpPr>
          <p:nvPr>
            <p:ph type="title"/>
          </p:nvPr>
        </p:nvSpPr>
        <p:spPr>
          <a:xfrm>
            <a:off x="722312" y="4406901"/>
            <a:ext cx="7772404" cy="1362077"/>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370" name="Body Level One…"/>
          <p:cNvSpPr txBox="1">
            <a:spLocks noGrp="1"/>
          </p:cNvSpPr>
          <p:nvPr>
            <p:ph type="body" sz="quarter" idx="1"/>
          </p:nvPr>
        </p:nvSpPr>
        <p:spPr>
          <a:xfrm>
            <a:off x="722312" y="2906715"/>
            <a:ext cx="7772404" cy="1500189"/>
          </a:xfrm>
          <a:prstGeom prst="rect">
            <a:avLst/>
          </a:prstGeom>
        </p:spPr>
        <p:txBody>
          <a:bodyPr lIns="45718" tIns="45718" rIns="45718" bIns="45718" anchor="b"/>
          <a:lstStyle>
            <a:lvl1pPr marL="0" indent="0">
              <a:spcBef>
                <a:spcPts val="400"/>
              </a:spcBef>
              <a:defRPr sz="2000">
                <a:latin typeface="+mn-lt"/>
                <a:ea typeface="+mn-ea"/>
                <a:cs typeface="+mn-cs"/>
                <a:sym typeface="Times New Roman"/>
              </a:defRPr>
            </a:lvl1pPr>
            <a:lvl2pPr marL="0" indent="0">
              <a:spcBef>
                <a:spcPts val="400"/>
              </a:spcBef>
              <a:defRPr sz="2000">
                <a:latin typeface="+mn-lt"/>
                <a:ea typeface="+mn-ea"/>
                <a:cs typeface="+mn-cs"/>
                <a:sym typeface="Times New Roman"/>
              </a:defRPr>
            </a:lvl2pPr>
            <a:lvl3pPr marL="0" indent="0">
              <a:spcBef>
                <a:spcPts val="400"/>
              </a:spcBef>
              <a:defRPr sz="2000">
                <a:latin typeface="+mn-lt"/>
                <a:ea typeface="+mn-ea"/>
                <a:cs typeface="+mn-cs"/>
                <a:sym typeface="Times New Roman"/>
              </a:defRPr>
            </a:lvl3pPr>
            <a:lvl4pPr marL="0" indent="0">
              <a:spcBef>
                <a:spcPts val="400"/>
              </a:spcBef>
              <a:defRPr sz="2000">
                <a:latin typeface="+mn-lt"/>
                <a:ea typeface="+mn-ea"/>
                <a:cs typeface="+mn-cs"/>
                <a:sym typeface="Times New Roman"/>
              </a:defRPr>
            </a:lvl4pPr>
            <a:lvl5pPr marL="0" indent="0">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71"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2_Inhoud van twee">
    <p:spTree>
      <p:nvGrpSpPr>
        <p:cNvPr id="1" name=""/>
        <p:cNvGrpSpPr/>
        <p:nvPr/>
      </p:nvGrpSpPr>
      <p:grpSpPr>
        <a:xfrm>
          <a:off x="0" y="0"/>
          <a:ext cx="0" cy="0"/>
          <a:chOff x="0" y="0"/>
          <a:chExt cx="0" cy="0"/>
        </a:xfrm>
      </p:grpSpPr>
      <p:pic>
        <p:nvPicPr>
          <p:cNvPr id="378"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379"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380" name="Body Level One…"/>
          <p:cNvSpPr txBox="1">
            <a:spLocks noGrp="1"/>
          </p:cNvSpPr>
          <p:nvPr>
            <p:ph type="body" sz="half" idx="1"/>
          </p:nvPr>
        </p:nvSpPr>
        <p:spPr>
          <a:xfrm>
            <a:off x="457200" y="1600203"/>
            <a:ext cx="4038600" cy="4525964"/>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81"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2_Vergelijking">
    <p:spTree>
      <p:nvGrpSpPr>
        <p:cNvPr id="1" name=""/>
        <p:cNvGrpSpPr/>
        <p:nvPr/>
      </p:nvGrpSpPr>
      <p:grpSpPr>
        <a:xfrm>
          <a:off x="0" y="0"/>
          <a:ext cx="0" cy="0"/>
          <a:chOff x="0" y="0"/>
          <a:chExt cx="0" cy="0"/>
        </a:xfrm>
      </p:grpSpPr>
      <p:pic>
        <p:nvPicPr>
          <p:cNvPr id="388"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389"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390" name="Body Level One…"/>
          <p:cNvSpPr txBox="1">
            <a:spLocks noGrp="1"/>
          </p:cNvSpPr>
          <p:nvPr>
            <p:ph type="body" sz="quarter" idx="1"/>
          </p:nvPr>
        </p:nvSpPr>
        <p:spPr>
          <a:xfrm>
            <a:off x="457200" y="1535112"/>
            <a:ext cx="4040188" cy="639763"/>
          </a:xfrm>
          <a:prstGeom prst="rect">
            <a:avLst/>
          </a:prstGeom>
        </p:spPr>
        <p:txBody>
          <a:bodyPr lIns="45718" tIns="45718" rIns="45718" bIns="45718" anchor="b"/>
          <a:lstStyle>
            <a:lvl1pPr marL="0" indent="0">
              <a:spcBef>
                <a:spcPts val="500"/>
              </a:spcBef>
              <a:defRPr sz="2400" b="1">
                <a:latin typeface="+mn-lt"/>
                <a:ea typeface="+mn-ea"/>
                <a:cs typeface="+mn-cs"/>
                <a:sym typeface="Times New Roman"/>
              </a:defRPr>
            </a:lvl1pPr>
            <a:lvl2pPr marL="0" indent="0">
              <a:spcBef>
                <a:spcPts val="500"/>
              </a:spcBef>
              <a:defRPr sz="2400" b="1">
                <a:latin typeface="+mn-lt"/>
                <a:ea typeface="+mn-ea"/>
                <a:cs typeface="+mn-cs"/>
                <a:sym typeface="Times New Roman"/>
              </a:defRPr>
            </a:lvl2pPr>
            <a:lvl3pPr marL="0" indent="0">
              <a:spcBef>
                <a:spcPts val="500"/>
              </a:spcBef>
              <a:defRPr sz="2400" b="1">
                <a:latin typeface="+mn-lt"/>
                <a:ea typeface="+mn-ea"/>
                <a:cs typeface="+mn-cs"/>
                <a:sym typeface="Times New Roman"/>
              </a:defRPr>
            </a:lvl3pPr>
            <a:lvl4pPr marL="0" indent="0">
              <a:spcBef>
                <a:spcPts val="500"/>
              </a:spcBef>
              <a:defRPr sz="2400" b="1">
                <a:latin typeface="+mn-lt"/>
                <a:ea typeface="+mn-ea"/>
                <a:cs typeface="+mn-cs"/>
                <a:sym typeface="Times New Roman"/>
              </a:defRPr>
            </a:lvl4pPr>
            <a:lvl5pPr marL="0" indent="0">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91" name="Tijdelijke aanduiding voor tekst 4"/>
          <p:cNvSpPr>
            <a:spLocks noGrp="1"/>
          </p:cNvSpPr>
          <p:nvPr>
            <p:ph type="body" sz="quarter" idx="13"/>
          </p:nvPr>
        </p:nvSpPr>
        <p:spPr>
          <a:xfrm>
            <a:off x="4645026" y="1535111"/>
            <a:ext cx="4041778" cy="639766"/>
          </a:xfrm>
          <a:prstGeom prst="rect">
            <a:avLst/>
          </a:prstGeom>
        </p:spPr>
        <p:txBody>
          <a:bodyPr lIns="45718" tIns="45718" rIns="45718" bIns="45718" anchor="b"/>
          <a:lstStyle/>
          <a:p>
            <a:endParaRPr/>
          </a:p>
        </p:txBody>
      </p:sp>
      <p:sp>
        <p:nvSpPr>
          <p:cNvPr id="392"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2_Alleen titel">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400"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401"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2_Leeg">
    <p:spTree>
      <p:nvGrpSpPr>
        <p:cNvPr id="1" name=""/>
        <p:cNvGrpSpPr/>
        <p:nvPr/>
      </p:nvGrpSpPr>
      <p:grpSpPr>
        <a:xfrm>
          <a:off x="0" y="0"/>
          <a:ext cx="0" cy="0"/>
          <a:chOff x="0" y="0"/>
          <a:chExt cx="0" cy="0"/>
        </a:xfrm>
      </p:grpSpPr>
      <p:pic>
        <p:nvPicPr>
          <p:cNvPr id="408"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409"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2_Inhoud met bijschrift">
    <p:spTree>
      <p:nvGrpSpPr>
        <p:cNvPr id="1" name=""/>
        <p:cNvGrpSpPr/>
        <p:nvPr/>
      </p:nvGrpSpPr>
      <p:grpSpPr>
        <a:xfrm>
          <a:off x="0" y="0"/>
          <a:ext cx="0" cy="0"/>
          <a:chOff x="0" y="0"/>
          <a:chExt cx="0" cy="0"/>
        </a:xfrm>
      </p:grpSpPr>
      <p:pic>
        <p:nvPicPr>
          <p:cNvPr id="416"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417" name="Title Text"/>
          <p:cNvSpPr txBox="1">
            <a:spLocks noGrp="1"/>
          </p:cNvSpPr>
          <p:nvPr>
            <p:ph type="title"/>
          </p:nvPr>
        </p:nvSpPr>
        <p:spPr>
          <a:xfrm>
            <a:off x="457201" y="273050"/>
            <a:ext cx="3008316" cy="1162050"/>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418" name="Body Level One…"/>
          <p:cNvSpPr txBox="1">
            <a:spLocks noGrp="1"/>
          </p:cNvSpPr>
          <p:nvPr>
            <p:ph type="body" idx="1"/>
          </p:nvPr>
        </p:nvSpPr>
        <p:spPr>
          <a:xfrm>
            <a:off x="3575050" y="273053"/>
            <a:ext cx="5111750" cy="5853114"/>
          </a:xfrm>
          <a:prstGeom prst="rect">
            <a:avLst/>
          </a:prstGeom>
        </p:spPr>
        <p:txBody>
          <a:bodyPr lIns="45718" tIns="45718" rIns="45718" bIns="45718"/>
          <a:lstStyle>
            <a:lvl1pPr>
              <a:spcBef>
                <a:spcPts val="700"/>
              </a:spcBef>
              <a:defRPr sz="3200">
                <a:latin typeface="+mn-lt"/>
                <a:ea typeface="+mn-ea"/>
                <a:cs typeface="+mn-cs"/>
                <a:sym typeface="Times New Roman"/>
              </a:defRPr>
            </a:lvl1pPr>
            <a:lvl2pPr indent="0">
              <a:spcBef>
                <a:spcPts val="700"/>
              </a:spcBef>
              <a:defRPr sz="3200">
                <a:latin typeface="+mn-lt"/>
                <a:ea typeface="+mn-ea"/>
                <a:cs typeface="+mn-cs"/>
                <a:sym typeface="Times New Roman"/>
              </a:defRPr>
            </a:lvl2pPr>
            <a:lvl3pPr indent="0">
              <a:spcBef>
                <a:spcPts val="700"/>
              </a:spcBef>
              <a:defRPr sz="3200">
                <a:latin typeface="+mn-lt"/>
                <a:ea typeface="+mn-ea"/>
                <a:cs typeface="+mn-cs"/>
                <a:sym typeface="Times New Roman"/>
              </a:defRPr>
            </a:lvl3pPr>
            <a:lvl4pPr indent="0">
              <a:spcBef>
                <a:spcPts val="700"/>
              </a:spcBef>
              <a:defRPr sz="3200">
                <a:latin typeface="+mn-lt"/>
                <a:ea typeface="+mn-ea"/>
                <a:cs typeface="+mn-cs"/>
                <a:sym typeface="Times New Roman"/>
              </a:defRPr>
            </a:lvl4pPr>
            <a:lvl5pPr indent="0">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19" name="Tijdelijke aanduiding voor tekst 3"/>
          <p:cNvSpPr>
            <a:spLocks noGrp="1"/>
          </p:cNvSpPr>
          <p:nvPr>
            <p:ph type="body" sz="half" idx="13"/>
          </p:nvPr>
        </p:nvSpPr>
        <p:spPr>
          <a:xfrm>
            <a:off x="457200" y="1435103"/>
            <a:ext cx="3008317" cy="4691063"/>
          </a:xfrm>
          <a:prstGeom prst="rect">
            <a:avLst/>
          </a:prstGeom>
        </p:spPr>
        <p:txBody>
          <a:bodyPr lIns="45718" tIns="45718" rIns="45718" bIns="45718"/>
          <a:lstStyle/>
          <a:p>
            <a:endParaRPr/>
          </a:p>
        </p:txBody>
      </p:sp>
      <p:sp>
        <p:nvSpPr>
          <p:cNvPr id="420"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lvl1pPr>
              <a:defRPr sz="4800" b="0">
                <a:latin typeface="Tahoma"/>
                <a:ea typeface="Tahoma"/>
                <a:cs typeface="Tahoma"/>
                <a:sym typeface="Tahoma"/>
              </a:defRPr>
            </a:lvl1pPr>
          </a:lstStyle>
          <a:p>
            <a:r>
              <a:t>Title Text</a:t>
            </a:r>
          </a:p>
        </p:txBody>
      </p:sp>
      <p:sp>
        <p:nvSpPr>
          <p:cNvPr id="40" name="Body Level One…"/>
          <p:cNvSpPr txBox="1">
            <a:spLocks noGrp="1"/>
          </p:cNvSpPr>
          <p:nvPr>
            <p:ph type="body" sz="half" idx="1"/>
          </p:nvPr>
        </p:nvSpPr>
        <p:spPr>
          <a:xfrm>
            <a:off x="457200" y="1600200"/>
            <a:ext cx="4038600" cy="4525963"/>
          </a:xfrm>
          <a:prstGeom prst="rect">
            <a:avLst/>
          </a:prstGeom>
        </p:spPr>
        <p:txBody>
          <a:bodyPr/>
          <a:lstStyle>
            <a:lvl1pPr>
              <a:defRPr>
                <a:latin typeface="+mn-lt"/>
                <a:ea typeface="+mn-ea"/>
                <a:cs typeface="+mn-cs"/>
                <a:sym typeface="Times New Roman"/>
              </a:defRPr>
            </a:lvl1pPr>
            <a:lvl2pPr>
              <a:defRPr>
                <a:latin typeface="+mn-lt"/>
                <a:ea typeface="+mn-ea"/>
                <a:cs typeface="+mn-cs"/>
                <a:sym typeface="Times New Roman"/>
              </a:defRPr>
            </a:lvl2pPr>
            <a:lvl3pPr>
              <a:defRPr>
                <a:latin typeface="+mn-lt"/>
                <a:ea typeface="+mn-ea"/>
                <a:cs typeface="+mn-cs"/>
                <a:sym typeface="Times New Roman"/>
              </a:defRPr>
            </a:lvl3pPr>
            <a:lvl4pPr>
              <a:defRPr>
                <a:latin typeface="+mn-lt"/>
                <a:ea typeface="+mn-ea"/>
                <a:cs typeface="+mn-cs"/>
                <a:sym typeface="Times New Roman"/>
              </a:defRPr>
            </a:lvl4pPr>
            <a:lvl5pPr>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2_Afbeelding met bijschrift">
    <p:spTree>
      <p:nvGrpSpPr>
        <p:cNvPr id="1" name=""/>
        <p:cNvGrpSpPr/>
        <p:nvPr/>
      </p:nvGrpSpPr>
      <p:grpSpPr>
        <a:xfrm>
          <a:off x="0" y="0"/>
          <a:ext cx="0" cy="0"/>
          <a:chOff x="0" y="0"/>
          <a:chExt cx="0" cy="0"/>
        </a:xfrm>
      </p:grpSpPr>
      <p:pic>
        <p:nvPicPr>
          <p:cNvPr id="427"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428" name="Title Text"/>
          <p:cNvSpPr txBox="1">
            <a:spLocks noGrp="1"/>
          </p:cNvSpPr>
          <p:nvPr>
            <p:ph type="title"/>
          </p:nvPr>
        </p:nvSpPr>
        <p:spPr>
          <a:xfrm>
            <a:off x="1792290" y="4800600"/>
            <a:ext cx="5486402" cy="566738"/>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429" name="Tijdelijke aanduiding voor afbeelding 2"/>
          <p:cNvSpPr>
            <a:spLocks noGrp="1"/>
          </p:cNvSpPr>
          <p:nvPr>
            <p:ph type="pic" sz="half" idx="13"/>
          </p:nvPr>
        </p:nvSpPr>
        <p:spPr>
          <a:xfrm>
            <a:off x="1792290" y="612775"/>
            <a:ext cx="5486402" cy="4114800"/>
          </a:xfrm>
          <a:prstGeom prst="rect">
            <a:avLst/>
          </a:prstGeom>
        </p:spPr>
        <p:txBody>
          <a:bodyPr lIns="91439" rIns="91439">
            <a:noAutofit/>
          </a:bodyPr>
          <a:lstStyle/>
          <a:p>
            <a:endParaRPr/>
          </a:p>
        </p:txBody>
      </p:sp>
      <p:sp>
        <p:nvSpPr>
          <p:cNvPr id="430" name="Body Level One…"/>
          <p:cNvSpPr txBox="1">
            <a:spLocks noGrp="1"/>
          </p:cNvSpPr>
          <p:nvPr>
            <p:ph type="body" sz="quarter" idx="1"/>
          </p:nvPr>
        </p:nvSpPr>
        <p:spPr>
          <a:xfrm>
            <a:off x="1792290" y="5367339"/>
            <a:ext cx="5486402" cy="804865"/>
          </a:xfrm>
          <a:prstGeom prst="rect">
            <a:avLst/>
          </a:prstGeom>
        </p:spPr>
        <p:txBody>
          <a:bodyPr lIns="45718" tIns="45718" rIns="45718" bIns="45718"/>
          <a:lstStyle>
            <a:lvl1pPr marL="0" indent="0">
              <a:spcBef>
                <a:spcPts val="300"/>
              </a:spcBef>
              <a:defRPr sz="1400">
                <a:latin typeface="+mn-lt"/>
                <a:ea typeface="+mn-ea"/>
                <a:cs typeface="+mn-cs"/>
                <a:sym typeface="Times New Roman"/>
              </a:defRPr>
            </a:lvl1pPr>
            <a:lvl2pPr marL="0" indent="0">
              <a:spcBef>
                <a:spcPts val="300"/>
              </a:spcBef>
              <a:defRPr sz="1400">
                <a:latin typeface="+mn-lt"/>
                <a:ea typeface="+mn-ea"/>
                <a:cs typeface="+mn-cs"/>
                <a:sym typeface="Times New Roman"/>
              </a:defRPr>
            </a:lvl2pPr>
            <a:lvl3pPr marL="0" indent="0">
              <a:spcBef>
                <a:spcPts val="300"/>
              </a:spcBef>
              <a:defRPr sz="1400">
                <a:latin typeface="+mn-lt"/>
                <a:ea typeface="+mn-ea"/>
                <a:cs typeface="+mn-cs"/>
                <a:sym typeface="Times New Roman"/>
              </a:defRPr>
            </a:lvl3pPr>
            <a:lvl4pPr marL="0" indent="0">
              <a:spcBef>
                <a:spcPts val="300"/>
              </a:spcBef>
              <a:defRPr sz="1400">
                <a:latin typeface="+mn-lt"/>
                <a:ea typeface="+mn-ea"/>
                <a:cs typeface="+mn-cs"/>
                <a:sym typeface="Times New Roman"/>
              </a:defRPr>
            </a:lvl4pPr>
            <a:lvl5pPr marL="0" indent="0">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31"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_Titel en verticale tekst">
    <p:spTree>
      <p:nvGrpSpPr>
        <p:cNvPr id="1" name=""/>
        <p:cNvGrpSpPr/>
        <p:nvPr/>
      </p:nvGrpSpPr>
      <p:grpSpPr>
        <a:xfrm>
          <a:off x="0" y="0"/>
          <a:ext cx="0" cy="0"/>
          <a:chOff x="0" y="0"/>
          <a:chExt cx="0" cy="0"/>
        </a:xfrm>
      </p:grpSpPr>
      <p:pic>
        <p:nvPicPr>
          <p:cNvPr id="438"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439"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440" name="Body Level One…"/>
          <p:cNvSpPr txBox="1">
            <a:spLocks noGrp="1"/>
          </p:cNvSpPr>
          <p:nvPr>
            <p:ph type="body" idx="1"/>
          </p:nvPr>
        </p:nvSpPr>
        <p:spPr>
          <a:xfrm>
            <a:off x="457200" y="1600203"/>
            <a:ext cx="8229600" cy="4525964"/>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41"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_Verticale titel en tekst">
    <p:spTree>
      <p:nvGrpSpPr>
        <p:cNvPr id="1" name=""/>
        <p:cNvGrpSpPr/>
        <p:nvPr/>
      </p:nvGrpSpPr>
      <p:grpSpPr>
        <a:xfrm>
          <a:off x="0" y="0"/>
          <a:ext cx="0" cy="0"/>
          <a:chOff x="0" y="0"/>
          <a:chExt cx="0" cy="0"/>
        </a:xfrm>
      </p:grpSpPr>
      <p:pic>
        <p:nvPicPr>
          <p:cNvPr id="448"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449" name="Title Text"/>
          <p:cNvSpPr txBox="1">
            <a:spLocks noGrp="1"/>
          </p:cNvSpPr>
          <p:nvPr>
            <p:ph type="title"/>
          </p:nvPr>
        </p:nvSpPr>
        <p:spPr>
          <a:xfrm>
            <a:off x="6629400" y="274639"/>
            <a:ext cx="2057400" cy="5851528"/>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450" name="Body Level One…"/>
          <p:cNvSpPr txBox="1">
            <a:spLocks noGrp="1"/>
          </p:cNvSpPr>
          <p:nvPr>
            <p:ph type="body" idx="1"/>
          </p:nvPr>
        </p:nvSpPr>
        <p:spPr>
          <a:xfrm>
            <a:off x="457200" y="274639"/>
            <a:ext cx="6019800" cy="5851528"/>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51"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2_Title and Text">
    <p:spTree>
      <p:nvGrpSpPr>
        <p:cNvPr id="1" name=""/>
        <p:cNvGrpSpPr/>
        <p:nvPr/>
      </p:nvGrpSpPr>
      <p:grpSpPr>
        <a:xfrm>
          <a:off x="0" y="0"/>
          <a:ext cx="0" cy="0"/>
          <a:chOff x="0" y="0"/>
          <a:chExt cx="0" cy="0"/>
        </a:xfrm>
      </p:grpSpPr>
      <p:pic>
        <p:nvPicPr>
          <p:cNvPr id="458" name="Picture 4" descr="Picture 4"/>
          <p:cNvPicPr>
            <a:picLocks noChangeAspect="1"/>
          </p:cNvPicPr>
          <p:nvPr/>
        </p:nvPicPr>
        <p:blipFill>
          <a:blip r:embed="rId2">
            <a:extLst/>
          </a:blip>
          <a:stretch>
            <a:fillRect/>
          </a:stretch>
        </p:blipFill>
        <p:spPr>
          <a:xfrm>
            <a:off x="6948489" y="6105526"/>
            <a:ext cx="2195515" cy="752477"/>
          </a:xfrm>
          <a:prstGeom prst="rect">
            <a:avLst/>
          </a:prstGeom>
          <a:ln w="12700">
            <a:miter lim="400000"/>
          </a:ln>
        </p:spPr>
      </p:pic>
      <p:sp>
        <p:nvSpPr>
          <p:cNvPr id="459" name="Title Text"/>
          <p:cNvSpPr txBox="1">
            <a:spLocks noGrp="1"/>
          </p:cNvSpPr>
          <p:nvPr>
            <p:ph type="title"/>
          </p:nvPr>
        </p:nvSpPr>
        <p:spPr>
          <a:xfrm>
            <a:off x="457200" y="274639"/>
            <a:ext cx="8229600" cy="1143003"/>
          </a:xfrm>
          <a:prstGeom prst="rect">
            <a:avLst/>
          </a:prstGeom>
        </p:spPr>
        <p:txBody>
          <a:bodyPr lIns="45718" tIns="45718" rIns="45718" bIns="45718"/>
          <a:lstStyle/>
          <a:p>
            <a:r>
              <a:t>Title Text</a:t>
            </a:r>
          </a:p>
        </p:txBody>
      </p:sp>
      <p:sp>
        <p:nvSpPr>
          <p:cNvPr id="460" name="Body Level One…"/>
          <p:cNvSpPr txBox="1">
            <a:spLocks noGrp="1"/>
          </p:cNvSpPr>
          <p:nvPr>
            <p:ph type="body" idx="1"/>
          </p:nvPr>
        </p:nvSpPr>
        <p:spPr>
          <a:xfrm>
            <a:off x="457200" y="1600203"/>
            <a:ext cx="8229600" cy="4525964"/>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461" name="Slide Number"/>
          <p:cNvSpPr txBox="1">
            <a:spLocks noGrp="1"/>
          </p:cNvSpPr>
          <p:nvPr>
            <p:ph type="sldNum" sz="quarter" idx="2"/>
          </p:nvPr>
        </p:nvSpPr>
        <p:spPr>
          <a:xfrm>
            <a:off x="6294583" y="6232203"/>
            <a:ext cx="258621" cy="248302"/>
          </a:xfrm>
          <a:prstGeom prst="rect">
            <a:avLst/>
          </a:prstGeom>
        </p:spPr>
        <p:txBody>
          <a:bodyPr lIns="45718" tIns="45718" rIns="45718" bIns="45718"/>
          <a:lstStyle>
            <a:lvl1pPr>
              <a:defRPr>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3_Titeldia">
    <p:spTree>
      <p:nvGrpSpPr>
        <p:cNvPr id="1" name=""/>
        <p:cNvGrpSpPr/>
        <p:nvPr/>
      </p:nvGrpSpPr>
      <p:grpSpPr>
        <a:xfrm>
          <a:off x="0" y="0"/>
          <a:ext cx="0" cy="0"/>
          <a:chOff x="0" y="0"/>
          <a:chExt cx="0" cy="0"/>
        </a:xfrm>
      </p:grpSpPr>
      <p:sp>
        <p:nvSpPr>
          <p:cNvPr id="468" name="Title Text"/>
          <p:cNvSpPr txBox="1">
            <a:spLocks noGrp="1"/>
          </p:cNvSpPr>
          <p:nvPr>
            <p:ph type="title"/>
          </p:nvPr>
        </p:nvSpPr>
        <p:spPr>
          <a:xfrm>
            <a:off x="762000" y="1143000"/>
            <a:ext cx="7772400" cy="1143000"/>
          </a:xfrm>
          <a:prstGeom prst="rect">
            <a:avLst/>
          </a:prstGeom>
        </p:spPr>
        <p:txBody>
          <a:bodyPr lIns="45718" tIns="45718" rIns="45718" bIns="45718" anchor="b"/>
          <a:lstStyle>
            <a:lvl1pPr>
              <a:defRPr sz="4800" b="0">
                <a:latin typeface="Tahoma"/>
                <a:ea typeface="Tahoma"/>
                <a:cs typeface="Tahoma"/>
                <a:sym typeface="Tahoma"/>
              </a:defRPr>
            </a:lvl1pPr>
          </a:lstStyle>
          <a:p>
            <a:r>
              <a:t>Title Text</a:t>
            </a:r>
          </a:p>
        </p:txBody>
      </p:sp>
      <p:sp>
        <p:nvSpPr>
          <p:cNvPr id="469" name="Body Level One…"/>
          <p:cNvSpPr txBox="1">
            <a:spLocks noGrp="1"/>
          </p:cNvSpPr>
          <p:nvPr>
            <p:ph type="body" sz="quarter" idx="1"/>
          </p:nvPr>
        </p:nvSpPr>
        <p:spPr>
          <a:xfrm>
            <a:off x="1447800" y="3124200"/>
            <a:ext cx="6400800" cy="1752600"/>
          </a:xfrm>
          <a:prstGeom prst="rect">
            <a:avLst/>
          </a:prstGeom>
        </p:spPr>
        <p:txBody>
          <a:bodyPr lIns="45718" tIns="45718" rIns="45718" bIns="45718"/>
          <a:lstStyle>
            <a:lvl1pPr marL="0" indent="0" algn="ctr">
              <a:defRPr>
                <a:latin typeface="+mn-lt"/>
                <a:ea typeface="+mn-ea"/>
                <a:cs typeface="+mn-cs"/>
                <a:sym typeface="Times New Roman"/>
              </a:defRPr>
            </a:lvl1pPr>
            <a:lvl2pPr marL="0" indent="0" algn="ctr">
              <a:defRPr>
                <a:latin typeface="+mn-lt"/>
                <a:ea typeface="+mn-ea"/>
                <a:cs typeface="+mn-cs"/>
                <a:sym typeface="Times New Roman"/>
              </a:defRPr>
            </a:lvl2pPr>
            <a:lvl3pPr marL="0" indent="0" algn="ctr">
              <a:defRPr>
                <a:latin typeface="+mn-lt"/>
                <a:ea typeface="+mn-ea"/>
                <a:cs typeface="+mn-cs"/>
                <a:sym typeface="Times New Roman"/>
              </a:defRPr>
            </a:lvl3pPr>
            <a:lvl4pPr marL="0" indent="0" algn="ctr">
              <a:defRPr>
                <a:latin typeface="+mn-lt"/>
                <a:ea typeface="+mn-ea"/>
                <a:cs typeface="+mn-cs"/>
                <a:sym typeface="Times New Roman"/>
              </a:defRPr>
            </a:lvl4pPr>
            <a:lvl5pPr marL="0" indent="0" algn="ctr">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70"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3_Titel en object">
    <p:spTree>
      <p:nvGrpSpPr>
        <p:cNvPr id="1" name=""/>
        <p:cNvGrpSpPr/>
        <p:nvPr/>
      </p:nvGrpSpPr>
      <p:grpSpPr>
        <a:xfrm>
          <a:off x="0" y="0"/>
          <a:ext cx="0" cy="0"/>
          <a:chOff x="0" y="0"/>
          <a:chExt cx="0" cy="0"/>
        </a:xfrm>
      </p:grpSpPr>
      <p:pic>
        <p:nvPicPr>
          <p:cNvPr id="477" name="Picture 4" descr="Picture 4"/>
          <p:cNvPicPr>
            <a:picLocks noChangeAspect="1"/>
          </p:cNvPicPr>
          <p:nvPr/>
        </p:nvPicPr>
        <p:blipFill>
          <a:blip r:embed="rId2">
            <a:extLst/>
          </a:blip>
          <a:stretch>
            <a:fillRect/>
          </a:stretch>
        </p:blipFill>
        <p:spPr>
          <a:xfrm>
            <a:off x="6948489" y="6105526"/>
            <a:ext cx="2195516" cy="752477"/>
          </a:xfrm>
          <a:prstGeom prst="rect">
            <a:avLst/>
          </a:prstGeom>
          <a:ln w="12700">
            <a:miter lim="400000"/>
          </a:ln>
        </p:spPr>
      </p:pic>
      <p:sp>
        <p:nvSpPr>
          <p:cNvPr id="478" name="Title Text"/>
          <p:cNvSpPr txBox="1">
            <a:spLocks noGrp="1"/>
          </p:cNvSpPr>
          <p:nvPr>
            <p:ph type="title"/>
          </p:nvPr>
        </p:nvSpPr>
        <p:spPr>
          <a:xfrm>
            <a:off x="457200" y="274639"/>
            <a:ext cx="8229600" cy="1143003"/>
          </a:xfrm>
          <a:prstGeom prst="rect">
            <a:avLst/>
          </a:prstGeom>
        </p:spPr>
        <p:txBody>
          <a:bodyPr lIns="45718" tIns="45718" rIns="45718" bIns="45718"/>
          <a:lstStyle/>
          <a:p>
            <a:r>
              <a:t>Title Text</a:t>
            </a:r>
          </a:p>
        </p:txBody>
      </p:sp>
      <p:sp>
        <p:nvSpPr>
          <p:cNvPr id="479" name="Body Level One…"/>
          <p:cNvSpPr txBox="1">
            <a:spLocks noGrp="1"/>
          </p:cNvSpPr>
          <p:nvPr>
            <p:ph type="body" idx="1"/>
          </p:nvPr>
        </p:nvSpPr>
        <p:spPr>
          <a:xfrm>
            <a:off x="457200" y="1600203"/>
            <a:ext cx="8229600" cy="4525964"/>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480"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3_Sectiekop">
    <p:spTree>
      <p:nvGrpSpPr>
        <p:cNvPr id="1" name=""/>
        <p:cNvGrpSpPr/>
        <p:nvPr/>
      </p:nvGrpSpPr>
      <p:grpSpPr>
        <a:xfrm>
          <a:off x="0" y="0"/>
          <a:ext cx="0" cy="0"/>
          <a:chOff x="0" y="0"/>
          <a:chExt cx="0" cy="0"/>
        </a:xfrm>
      </p:grpSpPr>
      <p:pic>
        <p:nvPicPr>
          <p:cNvPr id="487" name="Picture 4" descr="Picture 4"/>
          <p:cNvPicPr>
            <a:picLocks noChangeAspect="1"/>
          </p:cNvPicPr>
          <p:nvPr/>
        </p:nvPicPr>
        <p:blipFill>
          <a:blip r:embed="rId2">
            <a:extLst/>
          </a:blip>
          <a:stretch>
            <a:fillRect/>
          </a:stretch>
        </p:blipFill>
        <p:spPr>
          <a:xfrm>
            <a:off x="6948489" y="6105526"/>
            <a:ext cx="2195516" cy="752477"/>
          </a:xfrm>
          <a:prstGeom prst="rect">
            <a:avLst/>
          </a:prstGeom>
          <a:ln w="12700">
            <a:miter lim="400000"/>
          </a:ln>
        </p:spPr>
      </p:pic>
      <p:sp>
        <p:nvSpPr>
          <p:cNvPr id="488" name="Title Text"/>
          <p:cNvSpPr txBox="1">
            <a:spLocks noGrp="1"/>
          </p:cNvSpPr>
          <p:nvPr>
            <p:ph type="title"/>
          </p:nvPr>
        </p:nvSpPr>
        <p:spPr>
          <a:xfrm>
            <a:off x="722312" y="4406901"/>
            <a:ext cx="7772404" cy="1362077"/>
          </a:xfrm>
          <a:prstGeom prst="rect">
            <a:avLst/>
          </a:prstGeom>
        </p:spPr>
        <p:txBody>
          <a:bodyPr lIns="45718" tIns="45718" rIns="45718" bIns="45718"/>
          <a:lstStyle>
            <a:lvl1pPr algn="l">
              <a:defRPr sz="4000" cap="all">
                <a:latin typeface="Tahoma"/>
                <a:ea typeface="Tahoma"/>
                <a:cs typeface="Tahoma"/>
                <a:sym typeface="Tahoma"/>
              </a:defRPr>
            </a:lvl1pPr>
          </a:lstStyle>
          <a:p>
            <a:r>
              <a:t>Title Text</a:t>
            </a:r>
          </a:p>
        </p:txBody>
      </p:sp>
      <p:sp>
        <p:nvSpPr>
          <p:cNvPr id="489" name="Body Level One…"/>
          <p:cNvSpPr txBox="1">
            <a:spLocks noGrp="1"/>
          </p:cNvSpPr>
          <p:nvPr>
            <p:ph type="body" sz="quarter" idx="1"/>
          </p:nvPr>
        </p:nvSpPr>
        <p:spPr>
          <a:xfrm>
            <a:off x="722312" y="2906716"/>
            <a:ext cx="7772404" cy="1500190"/>
          </a:xfrm>
          <a:prstGeom prst="rect">
            <a:avLst/>
          </a:prstGeom>
        </p:spPr>
        <p:txBody>
          <a:bodyPr lIns="45718" tIns="45718" rIns="45718" bIns="45718" anchor="b"/>
          <a:lstStyle>
            <a:lvl1pPr marL="0" indent="0">
              <a:spcBef>
                <a:spcPts val="400"/>
              </a:spcBef>
              <a:defRPr sz="2000">
                <a:latin typeface="+mn-lt"/>
                <a:ea typeface="+mn-ea"/>
                <a:cs typeface="+mn-cs"/>
                <a:sym typeface="Times New Roman"/>
              </a:defRPr>
            </a:lvl1pPr>
            <a:lvl2pPr marL="0" indent="0">
              <a:spcBef>
                <a:spcPts val="400"/>
              </a:spcBef>
              <a:defRPr sz="2000">
                <a:latin typeface="+mn-lt"/>
                <a:ea typeface="+mn-ea"/>
                <a:cs typeface="+mn-cs"/>
                <a:sym typeface="Times New Roman"/>
              </a:defRPr>
            </a:lvl2pPr>
            <a:lvl3pPr marL="0" indent="0">
              <a:spcBef>
                <a:spcPts val="400"/>
              </a:spcBef>
              <a:defRPr sz="2000">
                <a:latin typeface="+mn-lt"/>
                <a:ea typeface="+mn-ea"/>
                <a:cs typeface="+mn-cs"/>
                <a:sym typeface="Times New Roman"/>
              </a:defRPr>
            </a:lvl3pPr>
            <a:lvl4pPr marL="0" indent="0">
              <a:spcBef>
                <a:spcPts val="400"/>
              </a:spcBef>
              <a:defRPr sz="2000">
                <a:latin typeface="+mn-lt"/>
                <a:ea typeface="+mn-ea"/>
                <a:cs typeface="+mn-cs"/>
                <a:sym typeface="Times New Roman"/>
              </a:defRPr>
            </a:lvl4pPr>
            <a:lvl5pPr marL="0" indent="0">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3_Inhoud van twee">
    <p:spTree>
      <p:nvGrpSpPr>
        <p:cNvPr id="1" name=""/>
        <p:cNvGrpSpPr/>
        <p:nvPr/>
      </p:nvGrpSpPr>
      <p:grpSpPr>
        <a:xfrm>
          <a:off x="0" y="0"/>
          <a:ext cx="0" cy="0"/>
          <a:chOff x="0" y="0"/>
          <a:chExt cx="0" cy="0"/>
        </a:xfrm>
      </p:grpSpPr>
      <p:pic>
        <p:nvPicPr>
          <p:cNvPr id="497" name="Picture 4" descr="Picture 4"/>
          <p:cNvPicPr>
            <a:picLocks noChangeAspect="1"/>
          </p:cNvPicPr>
          <p:nvPr/>
        </p:nvPicPr>
        <p:blipFill>
          <a:blip r:embed="rId2">
            <a:extLst/>
          </a:blip>
          <a:stretch>
            <a:fillRect/>
          </a:stretch>
        </p:blipFill>
        <p:spPr>
          <a:xfrm>
            <a:off x="6948489" y="6105526"/>
            <a:ext cx="2195516" cy="752477"/>
          </a:xfrm>
          <a:prstGeom prst="rect">
            <a:avLst/>
          </a:prstGeom>
          <a:ln w="12700">
            <a:miter lim="400000"/>
          </a:ln>
        </p:spPr>
      </p:pic>
      <p:sp>
        <p:nvSpPr>
          <p:cNvPr id="498"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499" name="Body Level One…"/>
          <p:cNvSpPr txBox="1">
            <a:spLocks noGrp="1"/>
          </p:cNvSpPr>
          <p:nvPr>
            <p:ph type="body" sz="half" idx="1"/>
          </p:nvPr>
        </p:nvSpPr>
        <p:spPr>
          <a:xfrm>
            <a:off x="457200" y="1600203"/>
            <a:ext cx="4038600" cy="4525964"/>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00"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3_Vergelijking">
    <p:spTree>
      <p:nvGrpSpPr>
        <p:cNvPr id="1" name=""/>
        <p:cNvGrpSpPr/>
        <p:nvPr/>
      </p:nvGrpSpPr>
      <p:grpSpPr>
        <a:xfrm>
          <a:off x="0" y="0"/>
          <a:ext cx="0" cy="0"/>
          <a:chOff x="0" y="0"/>
          <a:chExt cx="0" cy="0"/>
        </a:xfrm>
      </p:grpSpPr>
      <p:pic>
        <p:nvPicPr>
          <p:cNvPr id="507" name="Picture 4" descr="Picture 4"/>
          <p:cNvPicPr>
            <a:picLocks noChangeAspect="1"/>
          </p:cNvPicPr>
          <p:nvPr/>
        </p:nvPicPr>
        <p:blipFill>
          <a:blip r:embed="rId2">
            <a:extLst/>
          </a:blip>
          <a:stretch>
            <a:fillRect/>
          </a:stretch>
        </p:blipFill>
        <p:spPr>
          <a:xfrm>
            <a:off x="6948489" y="6105526"/>
            <a:ext cx="2195516" cy="752477"/>
          </a:xfrm>
          <a:prstGeom prst="rect">
            <a:avLst/>
          </a:prstGeom>
          <a:ln w="12700">
            <a:miter lim="400000"/>
          </a:ln>
        </p:spPr>
      </p:pic>
      <p:sp>
        <p:nvSpPr>
          <p:cNvPr id="508"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509" name="Body Level One…"/>
          <p:cNvSpPr txBox="1">
            <a:spLocks noGrp="1"/>
          </p:cNvSpPr>
          <p:nvPr>
            <p:ph type="body" sz="quarter" idx="1"/>
          </p:nvPr>
        </p:nvSpPr>
        <p:spPr>
          <a:xfrm>
            <a:off x="457200" y="1535112"/>
            <a:ext cx="4040188" cy="639763"/>
          </a:xfrm>
          <a:prstGeom prst="rect">
            <a:avLst/>
          </a:prstGeom>
        </p:spPr>
        <p:txBody>
          <a:bodyPr lIns="45718" tIns="45718" rIns="45718" bIns="45718" anchor="b"/>
          <a:lstStyle>
            <a:lvl1pPr marL="0" indent="0">
              <a:spcBef>
                <a:spcPts val="500"/>
              </a:spcBef>
              <a:defRPr sz="2400" b="1">
                <a:latin typeface="+mn-lt"/>
                <a:ea typeface="+mn-ea"/>
                <a:cs typeface="+mn-cs"/>
                <a:sym typeface="Times New Roman"/>
              </a:defRPr>
            </a:lvl1pPr>
            <a:lvl2pPr marL="0" indent="0">
              <a:spcBef>
                <a:spcPts val="500"/>
              </a:spcBef>
              <a:defRPr sz="2400" b="1">
                <a:latin typeface="+mn-lt"/>
                <a:ea typeface="+mn-ea"/>
                <a:cs typeface="+mn-cs"/>
                <a:sym typeface="Times New Roman"/>
              </a:defRPr>
            </a:lvl2pPr>
            <a:lvl3pPr marL="0" indent="0">
              <a:spcBef>
                <a:spcPts val="500"/>
              </a:spcBef>
              <a:defRPr sz="2400" b="1">
                <a:latin typeface="+mn-lt"/>
                <a:ea typeface="+mn-ea"/>
                <a:cs typeface="+mn-cs"/>
                <a:sym typeface="Times New Roman"/>
              </a:defRPr>
            </a:lvl3pPr>
            <a:lvl4pPr marL="0" indent="0">
              <a:spcBef>
                <a:spcPts val="500"/>
              </a:spcBef>
              <a:defRPr sz="2400" b="1">
                <a:latin typeface="+mn-lt"/>
                <a:ea typeface="+mn-ea"/>
                <a:cs typeface="+mn-cs"/>
                <a:sym typeface="Times New Roman"/>
              </a:defRPr>
            </a:lvl4pPr>
            <a:lvl5pPr marL="0" indent="0">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10" name="Tijdelijke aanduiding voor tekst 4"/>
          <p:cNvSpPr>
            <a:spLocks noGrp="1"/>
          </p:cNvSpPr>
          <p:nvPr>
            <p:ph type="body" sz="quarter" idx="13"/>
          </p:nvPr>
        </p:nvSpPr>
        <p:spPr>
          <a:xfrm>
            <a:off x="4645026" y="1535111"/>
            <a:ext cx="4041778" cy="639767"/>
          </a:xfrm>
          <a:prstGeom prst="rect">
            <a:avLst/>
          </a:prstGeom>
        </p:spPr>
        <p:txBody>
          <a:bodyPr lIns="45718" tIns="45718" rIns="45718" bIns="45718" anchor="b"/>
          <a:lstStyle/>
          <a:p>
            <a:endParaRPr/>
          </a:p>
        </p:txBody>
      </p:sp>
      <p:sp>
        <p:nvSpPr>
          <p:cNvPr id="511"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3_Alleen titel">
    <p:spTree>
      <p:nvGrpSpPr>
        <p:cNvPr id="1" name=""/>
        <p:cNvGrpSpPr/>
        <p:nvPr/>
      </p:nvGrpSpPr>
      <p:grpSpPr>
        <a:xfrm>
          <a:off x="0" y="0"/>
          <a:ext cx="0" cy="0"/>
          <a:chOff x="0" y="0"/>
          <a:chExt cx="0" cy="0"/>
        </a:xfrm>
      </p:grpSpPr>
      <p:pic>
        <p:nvPicPr>
          <p:cNvPr id="518" name="Picture 4" descr="Picture 4"/>
          <p:cNvPicPr>
            <a:picLocks noChangeAspect="1"/>
          </p:cNvPicPr>
          <p:nvPr/>
        </p:nvPicPr>
        <p:blipFill>
          <a:blip r:embed="rId2">
            <a:extLst/>
          </a:blip>
          <a:stretch>
            <a:fillRect/>
          </a:stretch>
        </p:blipFill>
        <p:spPr>
          <a:xfrm>
            <a:off x="6948489" y="6105526"/>
            <a:ext cx="2195516" cy="752477"/>
          </a:xfrm>
          <a:prstGeom prst="rect">
            <a:avLst/>
          </a:prstGeom>
          <a:ln w="12700">
            <a:miter lim="400000"/>
          </a:ln>
        </p:spPr>
      </p:pic>
      <p:sp>
        <p:nvSpPr>
          <p:cNvPr id="519"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520"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sz="4800" b="0">
                <a:latin typeface="Tahoma"/>
                <a:ea typeface="Tahoma"/>
                <a:cs typeface="Tahoma"/>
                <a:sym typeface="Tahoma"/>
              </a:defRPr>
            </a:lvl1pPr>
          </a:lstStyle>
          <a:p>
            <a:r>
              <a:t>Title Text</a:t>
            </a:r>
          </a:p>
        </p:txBody>
      </p:sp>
      <p:sp>
        <p:nvSpPr>
          <p:cNvPr id="4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defRPr sz="2400" b="1">
                <a:latin typeface="+mn-lt"/>
                <a:ea typeface="+mn-ea"/>
                <a:cs typeface="+mn-cs"/>
                <a:sym typeface="Times New Roman"/>
              </a:defRPr>
            </a:lvl1pPr>
            <a:lvl2pPr marL="0" indent="457200">
              <a:spcBef>
                <a:spcPts val="500"/>
              </a:spcBef>
              <a:defRPr sz="2400" b="1">
                <a:latin typeface="+mn-lt"/>
                <a:ea typeface="+mn-ea"/>
                <a:cs typeface="+mn-cs"/>
                <a:sym typeface="Times New Roman"/>
              </a:defRPr>
            </a:lvl2pPr>
            <a:lvl3pPr marL="0" indent="914400">
              <a:spcBef>
                <a:spcPts val="500"/>
              </a:spcBef>
              <a:defRPr sz="2400" b="1">
                <a:latin typeface="+mn-lt"/>
                <a:ea typeface="+mn-ea"/>
                <a:cs typeface="+mn-cs"/>
                <a:sym typeface="Times New Roman"/>
              </a:defRPr>
            </a:lvl3pPr>
            <a:lvl4pPr marL="0" indent="1371600">
              <a:spcBef>
                <a:spcPts val="500"/>
              </a:spcBef>
              <a:defRPr sz="2400" b="1">
                <a:latin typeface="+mn-lt"/>
                <a:ea typeface="+mn-ea"/>
                <a:cs typeface="+mn-cs"/>
                <a:sym typeface="Times New Roman"/>
              </a:defRPr>
            </a:lvl4pPr>
            <a:lvl5pPr marL="0" indent="1828800">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0" name="Tijdelijke aanduiding voor tekst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defRPr sz="2400" b="1">
                <a:latin typeface="+mn-lt"/>
                <a:ea typeface="+mn-ea"/>
                <a:cs typeface="+mn-cs"/>
                <a:sym typeface="Times New Roman"/>
              </a:defRPr>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3_Leeg">
    <p:spTree>
      <p:nvGrpSpPr>
        <p:cNvPr id="1" name=""/>
        <p:cNvGrpSpPr/>
        <p:nvPr/>
      </p:nvGrpSpPr>
      <p:grpSpPr>
        <a:xfrm>
          <a:off x="0" y="0"/>
          <a:ext cx="0" cy="0"/>
          <a:chOff x="0" y="0"/>
          <a:chExt cx="0" cy="0"/>
        </a:xfrm>
      </p:grpSpPr>
      <p:pic>
        <p:nvPicPr>
          <p:cNvPr id="527" name="Picture 4" descr="Picture 4"/>
          <p:cNvPicPr>
            <a:picLocks noChangeAspect="1"/>
          </p:cNvPicPr>
          <p:nvPr/>
        </p:nvPicPr>
        <p:blipFill>
          <a:blip r:embed="rId2">
            <a:extLst/>
          </a:blip>
          <a:stretch>
            <a:fillRect/>
          </a:stretch>
        </p:blipFill>
        <p:spPr>
          <a:xfrm>
            <a:off x="6948489" y="6105526"/>
            <a:ext cx="2195516" cy="752477"/>
          </a:xfrm>
          <a:prstGeom prst="rect">
            <a:avLst/>
          </a:prstGeom>
          <a:ln w="12700">
            <a:miter lim="400000"/>
          </a:ln>
        </p:spPr>
      </p:pic>
      <p:sp>
        <p:nvSpPr>
          <p:cNvPr id="528"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3_Inhoud met bijschrift">
    <p:spTree>
      <p:nvGrpSpPr>
        <p:cNvPr id="1" name=""/>
        <p:cNvGrpSpPr/>
        <p:nvPr/>
      </p:nvGrpSpPr>
      <p:grpSpPr>
        <a:xfrm>
          <a:off x="0" y="0"/>
          <a:ext cx="0" cy="0"/>
          <a:chOff x="0" y="0"/>
          <a:chExt cx="0" cy="0"/>
        </a:xfrm>
      </p:grpSpPr>
      <p:pic>
        <p:nvPicPr>
          <p:cNvPr id="535" name="Picture 4" descr="Picture 4"/>
          <p:cNvPicPr>
            <a:picLocks noChangeAspect="1"/>
          </p:cNvPicPr>
          <p:nvPr/>
        </p:nvPicPr>
        <p:blipFill>
          <a:blip r:embed="rId2">
            <a:extLst/>
          </a:blip>
          <a:stretch>
            <a:fillRect/>
          </a:stretch>
        </p:blipFill>
        <p:spPr>
          <a:xfrm>
            <a:off x="6948489" y="6105526"/>
            <a:ext cx="2195516" cy="752477"/>
          </a:xfrm>
          <a:prstGeom prst="rect">
            <a:avLst/>
          </a:prstGeom>
          <a:ln w="12700">
            <a:miter lim="400000"/>
          </a:ln>
        </p:spPr>
      </p:pic>
      <p:sp>
        <p:nvSpPr>
          <p:cNvPr id="536" name="Title Text"/>
          <p:cNvSpPr txBox="1">
            <a:spLocks noGrp="1"/>
          </p:cNvSpPr>
          <p:nvPr>
            <p:ph type="title"/>
          </p:nvPr>
        </p:nvSpPr>
        <p:spPr>
          <a:xfrm>
            <a:off x="457201" y="273050"/>
            <a:ext cx="3008317" cy="1162050"/>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537" name="Body Level One…"/>
          <p:cNvSpPr txBox="1">
            <a:spLocks noGrp="1"/>
          </p:cNvSpPr>
          <p:nvPr>
            <p:ph type="body" idx="1"/>
          </p:nvPr>
        </p:nvSpPr>
        <p:spPr>
          <a:xfrm>
            <a:off x="3575050" y="273053"/>
            <a:ext cx="5111750" cy="5853114"/>
          </a:xfrm>
          <a:prstGeom prst="rect">
            <a:avLst/>
          </a:prstGeom>
        </p:spPr>
        <p:txBody>
          <a:bodyPr lIns="45718" tIns="45718" rIns="45718" bIns="45718"/>
          <a:lstStyle>
            <a:lvl1pPr>
              <a:spcBef>
                <a:spcPts val="700"/>
              </a:spcBef>
              <a:defRPr sz="3200">
                <a:latin typeface="+mn-lt"/>
                <a:ea typeface="+mn-ea"/>
                <a:cs typeface="+mn-cs"/>
                <a:sym typeface="Times New Roman"/>
              </a:defRPr>
            </a:lvl1pPr>
            <a:lvl2pPr indent="0">
              <a:spcBef>
                <a:spcPts val="700"/>
              </a:spcBef>
              <a:defRPr sz="3200">
                <a:latin typeface="+mn-lt"/>
                <a:ea typeface="+mn-ea"/>
                <a:cs typeface="+mn-cs"/>
                <a:sym typeface="Times New Roman"/>
              </a:defRPr>
            </a:lvl2pPr>
            <a:lvl3pPr indent="0">
              <a:spcBef>
                <a:spcPts val="700"/>
              </a:spcBef>
              <a:defRPr sz="3200">
                <a:latin typeface="+mn-lt"/>
                <a:ea typeface="+mn-ea"/>
                <a:cs typeface="+mn-cs"/>
                <a:sym typeface="Times New Roman"/>
              </a:defRPr>
            </a:lvl3pPr>
            <a:lvl4pPr indent="0">
              <a:spcBef>
                <a:spcPts val="700"/>
              </a:spcBef>
              <a:defRPr sz="3200">
                <a:latin typeface="+mn-lt"/>
                <a:ea typeface="+mn-ea"/>
                <a:cs typeface="+mn-cs"/>
                <a:sym typeface="Times New Roman"/>
              </a:defRPr>
            </a:lvl4pPr>
            <a:lvl5pPr indent="0">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38" name="Tijdelijke aanduiding voor tekst 3"/>
          <p:cNvSpPr>
            <a:spLocks noGrp="1"/>
          </p:cNvSpPr>
          <p:nvPr>
            <p:ph type="body" sz="half" idx="13"/>
          </p:nvPr>
        </p:nvSpPr>
        <p:spPr>
          <a:xfrm>
            <a:off x="457198" y="1435103"/>
            <a:ext cx="3008318" cy="4691063"/>
          </a:xfrm>
          <a:prstGeom prst="rect">
            <a:avLst/>
          </a:prstGeom>
        </p:spPr>
        <p:txBody>
          <a:bodyPr lIns="45718" tIns="45718" rIns="45718" bIns="45718"/>
          <a:lstStyle/>
          <a:p>
            <a:endParaRPr/>
          </a:p>
        </p:txBody>
      </p:sp>
      <p:sp>
        <p:nvSpPr>
          <p:cNvPr id="539"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3_Afbeelding met bijschrift">
    <p:spTree>
      <p:nvGrpSpPr>
        <p:cNvPr id="1" name=""/>
        <p:cNvGrpSpPr/>
        <p:nvPr/>
      </p:nvGrpSpPr>
      <p:grpSpPr>
        <a:xfrm>
          <a:off x="0" y="0"/>
          <a:ext cx="0" cy="0"/>
          <a:chOff x="0" y="0"/>
          <a:chExt cx="0" cy="0"/>
        </a:xfrm>
      </p:grpSpPr>
      <p:pic>
        <p:nvPicPr>
          <p:cNvPr id="546" name="Picture 4" descr="Picture 4"/>
          <p:cNvPicPr>
            <a:picLocks noChangeAspect="1"/>
          </p:cNvPicPr>
          <p:nvPr/>
        </p:nvPicPr>
        <p:blipFill>
          <a:blip r:embed="rId2">
            <a:extLst/>
          </a:blip>
          <a:stretch>
            <a:fillRect/>
          </a:stretch>
        </p:blipFill>
        <p:spPr>
          <a:xfrm>
            <a:off x="6948489" y="6105526"/>
            <a:ext cx="2195516" cy="752477"/>
          </a:xfrm>
          <a:prstGeom prst="rect">
            <a:avLst/>
          </a:prstGeom>
          <a:ln w="12700">
            <a:miter lim="400000"/>
          </a:ln>
        </p:spPr>
      </p:pic>
      <p:sp>
        <p:nvSpPr>
          <p:cNvPr id="547" name="Title Text"/>
          <p:cNvSpPr txBox="1">
            <a:spLocks noGrp="1"/>
          </p:cNvSpPr>
          <p:nvPr>
            <p:ph type="title"/>
          </p:nvPr>
        </p:nvSpPr>
        <p:spPr>
          <a:xfrm>
            <a:off x="1792289" y="4800600"/>
            <a:ext cx="5486404" cy="566738"/>
          </a:xfrm>
          <a:prstGeom prst="rect">
            <a:avLst/>
          </a:prstGeom>
        </p:spPr>
        <p:txBody>
          <a:bodyPr lIns="45718" tIns="45718" rIns="45718" bIns="45718" anchor="b"/>
          <a:lstStyle>
            <a:lvl1pPr algn="l">
              <a:defRPr sz="2000">
                <a:latin typeface="Tahoma"/>
                <a:ea typeface="Tahoma"/>
                <a:cs typeface="Tahoma"/>
                <a:sym typeface="Tahoma"/>
              </a:defRPr>
            </a:lvl1pPr>
          </a:lstStyle>
          <a:p>
            <a:r>
              <a:t>Title Text</a:t>
            </a:r>
          </a:p>
        </p:txBody>
      </p:sp>
      <p:sp>
        <p:nvSpPr>
          <p:cNvPr id="548" name="Tijdelijke aanduiding voor afbeelding 2"/>
          <p:cNvSpPr>
            <a:spLocks noGrp="1"/>
          </p:cNvSpPr>
          <p:nvPr>
            <p:ph type="pic" sz="half" idx="13"/>
          </p:nvPr>
        </p:nvSpPr>
        <p:spPr>
          <a:xfrm>
            <a:off x="1792289" y="612775"/>
            <a:ext cx="5486404" cy="4114800"/>
          </a:xfrm>
          <a:prstGeom prst="rect">
            <a:avLst/>
          </a:prstGeom>
        </p:spPr>
        <p:txBody>
          <a:bodyPr lIns="91439" rIns="91439">
            <a:noAutofit/>
          </a:bodyPr>
          <a:lstStyle/>
          <a:p>
            <a:endParaRPr/>
          </a:p>
        </p:txBody>
      </p:sp>
      <p:sp>
        <p:nvSpPr>
          <p:cNvPr id="549" name="Body Level One…"/>
          <p:cNvSpPr txBox="1">
            <a:spLocks noGrp="1"/>
          </p:cNvSpPr>
          <p:nvPr>
            <p:ph type="body" sz="quarter" idx="1"/>
          </p:nvPr>
        </p:nvSpPr>
        <p:spPr>
          <a:xfrm>
            <a:off x="1792289" y="5367339"/>
            <a:ext cx="5486404" cy="804866"/>
          </a:xfrm>
          <a:prstGeom prst="rect">
            <a:avLst/>
          </a:prstGeom>
        </p:spPr>
        <p:txBody>
          <a:bodyPr lIns="45718" tIns="45718" rIns="45718" bIns="45718"/>
          <a:lstStyle>
            <a:lvl1pPr marL="0" indent="0">
              <a:spcBef>
                <a:spcPts val="300"/>
              </a:spcBef>
              <a:defRPr sz="1400">
                <a:latin typeface="+mn-lt"/>
                <a:ea typeface="+mn-ea"/>
                <a:cs typeface="+mn-cs"/>
                <a:sym typeface="Times New Roman"/>
              </a:defRPr>
            </a:lvl1pPr>
            <a:lvl2pPr marL="0" indent="0">
              <a:spcBef>
                <a:spcPts val="300"/>
              </a:spcBef>
              <a:defRPr sz="1400">
                <a:latin typeface="+mn-lt"/>
                <a:ea typeface="+mn-ea"/>
                <a:cs typeface="+mn-cs"/>
                <a:sym typeface="Times New Roman"/>
              </a:defRPr>
            </a:lvl2pPr>
            <a:lvl3pPr marL="0" indent="0">
              <a:spcBef>
                <a:spcPts val="300"/>
              </a:spcBef>
              <a:defRPr sz="1400">
                <a:latin typeface="+mn-lt"/>
                <a:ea typeface="+mn-ea"/>
                <a:cs typeface="+mn-cs"/>
                <a:sym typeface="Times New Roman"/>
              </a:defRPr>
            </a:lvl3pPr>
            <a:lvl4pPr marL="0" indent="0">
              <a:spcBef>
                <a:spcPts val="300"/>
              </a:spcBef>
              <a:defRPr sz="1400">
                <a:latin typeface="+mn-lt"/>
                <a:ea typeface="+mn-ea"/>
                <a:cs typeface="+mn-cs"/>
                <a:sym typeface="Times New Roman"/>
              </a:defRPr>
            </a:lvl4pPr>
            <a:lvl5pPr marL="0" indent="0">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50"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2_Titel en verticale tekst">
    <p:spTree>
      <p:nvGrpSpPr>
        <p:cNvPr id="1" name=""/>
        <p:cNvGrpSpPr/>
        <p:nvPr/>
      </p:nvGrpSpPr>
      <p:grpSpPr>
        <a:xfrm>
          <a:off x="0" y="0"/>
          <a:ext cx="0" cy="0"/>
          <a:chOff x="0" y="0"/>
          <a:chExt cx="0" cy="0"/>
        </a:xfrm>
      </p:grpSpPr>
      <p:pic>
        <p:nvPicPr>
          <p:cNvPr id="557" name="Picture 4" descr="Picture 4"/>
          <p:cNvPicPr>
            <a:picLocks noChangeAspect="1"/>
          </p:cNvPicPr>
          <p:nvPr/>
        </p:nvPicPr>
        <p:blipFill>
          <a:blip r:embed="rId2">
            <a:extLst/>
          </a:blip>
          <a:stretch>
            <a:fillRect/>
          </a:stretch>
        </p:blipFill>
        <p:spPr>
          <a:xfrm>
            <a:off x="6948489" y="6105526"/>
            <a:ext cx="2195516" cy="752477"/>
          </a:xfrm>
          <a:prstGeom prst="rect">
            <a:avLst/>
          </a:prstGeom>
          <a:ln w="12700">
            <a:miter lim="400000"/>
          </a:ln>
        </p:spPr>
      </p:pic>
      <p:sp>
        <p:nvSpPr>
          <p:cNvPr id="558" name="Title Text"/>
          <p:cNvSpPr txBox="1">
            <a:spLocks noGrp="1"/>
          </p:cNvSpPr>
          <p:nvPr>
            <p:ph type="title"/>
          </p:nvPr>
        </p:nvSpPr>
        <p:spPr>
          <a:xfrm>
            <a:off x="457200" y="274639"/>
            <a:ext cx="8229600" cy="1143003"/>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559" name="Body Level One…"/>
          <p:cNvSpPr txBox="1">
            <a:spLocks noGrp="1"/>
          </p:cNvSpPr>
          <p:nvPr>
            <p:ph type="body" idx="1"/>
          </p:nvPr>
        </p:nvSpPr>
        <p:spPr>
          <a:xfrm>
            <a:off x="457200" y="1600203"/>
            <a:ext cx="8229600" cy="4525964"/>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60"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2_Verticale titel en tekst">
    <p:spTree>
      <p:nvGrpSpPr>
        <p:cNvPr id="1" name=""/>
        <p:cNvGrpSpPr/>
        <p:nvPr/>
      </p:nvGrpSpPr>
      <p:grpSpPr>
        <a:xfrm>
          <a:off x="0" y="0"/>
          <a:ext cx="0" cy="0"/>
          <a:chOff x="0" y="0"/>
          <a:chExt cx="0" cy="0"/>
        </a:xfrm>
      </p:grpSpPr>
      <p:pic>
        <p:nvPicPr>
          <p:cNvPr id="567" name="Picture 4" descr="Picture 4"/>
          <p:cNvPicPr>
            <a:picLocks noChangeAspect="1"/>
          </p:cNvPicPr>
          <p:nvPr/>
        </p:nvPicPr>
        <p:blipFill>
          <a:blip r:embed="rId2">
            <a:extLst/>
          </a:blip>
          <a:stretch>
            <a:fillRect/>
          </a:stretch>
        </p:blipFill>
        <p:spPr>
          <a:xfrm>
            <a:off x="6948489" y="6105526"/>
            <a:ext cx="2195516" cy="752477"/>
          </a:xfrm>
          <a:prstGeom prst="rect">
            <a:avLst/>
          </a:prstGeom>
          <a:ln w="12700">
            <a:miter lim="400000"/>
          </a:ln>
        </p:spPr>
      </p:pic>
      <p:sp>
        <p:nvSpPr>
          <p:cNvPr id="568" name="Title Text"/>
          <p:cNvSpPr txBox="1">
            <a:spLocks noGrp="1"/>
          </p:cNvSpPr>
          <p:nvPr>
            <p:ph type="title"/>
          </p:nvPr>
        </p:nvSpPr>
        <p:spPr>
          <a:xfrm>
            <a:off x="6629400" y="274639"/>
            <a:ext cx="2057400" cy="5851529"/>
          </a:xfrm>
          <a:prstGeom prst="rect">
            <a:avLst/>
          </a:prstGeom>
        </p:spPr>
        <p:txBody>
          <a:bodyPr lIns="45718" tIns="45718" rIns="45718" bIns="45718"/>
          <a:lstStyle>
            <a:lvl1pPr>
              <a:defRPr sz="4800" b="0">
                <a:latin typeface="Tahoma"/>
                <a:ea typeface="Tahoma"/>
                <a:cs typeface="Tahoma"/>
                <a:sym typeface="Tahoma"/>
              </a:defRPr>
            </a:lvl1pPr>
          </a:lstStyle>
          <a:p>
            <a:r>
              <a:t>Title Text</a:t>
            </a:r>
          </a:p>
        </p:txBody>
      </p:sp>
      <p:sp>
        <p:nvSpPr>
          <p:cNvPr id="569" name="Body Level One…"/>
          <p:cNvSpPr txBox="1">
            <a:spLocks noGrp="1"/>
          </p:cNvSpPr>
          <p:nvPr>
            <p:ph type="body" idx="1"/>
          </p:nvPr>
        </p:nvSpPr>
        <p:spPr>
          <a:xfrm>
            <a:off x="457200" y="274639"/>
            <a:ext cx="6019800" cy="5851529"/>
          </a:xfrm>
          <a:prstGeom prst="rect">
            <a:avLst/>
          </a:prstGeom>
        </p:spPr>
        <p:txBody>
          <a:bodyPr lIns="45718" tIns="45718" rIns="45718" bIns="45718"/>
          <a:lstStyle>
            <a:lvl1pPr>
              <a:defRPr>
                <a:latin typeface="+mn-lt"/>
                <a:ea typeface="+mn-ea"/>
                <a:cs typeface="+mn-cs"/>
                <a:sym typeface="Times New Roman"/>
              </a:defRPr>
            </a:lvl1pPr>
            <a:lvl2pPr indent="0">
              <a:defRPr>
                <a:latin typeface="+mn-lt"/>
                <a:ea typeface="+mn-ea"/>
                <a:cs typeface="+mn-cs"/>
                <a:sym typeface="Times New Roman"/>
              </a:defRPr>
            </a:lvl2pPr>
            <a:lvl3pPr indent="0">
              <a:defRPr>
                <a:latin typeface="+mn-lt"/>
                <a:ea typeface="+mn-ea"/>
                <a:cs typeface="+mn-cs"/>
                <a:sym typeface="Times New Roman"/>
              </a:defRPr>
            </a:lvl3pPr>
            <a:lvl4pPr indent="0">
              <a:defRPr>
                <a:latin typeface="+mn-lt"/>
                <a:ea typeface="+mn-ea"/>
                <a:cs typeface="+mn-cs"/>
                <a:sym typeface="Times New Roman"/>
              </a:defRPr>
            </a:lvl4pPr>
            <a:lvl5pPr indent="0">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70"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3_Title and Text">
    <p:spTree>
      <p:nvGrpSpPr>
        <p:cNvPr id="1" name=""/>
        <p:cNvGrpSpPr/>
        <p:nvPr/>
      </p:nvGrpSpPr>
      <p:grpSpPr>
        <a:xfrm>
          <a:off x="0" y="0"/>
          <a:ext cx="0" cy="0"/>
          <a:chOff x="0" y="0"/>
          <a:chExt cx="0" cy="0"/>
        </a:xfrm>
      </p:grpSpPr>
      <p:pic>
        <p:nvPicPr>
          <p:cNvPr id="577" name="Picture 4" descr="Picture 4"/>
          <p:cNvPicPr>
            <a:picLocks noChangeAspect="1"/>
          </p:cNvPicPr>
          <p:nvPr/>
        </p:nvPicPr>
        <p:blipFill>
          <a:blip r:embed="rId2">
            <a:extLst/>
          </a:blip>
          <a:stretch>
            <a:fillRect/>
          </a:stretch>
        </p:blipFill>
        <p:spPr>
          <a:xfrm>
            <a:off x="6948489" y="6105526"/>
            <a:ext cx="2195516" cy="752477"/>
          </a:xfrm>
          <a:prstGeom prst="rect">
            <a:avLst/>
          </a:prstGeom>
          <a:ln w="12700">
            <a:miter lim="400000"/>
          </a:ln>
        </p:spPr>
      </p:pic>
      <p:sp>
        <p:nvSpPr>
          <p:cNvPr id="578" name="Title Text"/>
          <p:cNvSpPr txBox="1">
            <a:spLocks noGrp="1"/>
          </p:cNvSpPr>
          <p:nvPr>
            <p:ph type="title"/>
          </p:nvPr>
        </p:nvSpPr>
        <p:spPr>
          <a:xfrm>
            <a:off x="457200" y="274639"/>
            <a:ext cx="8229600" cy="1143003"/>
          </a:xfrm>
          <a:prstGeom prst="rect">
            <a:avLst/>
          </a:prstGeom>
        </p:spPr>
        <p:txBody>
          <a:bodyPr lIns="45718" tIns="45718" rIns="45718" bIns="45718"/>
          <a:lstStyle/>
          <a:p>
            <a:r>
              <a:t>Title Text</a:t>
            </a:r>
          </a:p>
        </p:txBody>
      </p:sp>
      <p:sp>
        <p:nvSpPr>
          <p:cNvPr id="579" name="Body Level One…"/>
          <p:cNvSpPr txBox="1">
            <a:spLocks noGrp="1"/>
          </p:cNvSpPr>
          <p:nvPr>
            <p:ph type="body" idx="1"/>
          </p:nvPr>
        </p:nvSpPr>
        <p:spPr>
          <a:xfrm>
            <a:off x="457200" y="1600203"/>
            <a:ext cx="8229600" cy="4525964"/>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580"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2_Title and Text 0">
    <p:spTree>
      <p:nvGrpSpPr>
        <p:cNvPr id="1" name=""/>
        <p:cNvGrpSpPr/>
        <p:nvPr/>
      </p:nvGrpSpPr>
      <p:grpSpPr>
        <a:xfrm>
          <a:off x="0" y="0"/>
          <a:ext cx="0" cy="0"/>
          <a:chOff x="0" y="0"/>
          <a:chExt cx="0" cy="0"/>
        </a:xfrm>
      </p:grpSpPr>
      <p:sp>
        <p:nvSpPr>
          <p:cNvPr id="587" name="Title Text"/>
          <p:cNvSpPr txBox="1">
            <a:spLocks noGrp="1"/>
          </p:cNvSpPr>
          <p:nvPr>
            <p:ph type="title"/>
          </p:nvPr>
        </p:nvSpPr>
        <p:spPr>
          <a:xfrm>
            <a:off x="457200" y="274639"/>
            <a:ext cx="8229600" cy="1143003"/>
          </a:xfrm>
          <a:prstGeom prst="rect">
            <a:avLst/>
          </a:prstGeom>
        </p:spPr>
        <p:txBody>
          <a:bodyPr lIns="45718" tIns="45718" rIns="45718" bIns="45718"/>
          <a:lstStyle/>
          <a:p>
            <a:r>
              <a:t>Title Text</a:t>
            </a:r>
          </a:p>
        </p:txBody>
      </p:sp>
      <p:sp>
        <p:nvSpPr>
          <p:cNvPr id="588" name="Body Level One…"/>
          <p:cNvSpPr txBox="1">
            <a:spLocks noGrp="1"/>
          </p:cNvSpPr>
          <p:nvPr>
            <p:ph type="body" idx="1"/>
          </p:nvPr>
        </p:nvSpPr>
        <p:spPr>
          <a:xfrm>
            <a:off x="457200" y="1600203"/>
            <a:ext cx="8229600" cy="4525964"/>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589" name="Slide Number"/>
          <p:cNvSpPr txBox="1">
            <a:spLocks noGrp="1"/>
          </p:cNvSpPr>
          <p:nvPr>
            <p:ph type="sldNum" sz="quarter" idx="2"/>
          </p:nvPr>
        </p:nvSpPr>
        <p:spPr>
          <a:xfrm>
            <a:off x="6279551" y="6221736"/>
            <a:ext cx="273652" cy="269237"/>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4_Titeldia">
    <p:spTree>
      <p:nvGrpSpPr>
        <p:cNvPr id="1" name=""/>
        <p:cNvGrpSpPr/>
        <p:nvPr/>
      </p:nvGrpSpPr>
      <p:grpSpPr>
        <a:xfrm>
          <a:off x="0" y="0"/>
          <a:ext cx="0" cy="0"/>
          <a:chOff x="0" y="0"/>
          <a:chExt cx="0" cy="0"/>
        </a:xfrm>
      </p:grpSpPr>
      <p:sp>
        <p:nvSpPr>
          <p:cNvPr id="596" name="Title Text"/>
          <p:cNvSpPr txBox="1">
            <a:spLocks noGrp="1"/>
          </p:cNvSpPr>
          <p:nvPr>
            <p:ph type="title"/>
          </p:nvPr>
        </p:nvSpPr>
        <p:spPr>
          <a:xfrm>
            <a:off x="762000" y="1143000"/>
            <a:ext cx="7772400" cy="1143000"/>
          </a:xfrm>
          <a:prstGeom prst="rect">
            <a:avLst/>
          </a:prstGeom>
        </p:spPr>
        <p:txBody>
          <a:bodyPr lIns="45714" tIns="45714" rIns="45714" bIns="45714" anchor="b"/>
          <a:lstStyle>
            <a:lvl1pPr defTabSz="914305">
              <a:defRPr sz="4800" b="0">
                <a:latin typeface="Tahoma"/>
                <a:ea typeface="Tahoma"/>
                <a:cs typeface="Tahoma"/>
                <a:sym typeface="Tahoma"/>
              </a:defRPr>
            </a:lvl1pPr>
          </a:lstStyle>
          <a:p>
            <a:r>
              <a:t>Title Text</a:t>
            </a:r>
          </a:p>
        </p:txBody>
      </p:sp>
      <p:sp>
        <p:nvSpPr>
          <p:cNvPr id="597" name="Body Level One…"/>
          <p:cNvSpPr txBox="1">
            <a:spLocks noGrp="1"/>
          </p:cNvSpPr>
          <p:nvPr>
            <p:ph type="body" sz="quarter" idx="1"/>
          </p:nvPr>
        </p:nvSpPr>
        <p:spPr>
          <a:xfrm>
            <a:off x="1447800" y="3124200"/>
            <a:ext cx="6400800" cy="1752603"/>
          </a:xfrm>
          <a:prstGeom prst="rect">
            <a:avLst/>
          </a:prstGeom>
        </p:spPr>
        <p:txBody>
          <a:bodyPr lIns="45714" tIns="45714" rIns="45714" bIns="45714"/>
          <a:lstStyle>
            <a:lvl1pPr marL="0" indent="0" algn="ctr" defTabSz="914305">
              <a:defRPr>
                <a:latin typeface="+mn-lt"/>
                <a:ea typeface="+mn-ea"/>
                <a:cs typeface="+mn-cs"/>
                <a:sym typeface="Times New Roman"/>
              </a:defRPr>
            </a:lvl1pPr>
            <a:lvl2pPr marL="0" indent="0" algn="ctr" defTabSz="914305">
              <a:defRPr>
                <a:latin typeface="+mn-lt"/>
                <a:ea typeface="+mn-ea"/>
                <a:cs typeface="+mn-cs"/>
                <a:sym typeface="Times New Roman"/>
              </a:defRPr>
            </a:lvl2pPr>
            <a:lvl3pPr marL="0" indent="0" algn="ctr" defTabSz="914305">
              <a:defRPr>
                <a:latin typeface="+mn-lt"/>
                <a:ea typeface="+mn-ea"/>
                <a:cs typeface="+mn-cs"/>
                <a:sym typeface="Times New Roman"/>
              </a:defRPr>
            </a:lvl3pPr>
            <a:lvl4pPr marL="0" indent="0" algn="ctr" defTabSz="914305">
              <a:defRPr>
                <a:latin typeface="+mn-lt"/>
                <a:ea typeface="+mn-ea"/>
                <a:cs typeface="+mn-cs"/>
                <a:sym typeface="Times New Roman"/>
              </a:defRPr>
            </a:lvl4pPr>
            <a:lvl5pPr marL="0" indent="0" algn="ctr"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598"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4_Titel en object">
    <p:spTree>
      <p:nvGrpSpPr>
        <p:cNvPr id="1" name=""/>
        <p:cNvGrpSpPr/>
        <p:nvPr/>
      </p:nvGrpSpPr>
      <p:grpSpPr>
        <a:xfrm>
          <a:off x="0" y="0"/>
          <a:ext cx="0" cy="0"/>
          <a:chOff x="0" y="0"/>
          <a:chExt cx="0" cy="0"/>
        </a:xfrm>
      </p:grpSpPr>
      <p:pic>
        <p:nvPicPr>
          <p:cNvPr id="605"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606" name="Title Text"/>
          <p:cNvSpPr txBox="1">
            <a:spLocks noGrp="1"/>
          </p:cNvSpPr>
          <p:nvPr>
            <p:ph type="title"/>
          </p:nvPr>
        </p:nvSpPr>
        <p:spPr>
          <a:xfrm>
            <a:off x="457200" y="274646"/>
            <a:ext cx="8229600" cy="1143003"/>
          </a:xfrm>
          <a:prstGeom prst="rect">
            <a:avLst/>
          </a:prstGeom>
        </p:spPr>
        <p:txBody>
          <a:bodyPr lIns="45714" tIns="45714" rIns="45714" bIns="45714"/>
          <a:lstStyle>
            <a:lvl1pPr defTabSz="914305"/>
          </a:lstStyle>
          <a:p>
            <a:r>
              <a:t>Title Text</a:t>
            </a:r>
          </a:p>
        </p:txBody>
      </p:sp>
      <p:sp>
        <p:nvSpPr>
          <p:cNvPr id="607" name="Body Level One…"/>
          <p:cNvSpPr txBox="1">
            <a:spLocks noGrp="1"/>
          </p:cNvSpPr>
          <p:nvPr>
            <p:ph type="body" idx="1"/>
          </p:nvPr>
        </p:nvSpPr>
        <p:spPr>
          <a:xfrm>
            <a:off x="457200" y="1600206"/>
            <a:ext cx="8229600" cy="4525963"/>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608"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4_Sectiekop">
    <p:spTree>
      <p:nvGrpSpPr>
        <p:cNvPr id="1" name=""/>
        <p:cNvGrpSpPr/>
        <p:nvPr/>
      </p:nvGrpSpPr>
      <p:grpSpPr>
        <a:xfrm>
          <a:off x="0" y="0"/>
          <a:ext cx="0" cy="0"/>
          <a:chOff x="0" y="0"/>
          <a:chExt cx="0" cy="0"/>
        </a:xfrm>
      </p:grpSpPr>
      <p:pic>
        <p:nvPicPr>
          <p:cNvPr id="615"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616" name="Title Text"/>
          <p:cNvSpPr txBox="1">
            <a:spLocks noGrp="1"/>
          </p:cNvSpPr>
          <p:nvPr>
            <p:ph type="title"/>
          </p:nvPr>
        </p:nvSpPr>
        <p:spPr>
          <a:xfrm>
            <a:off x="722318" y="4406908"/>
            <a:ext cx="7772402" cy="1362080"/>
          </a:xfrm>
          <a:prstGeom prst="rect">
            <a:avLst/>
          </a:prstGeom>
        </p:spPr>
        <p:txBody>
          <a:bodyPr lIns="45714" tIns="45714" rIns="45714" bIns="45714"/>
          <a:lstStyle>
            <a:lvl1pPr algn="l" defTabSz="914305">
              <a:defRPr sz="4000" cap="all">
                <a:latin typeface="Tahoma"/>
                <a:ea typeface="Tahoma"/>
                <a:cs typeface="Tahoma"/>
                <a:sym typeface="Tahoma"/>
              </a:defRPr>
            </a:lvl1pPr>
          </a:lstStyle>
          <a:p>
            <a:r>
              <a:t>Title Text</a:t>
            </a:r>
          </a:p>
        </p:txBody>
      </p:sp>
      <p:sp>
        <p:nvSpPr>
          <p:cNvPr id="617" name="Body Level One…"/>
          <p:cNvSpPr txBox="1">
            <a:spLocks noGrp="1"/>
          </p:cNvSpPr>
          <p:nvPr>
            <p:ph type="body" sz="quarter" idx="1"/>
          </p:nvPr>
        </p:nvSpPr>
        <p:spPr>
          <a:xfrm>
            <a:off x="722318" y="2906715"/>
            <a:ext cx="7772402" cy="1500192"/>
          </a:xfrm>
          <a:prstGeom prst="rect">
            <a:avLst/>
          </a:prstGeom>
        </p:spPr>
        <p:txBody>
          <a:bodyPr lIns="45714" tIns="45714" rIns="45714" bIns="45714" anchor="b"/>
          <a:lstStyle>
            <a:lvl1pPr marL="0" indent="0" defTabSz="914305">
              <a:spcBef>
                <a:spcPts val="400"/>
              </a:spcBef>
              <a:defRPr sz="2000">
                <a:latin typeface="+mn-lt"/>
                <a:ea typeface="+mn-ea"/>
                <a:cs typeface="+mn-cs"/>
                <a:sym typeface="Times New Roman"/>
              </a:defRPr>
            </a:lvl1pPr>
            <a:lvl2pPr marL="0" indent="0" defTabSz="914305">
              <a:spcBef>
                <a:spcPts val="400"/>
              </a:spcBef>
              <a:defRPr sz="2000">
                <a:latin typeface="+mn-lt"/>
                <a:ea typeface="+mn-ea"/>
                <a:cs typeface="+mn-cs"/>
                <a:sym typeface="Times New Roman"/>
              </a:defRPr>
            </a:lvl2pPr>
            <a:lvl3pPr marL="0" indent="0" defTabSz="914305">
              <a:spcBef>
                <a:spcPts val="400"/>
              </a:spcBef>
              <a:defRPr sz="2000">
                <a:latin typeface="+mn-lt"/>
                <a:ea typeface="+mn-ea"/>
                <a:cs typeface="+mn-cs"/>
                <a:sym typeface="Times New Roman"/>
              </a:defRPr>
            </a:lvl3pPr>
            <a:lvl4pPr marL="0" indent="0" defTabSz="914305">
              <a:spcBef>
                <a:spcPts val="400"/>
              </a:spcBef>
              <a:defRPr sz="2000">
                <a:latin typeface="+mn-lt"/>
                <a:ea typeface="+mn-ea"/>
                <a:cs typeface="+mn-cs"/>
                <a:sym typeface="Times New Roman"/>
              </a:defRPr>
            </a:lvl4pPr>
            <a:lvl5pPr marL="0" indent="0" defTabSz="914305">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18"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lvl1pPr>
              <a:defRPr sz="4800" b="0">
                <a:latin typeface="Tahoma"/>
                <a:ea typeface="Tahoma"/>
                <a:cs typeface="Tahoma"/>
                <a:sym typeface="Tahoma"/>
              </a:defRPr>
            </a:lvl1p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4_Inhoud van twee">
    <p:spTree>
      <p:nvGrpSpPr>
        <p:cNvPr id="1" name=""/>
        <p:cNvGrpSpPr/>
        <p:nvPr/>
      </p:nvGrpSpPr>
      <p:grpSpPr>
        <a:xfrm>
          <a:off x="0" y="0"/>
          <a:ext cx="0" cy="0"/>
          <a:chOff x="0" y="0"/>
          <a:chExt cx="0" cy="0"/>
        </a:xfrm>
      </p:grpSpPr>
      <p:pic>
        <p:nvPicPr>
          <p:cNvPr id="625"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626" name="Title Text"/>
          <p:cNvSpPr txBox="1">
            <a:spLocks noGrp="1"/>
          </p:cNvSpPr>
          <p:nvPr>
            <p:ph type="title"/>
          </p:nvPr>
        </p:nvSpPr>
        <p:spPr>
          <a:xfrm>
            <a:off x="457200" y="274646"/>
            <a:ext cx="8229600" cy="1143003"/>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627" name="Body Level One…"/>
          <p:cNvSpPr txBox="1">
            <a:spLocks noGrp="1"/>
          </p:cNvSpPr>
          <p:nvPr>
            <p:ph type="body" sz="half" idx="1"/>
          </p:nvPr>
        </p:nvSpPr>
        <p:spPr>
          <a:xfrm>
            <a:off x="457200" y="1600206"/>
            <a:ext cx="4038600" cy="4525963"/>
          </a:xfrm>
          <a:prstGeom prst="rect">
            <a:avLst/>
          </a:prstGeom>
        </p:spPr>
        <p:txBody>
          <a:bodyPr lIns="45714" tIns="45714" rIns="45714" bIns="45714"/>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28"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4_Vergelijking">
    <p:spTree>
      <p:nvGrpSpPr>
        <p:cNvPr id="1" name=""/>
        <p:cNvGrpSpPr/>
        <p:nvPr/>
      </p:nvGrpSpPr>
      <p:grpSpPr>
        <a:xfrm>
          <a:off x="0" y="0"/>
          <a:ext cx="0" cy="0"/>
          <a:chOff x="0" y="0"/>
          <a:chExt cx="0" cy="0"/>
        </a:xfrm>
      </p:grpSpPr>
      <p:pic>
        <p:nvPicPr>
          <p:cNvPr id="635"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636" name="Title Text"/>
          <p:cNvSpPr txBox="1">
            <a:spLocks noGrp="1"/>
          </p:cNvSpPr>
          <p:nvPr>
            <p:ph type="title"/>
          </p:nvPr>
        </p:nvSpPr>
        <p:spPr>
          <a:xfrm>
            <a:off x="457200" y="274646"/>
            <a:ext cx="8229600" cy="1143003"/>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637" name="Body Level One…"/>
          <p:cNvSpPr txBox="1">
            <a:spLocks noGrp="1"/>
          </p:cNvSpPr>
          <p:nvPr>
            <p:ph type="body" sz="quarter" idx="1"/>
          </p:nvPr>
        </p:nvSpPr>
        <p:spPr>
          <a:xfrm>
            <a:off x="457200" y="1535112"/>
            <a:ext cx="4040188" cy="639767"/>
          </a:xfrm>
          <a:prstGeom prst="rect">
            <a:avLst/>
          </a:prstGeom>
        </p:spPr>
        <p:txBody>
          <a:bodyPr lIns="45714" tIns="45714" rIns="45714" bIns="45714" anchor="b"/>
          <a:lstStyle>
            <a:lvl1pPr marL="0" indent="0" defTabSz="914305">
              <a:spcBef>
                <a:spcPts val="500"/>
              </a:spcBef>
              <a:defRPr sz="2400" b="1">
                <a:latin typeface="+mn-lt"/>
                <a:ea typeface="+mn-ea"/>
                <a:cs typeface="+mn-cs"/>
                <a:sym typeface="Times New Roman"/>
              </a:defRPr>
            </a:lvl1pPr>
            <a:lvl2pPr marL="0" indent="0" defTabSz="914305">
              <a:spcBef>
                <a:spcPts val="500"/>
              </a:spcBef>
              <a:defRPr sz="2400" b="1">
                <a:latin typeface="+mn-lt"/>
                <a:ea typeface="+mn-ea"/>
                <a:cs typeface="+mn-cs"/>
                <a:sym typeface="Times New Roman"/>
              </a:defRPr>
            </a:lvl2pPr>
            <a:lvl3pPr marL="0" indent="0" defTabSz="914305">
              <a:spcBef>
                <a:spcPts val="500"/>
              </a:spcBef>
              <a:defRPr sz="2400" b="1">
                <a:latin typeface="+mn-lt"/>
                <a:ea typeface="+mn-ea"/>
                <a:cs typeface="+mn-cs"/>
                <a:sym typeface="Times New Roman"/>
              </a:defRPr>
            </a:lvl3pPr>
            <a:lvl4pPr marL="0" indent="0" defTabSz="914305">
              <a:spcBef>
                <a:spcPts val="500"/>
              </a:spcBef>
              <a:defRPr sz="2400" b="1">
                <a:latin typeface="+mn-lt"/>
                <a:ea typeface="+mn-ea"/>
                <a:cs typeface="+mn-cs"/>
                <a:sym typeface="Times New Roman"/>
              </a:defRPr>
            </a:lvl4pPr>
            <a:lvl5pPr marL="0" indent="0" defTabSz="914305">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38" name="Tijdelijke aanduiding voor tekst 4"/>
          <p:cNvSpPr>
            <a:spLocks noGrp="1"/>
          </p:cNvSpPr>
          <p:nvPr>
            <p:ph type="body" sz="quarter" idx="13"/>
          </p:nvPr>
        </p:nvSpPr>
        <p:spPr>
          <a:xfrm>
            <a:off x="4645028" y="1535113"/>
            <a:ext cx="4041780" cy="639768"/>
          </a:xfrm>
          <a:prstGeom prst="rect">
            <a:avLst/>
          </a:prstGeom>
        </p:spPr>
        <p:txBody>
          <a:bodyPr lIns="45714" tIns="45714" rIns="45714" bIns="45714" anchor="b"/>
          <a:lstStyle/>
          <a:p>
            <a:endParaRPr/>
          </a:p>
        </p:txBody>
      </p:sp>
      <p:sp>
        <p:nvSpPr>
          <p:cNvPr id="639"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4_Alleen titel">
    <p:spTree>
      <p:nvGrpSpPr>
        <p:cNvPr id="1" name=""/>
        <p:cNvGrpSpPr/>
        <p:nvPr/>
      </p:nvGrpSpPr>
      <p:grpSpPr>
        <a:xfrm>
          <a:off x="0" y="0"/>
          <a:ext cx="0" cy="0"/>
          <a:chOff x="0" y="0"/>
          <a:chExt cx="0" cy="0"/>
        </a:xfrm>
      </p:grpSpPr>
      <p:pic>
        <p:nvPicPr>
          <p:cNvPr id="646"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647" name="Title Text"/>
          <p:cNvSpPr txBox="1">
            <a:spLocks noGrp="1"/>
          </p:cNvSpPr>
          <p:nvPr>
            <p:ph type="title"/>
          </p:nvPr>
        </p:nvSpPr>
        <p:spPr>
          <a:xfrm>
            <a:off x="457200" y="274646"/>
            <a:ext cx="8229600" cy="1143003"/>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648"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4_Leeg">
    <p:spTree>
      <p:nvGrpSpPr>
        <p:cNvPr id="1" name=""/>
        <p:cNvGrpSpPr/>
        <p:nvPr/>
      </p:nvGrpSpPr>
      <p:grpSpPr>
        <a:xfrm>
          <a:off x="0" y="0"/>
          <a:ext cx="0" cy="0"/>
          <a:chOff x="0" y="0"/>
          <a:chExt cx="0" cy="0"/>
        </a:xfrm>
      </p:grpSpPr>
      <p:pic>
        <p:nvPicPr>
          <p:cNvPr id="655"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656"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4_Inhoud met bijschrift">
    <p:spTree>
      <p:nvGrpSpPr>
        <p:cNvPr id="1" name=""/>
        <p:cNvGrpSpPr/>
        <p:nvPr/>
      </p:nvGrpSpPr>
      <p:grpSpPr>
        <a:xfrm>
          <a:off x="0" y="0"/>
          <a:ext cx="0" cy="0"/>
          <a:chOff x="0" y="0"/>
          <a:chExt cx="0" cy="0"/>
        </a:xfrm>
      </p:grpSpPr>
      <p:pic>
        <p:nvPicPr>
          <p:cNvPr id="663"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664" name="Title Text"/>
          <p:cNvSpPr txBox="1">
            <a:spLocks noGrp="1"/>
          </p:cNvSpPr>
          <p:nvPr>
            <p:ph type="title"/>
          </p:nvPr>
        </p:nvSpPr>
        <p:spPr>
          <a:xfrm>
            <a:off x="457200" y="273053"/>
            <a:ext cx="3008316" cy="1162052"/>
          </a:xfrm>
          <a:prstGeom prst="rect">
            <a:avLst/>
          </a:prstGeom>
        </p:spPr>
        <p:txBody>
          <a:bodyPr lIns="45714" tIns="45714" rIns="45714" bIns="45714" anchor="b"/>
          <a:lstStyle>
            <a:lvl1pPr algn="l" defTabSz="914305">
              <a:defRPr sz="2000">
                <a:latin typeface="Tahoma"/>
                <a:ea typeface="Tahoma"/>
                <a:cs typeface="Tahoma"/>
                <a:sym typeface="Tahoma"/>
              </a:defRPr>
            </a:lvl1pPr>
          </a:lstStyle>
          <a:p>
            <a:r>
              <a:t>Title Text</a:t>
            </a:r>
          </a:p>
        </p:txBody>
      </p:sp>
      <p:sp>
        <p:nvSpPr>
          <p:cNvPr id="665" name="Body Level One…"/>
          <p:cNvSpPr txBox="1">
            <a:spLocks noGrp="1"/>
          </p:cNvSpPr>
          <p:nvPr>
            <p:ph type="body" idx="1"/>
          </p:nvPr>
        </p:nvSpPr>
        <p:spPr>
          <a:xfrm>
            <a:off x="3575051" y="273060"/>
            <a:ext cx="5111755" cy="5853114"/>
          </a:xfrm>
          <a:prstGeom prst="rect">
            <a:avLst/>
          </a:prstGeom>
        </p:spPr>
        <p:txBody>
          <a:bodyPr lIns="45714" tIns="45714" rIns="45714" bIns="45714"/>
          <a:lstStyle>
            <a:lvl1pPr marL="342864" indent="-342864" defTabSz="914305">
              <a:spcBef>
                <a:spcPts val="700"/>
              </a:spcBef>
              <a:defRPr sz="3200">
                <a:latin typeface="+mn-lt"/>
                <a:ea typeface="+mn-ea"/>
                <a:cs typeface="+mn-cs"/>
                <a:sym typeface="Times New Roman"/>
              </a:defRPr>
            </a:lvl1pPr>
            <a:lvl2pPr marL="342864" indent="0" defTabSz="914305">
              <a:spcBef>
                <a:spcPts val="700"/>
              </a:spcBef>
              <a:defRPr sz="3200">
                <a:latin typeface="+mn-lt"/>
                <a:ea typeface="+mn-ea"/>
                <a:cs typeface="+mn-cs"/>
                <a:sym typeface="Times New Roman"/>
              </a:defRPr>
            </a:lvl2pPr>
            <a:lvl3pPr marL="342864" indent="0" defTabSz="914305">
              <a:spcBef>
                <a:spcPts val="700"/>
              </a:spcBef>
              <a:defRPr sz="3200">
                <a:latin typeface="+mn-lt"/>
                <a:ea typeface="+mn-ea"/>
                <a:cs typeface="+mn-cs"/>
                <a:sym typeface="Times New Roman"/>
              </a:defRPr>
            </a:lvl3pPr>
            <a:lvl4pPr marL="342864" indent="0" defTabSz="914305">
              <a:spcBef>
                <a:spcPts val="700"/>
              </a:spcBef>
              <a:defRPr sz="3200">
                <a:latin typeface="+mn-lt"/>
                <a:ea typeface="+mn-ea"/>
                <a:cs typeface="+mn-cs"/>
                <a:sym typeface="Times New Roman"/>
              </a:defRPr>
            </a:lvl4pPr>
            <a:lvl5pPr marL="342864" indent="0" defTabSz="914305">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66" name="Tijdelijke aanduiding voor tekst 3"/>
          <p:cNvSpPr>
            <a:spLocks noGrp="1"/>
          </p:cNvSpPr>
          <p:nvPr>
            <p:ph type="body" sz="half" idx="13"/>
          </p:nvPr>
        </p:nvSpPr>
        <p:spPr>
          <a:xfrm>
            <a:off x="457203" y="1435104"/>
            <a:ext cx="3008316" cy="4691063"/>
          </a:xfrm>
          <a:prstGeom prst="rect">
            <a:avLst/>
          </a:prstGeom>
        </p:spPr>
        <p:txBody>
          <a:bodyPr lIns="45714" tIns="45714" rIns="45714" bIns="45714"/>
          <a:lstStyle/>
          <a:p>
            <a:endParaRPr/>
          </a:p>
        </p:txBody>
      </p:sp>
      <p:sp>
        <p:nvSpPr>
          <p:cNvPr id="667"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4_Afbeelding met bijschrift">
    <p:spTree>
      <p:nvGrpSpPr>
        <p:cNvPr id="1" name=""/>
        <p:cNvGrpSpPr/>
        <p:nvPr/>
      </p:nvGrpSpPr>
      <p:grpSpPr>
        <a:xfrm>
          <a:off x="0" y="0"/>
          <a:ext cx="0" cy="0"/>
          <a:chOff x="0" y="0"/>
          <a:chExt cx="0" cy="0"/>
        </a:xfrm>
      </p:grpSpPr>
      <p:pic>
        <p:nvPicPr>
          <p:cNvPr id="674"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675" name="Title Text"/>
          <p:cNvSpPr txBox="1">
            <a:spLocks noGrp="1"/>
          </p:cNvSpPr>
          <p:nvPr>
            <p:ph type="title"/>
          </p:nvPr>
        </p:nvSpPr>
        <p:spPr>
          <a:xfrm>
            <a:off x="1792290" y="4800603"/>
            <a:ext cx="5486408" cy="566743"/>
          </a:xfrm>
          <a:prstGeom prst="rect">
            <a:avLst/>
          </a:prstGeom>
        </p:spPr>
        <p:txBody>
          <a:bodyPr lIns="45714" tIns="45714" rIns="45714" bIns="45714" anchor="b"/>
          <a:lstStyle>
            <a:lvl1pPr algn="l" defTabSz="914305">
              <a:defRPr sz="2000">
                <a:latin typeface="Tahoma"/>
                <a:ea typeface="Tahoma"/>
                <a:cs typeface="Tahoma"/>
                <a:sym typeface="Tahoma"/>
              </a:defRPr>
            </a:lvl1pPr>
          </a:lstStyle>
          <a:p>
            <a:r>
              <a:t>Title Text</a:t>
            </a:r>
          </a:p>
        </p:txBody>
      </p:sp>
      <p:sp>
        <p:nvSpPr>
          <p:cNvPr id="676" name="Tijdelijke aanduiding voor afbeelding 2"/>
          <p:cNvSpPr>
            <a:spLocks noGrp="1"/>
          </p:cNvSpPr>
          <p:nvPr>
            <p:ph type="pic" sz="half" idx="13"/>
          </p:nvPr>
        </p:nvSpPr>
        <p:spPr>
          <a:xfrm>
            <a:off x="1792290" y="612775"/>
            <a:ext cx="5486408" cy="4114800"/>
          </a:xfrm>
          <a:prstGeom prst="rect">
            <a:avLst/>
          </a:prstGeom>
        </p:spPr>
        <p:txBody>
          <a:bodyPr lIns="91439" rIns="91439">
            <a:noAutofit/>
          </a:bodyPr>
          <a:lstStyle/>
          <a:p>
            <a:endParaRPr/>
          </a:p>
        </p:txBody>
      </p:sp>
      <p:sp>
        <p:nvSpPr>
          <p:cNvPr id="677" name="Body Level One…"/>
          <p:cNvSpPr txBox="1">
            <a:spLocks noGrp="1"/>
          </p:cNvSpPr>
          <p:nvPr>
            <p:ph type="body" sz="quarter" idx="1"/>
          </p:nvPr>
        </p:nvSpPr>
        <p:spPr>
          <a:xfrm>
            <a:off x="1792290" y="5367344"/>
            <a:ext cx="5486408" cy="804867"/>
          </a:xfrm>
          <a:prstGeom prst="rect">
            <a:avLst/>
          </a:prstGeom>
        </p:spPr>
        <p:txBody>
          <a:bodyPr lIns="45714" tIns="45714" rIns="45714" bIns="45714"/>
          <a:lstStyle>
            <a:lvl1pPr marL="0" indent="0" defTabSz="914305">
              <a:spcBef>
                <a:spcPts val="300"/>
              </a:spcBef>
              <a:defRPr sz="1400">
                <a:latin typeface="+mn-lt"/>
                <a:ea typeface="+mn-ea"/>
                <a:cs typeface="+mn-cs"/>
                <a:sym typeface="Times New Roman"/>
              </a:defRPr>
            </a:lvl1pPr>
            <a:lvl2pPr marL="0" indent="0" defTabSz="914305">
              <a:spcBef>
                <a:spcPts val="300"/>
              </a:spcBef>
              <a:defRPr sz="1400">
                <a:latin typeface="+mn-lt"/>
                <a:ea typeface="+mn-ea"/>
                <a:cs typeface="+mn-cs"/>
                <a:sym typeface="Times New Roman"/>
              </a:defRPr>
            </a:lvl2pPr>
            <a:lvl3pPr marL="0" indent="0" defTabSz="914305">
              <a:spcBef>
                <a:spcPts val="300"/>
              </a:spcBef>
              <a:defRPr sz="1400">
                <a:latin typeface="+mn-lt"/>
                <a:ea typeface="+mn-ea"/>
                <a:cs typeface="+mn-cs"/>
                <a:sym typeface="Times New Roman"/>
              </a:defRPr>
            </a:lvl3pPr>
            <a:lvl4pPr marL="0" indent="0" defTabSz="914305">
              <a:spcBef>
                <a:spcPts val="300"/>
              </a:spcBef>
              <a:defRPr sz="1400">
                <a:latin typeface="+mn-lt"/>
                <a:ea typeface="+mn-ea"/>
                <a:cs typeface="+mn-cs"/>
                <a:sym typeface="Times New Roman"/>
              </a:defRPr>
            </a:lvl4pPr>
            <a:lvl5pPr marL="0" indent="0" defTabSz="914305">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78"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3_Titel en verticale tekst">
    <p:spTree>
      <p:nvGrpSpPr>
        <p:cNvPr id="1" name=""/>
        <p:cNvGrpSpPr/>
        <p:nvPr/>
      </p:nvGrpSpPr>
      <p:grpSpPr>
        <a:xfrm>
          <a:off x="0" y="0"/>
          <a:ext cx="0" cy="0"/>
          <a:chOff x="0" y="0"/>
          <a:chExt cx="0" cy="0"/>
        </a:xfrm>
      </p:grpSpPr>
      <p:pic>
        <p:nvPicPr>
          <p:cNvPr id="685"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686" name="Title Text"/>
          <p:cNvSpPr txBox="1">
            <a:spLocks noGrp="1"/>
          </p:cNvSpPr>
          <p:nvPr>
            <p:ph type="title"/>
          </p:nvPr>
        </p:nvSpPr>
        <p:spPr>
          <a:xfrm>
            <a:off x="457200" y="274646"/>
            <a:ext cx="8229600" cy="1143003"/>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687" name="Body Level One…"/>
          <p:cNvSpPr txBox="1">
            <a:spLocks noGrp="1"/>
          </p:cNvSpPr>
          <p:nvPr>
            <p:ph type="body" idx="1"/>
          </p:nvPr>
        </p:nvSpPr>
        <p:spPr>
          <a:xfrm>
            <a:off x="457200" y="1600206"/>
            <a:ext cx="8229600" cy="4525963"/>
          </a:xfrm>
          <a:prstGeom prst="rect">
            <a:avLst/>
          </a:prstGeom>
        </p:spPr>
        <p:txBody>
          <a:bodyPr lIns="45714" tIns="45714" rIns="45714" bIns="45714"/>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88"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3_Verticale titel en tekst">
    <p:spTree>
      <p:nvGrpSpPr>
        <p:cNvPr id="1" name=""/>
        <p:cNvGrpSpPr/>
        <p:nvPr/>
      </p:nvGrpSpPr>
      <p:grpSpPr>
        <a:xfrm>
          <a:off x="0" y="0"/>
          <a:ext cx="0" cy="0"/>
          <a:chOff x="0" y="0"/>
          <a:chExt cx="0" cy="0"/>
        </a:xfrm>
      </p:grpSpPr>
      <p:pic>
        <p:nvPicPr>
          <p:cNvPr id="695"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696" name="Title Text"/>
          <p:cNvSpPr txBox="1">
            <a:spLocks noGrp="1"/>
          </p:cNvSpPr>
          <p:nvPr>
            <p:ph type="title"/>
          </p:nvPr>
        </p:nvSpPr>
        <p:spPr>
          <a:xfrm>
            <a:off x="6629400" y="274639"/>
            <a:ext cx="2057403" cy="5851530"/>
          </a:xfrm>
          <a:prstGeom prst="rect">
            <a:avLst/>
          </a:prstGeom>
        </p:spPr>
        <p:txBody>
          <a:bodyPr lIns="45714" tIns="45714" rIns="45714" bIns="45714"/>
          <a:lstStyle>
            <a:lvl1pPr defTabSz="914305">
              <a:defRPr sz="4800" b="0">
                <a:latin typeface="Tahoma"/>
                <a:ea typeface="Tahoma"/>
                <a:cs typeface="Tahoma"/>
                <a:sym typeface="Tahoma"/>
              </a:defRPr>
            </a:lvl1pPr>
          </a:lstStyle>
          <a:p>
            <a:r>
              <a:t>Title Text</a:t>
            </a:r>
          </a:p>
        </p:txBody>
      </p:sp>
      <p:sp>
        <p:nvSpPr>
          <p:cNvPr id="697" name="Body Level One…"/>
          <p:cNvSpPr txBox="1">
            <a:spLocks noGrp="1"/>
          </p:cNvSpPr>
          <p:nvPr>
            <p:ph type="body" idx="1"/>
          </p:nvPr>
        </p:nvSpPr>
        <p:spPr>
          <a:xfrm>
            <a:off x="457200" y="274639"/>
            <a:ext cx="6019800" cy="5851530"/>
          </a:xfrm>
          <a:prstGeom prst="rect">
            <a:avLst/>
          </a:prstGeom>
        </p:spPr>
        <p:txBody>
          <a:bodyPr lIns="45714" tIns="45714" rIns="45714" bIns="45714"/>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698"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4_Title and Text">
    <p:spTree>
      <p:nvGrpSpPr>
        <p:cNvPr id="1" name=""/>
        <p:cNvGrpSpPr/>
        <p:nvPr/>
      </p:nvGrpSpPr>
      <p:grpSpPr>
        <a:xfrm>
          <a:off x="0" y="0"/>
          <a:ext cx="0" cy="0"/>
          <a:chOff x="0" y="0"/>
          <a:chExt cx="0" cy="0"/>
        </a:xfrm>
      </p:grpSpPr>
      <p:pic>
        <p:nvPicPr>
          <p:cNvPr id="705" name="Picture 4" descr="Picture 4"/>
          <p:cNvPicPr>
            <a:picLocks noChangeAspect="1"/>
          </p:cNvPicPr>
          <p:nvPr/>
        </p:nvPicPr>
        <p:blipFill>
          <a:blip r:embed="rId2">
            <a:extLst/>
          </a:blip>
          <a:stretch>
            <a:fillRect/>
          </a:stretch>
        </p:blipFill>
        <p:spPr>
          <a:xfrm>
            <a:off x="6948492" y="6105530"/>
            <a:ext cx="2195518" cy="752479"/>
          </a:xfrm>
          <a:prstGeom prst="rect">
            <a:avLst/>
          </a:prstGeom>
          <a:ln w="12700">
            <a:miter lim="400000"/>
          </a:ln>
        </p:spPr>
      </p:pic>
      <p:sp>
        <p:nvSpPr>
          <p:cNvPr id="706" name="Title Text"/>
          <p:cNvSpPr txBox="1">
            <a:spLocks noGrp="1"/>
          </p:cNvSpPr>
          <p:nvPr>
            <p:ph type="title"/>
          </p:nvPr>
        </p:nvSpPr>
        <p:spPr>
          <a:xfrm>
            <a:off x="457200" y="274646"/>
            <a:ext cx="8229600" cy="1143003"/>
          </a:xfrm>
          <a:prstGeom prst="rect">
            <a:avLst/>
          </a:prstGeom>
        </p:spPr>
        <p:txBody>
          <a:bodyPr lIns="45714" tIns="45714" rIns="45714" bIns="45714"/>
          <a:lstStyle>
            <a:lvl1pPr defTabSz="914305"/>
          </a:lstStyle>
          <a:p>
            <a:r>
              <a:t>Title Text</a:t>
            </a:r>
          </a:p>
        </p:txBody>
      </p:sp>
      <p:sp>
        <p:nvSpPr>
          <p:cNvPr id="707" name="Body Level One…"/>
          <p:cNvSpPr txBox="1">
            <a:spLocks noGrp="1"/>
          </p:cNvSpPr>
          <p:nvPr>
            <p:ph type="body" idx="1"/>
          </p:nvPr>
        </p:nvSpPr>
        <p:spPr>
          <a:xfrm>
            <a:off x="457200" y="1600206"/>
            <a:ext cx="8229600" cy="4525963"/>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708"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3_Title and Text 0">
    <p:spTree>
      <p:nvGrpSpPr>
        <p:cNvPr id="1" name=""/>
        <p:cNvGrpSpPr/>
        <p:nvPr/>
      </p:nvGrpSpPr>
      <p:grpSpPr>
        <a:xfrm>
          <a:off x="0" y="0"/>
          <a:ext cx="0" cy="0"/>
          <a:chOff x="0" y="0"/>
          <a:chExt cx="0" cy="0"/>
        </a:xfrm>
      </p:grpSpPr>
      <p:sp>
        <p:nvSpPr>
          <p:cNvPr id="715" name="Title Text"/>
          <p:cNvSpPr txBox="1">
            <a:spLocks noGrp="1"/>
          </p:cNvSpPr>
          <p:nvPr>
            <p:ph type="title"/>
          </p:nvPr>
        </p:nvSpPr>
        <p:spPr>
          <a:xfrm>
            <a:off x="457200" y="274646"/>
            <a:ext cx="8229600" cy="1143003"/>
          </a:xfrm>
          <a:prstGeom prst="rect">
            <a:avLst/>
          </a:prstGeom>
        </p:spPr>
        <p:txBody>
          <a:bodyPr lIns="45714" tIns="45714" rIns="45714" bIns="45714"/>
          <a:lstStyle>
            <a:lvl1pPr defTabSz="914305"/>
          </a:lstStyle>
          <a:p>
            <a:r>
              <a:t>Title Text</a:t>
            </a:r>
          </a:p>
        </p:txBody>
      </p:sp>
      <p:sp>
        <p:nvSpPr>
          <p:cNvPr id="716" name="Body Level One…"/>
          <p:cNvSpPr txBox="1">
            <a:spLocks noGrp="1"/>
          </p:cNvSpPr>
          <p:nvPr>
            <p:ph type="body" idx="1"/>
          </p:nvPr>
        </p:nvSpPr>
        <p:spPr>
          <a:xfrm>
            <a:off x="457200" y="1600206"/>
            <a:ext cx="8229600" cy="4525963"/>
          </a:xfrm>
          <a:prstGeom prst="rect">
            <a:avLst/>
          </a:prstGeom>
        </p:spPr>
        <p:txBody>
          <a:bodyPr lIns="45714" tIns="45714" rIns="45714" bIns="45714"/>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717"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4" name="Title Text"/>
          <p:cNvSpPr txBox="1">
            <a:spLocks noGrp="1"/>
          </p:cNvSpPr>
          <p:nvPr>
            <p:ph type="title"/>
          </p:nvPr>
        </p:nvSpPr>
        <p:spPr>
          <a:xfrm>
            <a:off x="457200" y="273050"/>
            <a:ext cx="3008314" cy="1162050"/>
          </a:xfrm>
          <a:prstGeom prst="rect">
            <a:avLst/>
          </a:prstGeom>
        </p:spPr>
        <p:txBody>
          <a:bodyPr anchor="b"/>
          <a:lstStyle>
            <a:lvl1pPr algn="l">
              <a:defRPr sz="2000">
                <a:latin typeface="Tahoma"/>
                <a:ea typeface="Tahoma"/>
                <a:cs typeface="Tahoma"/>
                <a:sym typeface="Tahoma"/>
              </a:defRPr>
            </a:lvl1pPr>
          </a:lstStyle>
          <a:p>
            <a:r>
              <a:t>Title Text</a:t>
            </a:r>
          </a:p>
        </p:txBody>
      </p:sp>
      <p:sp>
        <p:nvSpPr>
          <p:cNvPr id="75" name="Body Level One…"/>
          <p:cNvSpPr txBox="1">
            <a:spLocks noGrp="1"/>
          </p:cNvSpPr>
          <p:nvPr>
            <p:ph type="body" idx="1"/>
          </p:nvPr>
        </p:nvSpPr>
        <p:spPr>
          <a:xfrm>
            <a:off x="3575050" y="273050"/>
            <a:ext cx="5111750" cy="5853113"/>
          </a:xfrm>
          <a:prstGeom prst="rect">
            <a:avLst/>
          </a:prstGeom>
        </p:spPr>
        <p:txBody>
          <a:bodyPr/>
          <a:lstStyle>
            <a:lvl1pPr>
              <a:spcBef>
                <a:spcPts val="700"/>
              </a:spcBef>
              <a:defRPr sz="3200">
                <a:latin typeface="+mn-lt"/>
                <a:ea typeface="+mn-ea"/>
                <a:cs typeface="+mn-cs"/>
                <a:sym typeface="Times New Roman"/>
              </a:defRPr>
            </a:lvl1pPr>
            <a:lvl2pPr>
              <a:spcBef>
                <a:spcPts val="700"/>
              </a:spcBef>
              <a:defRPr sz="3200">
                <a:latin typeface="+mn-lt"/>
                <a:ea typeface="+mn-ea"/>
                <a:cs typeface="+mn-cs"/>
                <a:sym typeface="Times New Roman"/>
              </a:defRPr>
            </a:lvl2pPr>
            <a:lvl3pPr>
              <a:spcBef>
                <a:spcPts val="700"/>
              </a:spcBef>
              <a:defRPr sz="3200">
                <a:latin typeface="+mn-lt"/>
                <a:ea typeface="+mn-ea"/>
                <a:cs typeface="+mn-cs"/>
                <a:sym typeface="Times New Roman"/>
              </a:defRPr>
            </a:lvl3pPr>
            <a:lvl4pPr>
              <a:spcBef>
                <a:spcPts val="700"/>
              </a:spcBef>
              <a:defRPr sz="3200">
                <a:latin typeface="+mn-lt"/>
                <a:ea typeface="+mn-ea"/>
                <a:cs typeface="+mn-cs"/>
                <a:sym typeface="Times New Roman"/>
              </a:defRPr>
            </a:lvl4pPr>
            <a:lvl5pPr>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76" name="Tijdelijke aanduiding voor tekst 3"/>
          <p:cNvSpPr>
            <a:spLocks noGrp="1"/>
          </p:cNvSpPr>
          <p:nvPr>
            <p:ph type="body" sz="half" idx="13"/>
          </p:nvPr>
        </p:nvSpPr>
        <p:spPr>
          <a:xfrm>
            <a:off x="457199" y="1435100"/>
            <a:ext cx="3008315" cy="4691063"/>
          </a:xfrm>
          <a:prstGeom prst="rect">
            <a:avLst/>
          </a:prstGeom>
        </p:spPr>
        <p:txBody>
          <a:bodyPr/>
          <a:lstStyle/>
          <a:p>
            <a:pPr marL="0" indent="0">
              <a:spcBef>
                <a:spcPts val="300"/>
              </a:spcBef>
              <a:defRPr sz="1400">
                <a:latin typeface="+mn-lt"/>
                <a:ea typeface="+mn-ea"/>
                <a:cs typeface="+mn-cs"/>
                <a:sym typeface="Times New Roman"/>
              </a:defRPr>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5_Titeldia">
    <p:spTree>
      <p:nvGrpSpPr>
        <p:cNvPr id="1" name=""/>
        <p:cNvGrpSpPr/>
        <p:nvPr/>
      </p:nvGrpSpPr>
      <p:grpSpPr>
        <a:xfrm>
          <a:off x="0" y="0"/>
          <a:ext cx="0" cy="0"/>
          <a:chOff x="0" y="0"/>
          <a:chExt cx="0" cy="0"/>
        </a:xfrm>
      </p:grpSpPr>
      <p:sp>
        <p:nvSpPr>
          <p:cNvPr id="724" name="Title Text"/>
          <p:cNvSpPr txBox="1">
            <a:spLocks noGrp="1"/>
          </p:cNvSpPr>
          <p:nvPr>
            <p:ph type="title"/>
          </p:nvPr>
        </p:nvSpPr>
        <p:spPr>
          <a:xfrm>
            <a:off x="762000" y="1143000"/>
            <a:ext cx="7772400" cy="1143000"/>
          </a:xfrm>
          <a:prstGeom prst="rect">
            <a:avLst/>
          </a:prstGeom>
        </p:spPr>
        <p:txBody>
          <a:bodyPr lIns="45713" tIns="45713" rIns="45713" bIns="45713" anchor="b"/>
          <a:lstStyle>
            <a:lvl1pPr defTabSz="914305">
              <a:defRPr sz="4800" b="0">
                <a:latin typeface="Tahoma"/>
                <a:ea typeface="Tahoma"/>
                <a:cs typeface="Tahoma"/>
                <a:sym typeface="Tahoma"/>
              </a:defRPr>
            </a:lvl1pPr>
          </a:lstStyle>
          <a:p>
            <a:r>
              <a:t>Title Text</a:t>
            </a:r>
          </a:p>
        </p:txBody>
      </p:sp>
      <p:sp>
        <p:nvSpPr>
          <p:cNvPr id="725" name="Body Level One…"/>
          <p:cNvSpPr txBox="1">
            <a:spLocks noGrp="1"/>
          </p:cNvSpPr>
          <p:nvPr>
            <p:ph type="body" sz="quarter" idx="1"/>
          </p:nvPr>
        </p:nvSpPr>
        <p:spPr>
          <a:xfrm>
            <a:off x="1447800" y="3124200"/>
            <a:ext cx="6400800" cy="1752603"/>
          </a:xfrm>
          <a:prstGeom prst="rect">
            <a:avLst/>
          </a:prstGeom>
        </p:spPr>
        <p:txBody>
          <a:bodyPr lIns="45713" tIns="45713" rIns="45713" bIns="45713"/>
          <a:lstStyle>
            <a:lvl1pPr marL="0" indent="0" algn="ctr" defTabSz="914305">
              <a:defRPr>
                <a:latin typeface="+mn-lt"/>
                <a:ea typeface="+mn-ea"/>
                <a:cs typeface="+mn-cs"/>
                <a:sym typeface="Times New Roman"/>
              </a:defRPr>
            </a:lvl1pPr>
            <a:lvl2pPr marL="0" indent="0" algn="ctr" defTabSz="914305">
              <a:defRPr>
                <a:latin typeface="+mn-lt"/>
                <a:ea typeface="+mn-ea"/>
                <a:cs typeface="+mn-cs"/>
                <a:sym typeface="Times New Roman"/>
              </a:defRPr>
            </a:lvl2pPr>
            <a:lvl3pPr marL="0" indent="0" algn="ctr" defTabSz="914305">
              <a:defRPr>
                <a:latin typeface="+mn-lt"/>
                <a:ea typeface="+mn-ea"/>
                <a:cs typeface="+mn-cs"/>
                <a:sym typeface="Times New Roman"/>
              </a:defRPr>
            </a:lvl3pPr>
            <a:lvl4pPr marL="0" indent="0" algn="ctr" defTabSz="914305">
              <a:defRPr>
                <a:latin typeface="+mn-lt"/>
                <a:ea typeface="+mn-ea"/>
                <a:cs typeface="+mn-cs"/>
                <a:sym typeface="Times New Roman"/>
              </a:defRPr>
            </a:lvl4pPr>
            <a:lvl5pPr marL="0" indent="0" algn="ctr"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726"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5_Titel en object">
    <p:spTree>
      <p:nvGrpSpPr>
        <p:cNvPr id="1" name=""/>
        <p:cNvGrpSpPr/>
        <p:nvPr/>
      </p:nvGrpSpPr>
      <p:grpSpPr>
        <a:xfrm>
          <a:off x="0" y="0"/>
          <a:ext cx="0" cy="0"/>
          <a:chOff x="0" y="0"/>
          <a:chExt cx="0" cy="0"/>
        </a:xfrm>
      </p:grpSpPr>
      <p:pic>
        <p:nvPicPr>
          <p:cNvPr id="733"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734" name="Title Text"/>
          <p:cNvSpPr txBox="1">
            <a:spLocks noGrp="1"/>
          </p:cNvSpPr>
          <p:nvPr>
            <p:ph type="title"/>
          </p:nvPr>
        </p:nvSpPr>
        <p:spPr>
          <a:xfrm>
            <a:off x="457200" y="274646"/>
            <a:ext cx="8229600" cy="1143003"/>
          </a:xfrm>
          <a:prstGeom prst="rect">
            <a:avLst/>
          </a:prstGeom>
        </p:spPr>
        <p:txBody>
          <a:bodyPr lIns="45713" tIns="45713" rIns="45713" bIns="45713"/>
          <a:lstStyle>
            <a:lvl1pPr defTabSz="914305"/>
          </a:lstStyle>
          <a:p>
            <a:r>
              <a:t>Title Text</a:t>
            </a:r>
          </a:p>
        </p:txBody>
      </p:sp>
      <p:sp>
        <p:nvSpPr>
          <p:cNvPr id="735"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736"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5_Sectiekop">
    <p:spTree>
      <p:nvGrpSpPr>
        <p:cNvPr id="1" name=""/>
        <p:cNvGrpSpPr/>
        <p:nvPr/>
      </p:nvGrpSpPr>
      <p:grpSpPr>
        <a:xfrm>
          <a:off x="0" y="0"/>
          <a:ext cx="0" cy="0"/>
          <a:chOff x="0" y="0"/>
          <a:chExt cx="0" cy="0"/>
        </a:xfrm>
      </p:grpSpPr>
      <p:pic>
        <p:nvPicPr>
          <p:cNvPr id="743"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744" name="Title Text"/>
          <p:cNvSpPr txBox="1">
            <a:spLocks noGrp="1"/>
          </p:cNvSpPr>
          <p:nvPr>
            <p:ph type="title"/>
          </p:nvPr>
        </p:nvSpPr>
        <p:spPr>
          <a:xfrm>
            <a:off x="722318" y="4406908"/>
            <a:ext cx="7772402" cy="1362080"/>
          </a:xfrm>
          <a:prstGeom prst="rect">
            <a:avLst/>
          </a:prstGeom>
        </p:spPr>
        <p:txBody>
          <a:bodyPr lIns="45713" tIns="45713" rIns="45713" bIns="45713"/>
          <a:lstStyle>
            <a:lvl1pPr algn="l" defTabSz="914305">
              <a:defRPr sz="4000" cap="all">
                <a:latin typeface="Tahoma"/>
                <a:ea typeface="Tahoma"/>
                <a:cs typeface="Tahoma"/>
                <a:sym typeface="Tahoma"/>
              </a:defRPr>
            </a:lvl1pPr>
          </a:lstStyle>
          <a:p>
            <a:r>
              <a:t>Title Text</a:t>
            </a:r>
          </a:p>
        </p:txBody>
      </p:sp>
      <p:sp>
        <p:nvSpPr>
          <p:cNvPr id="745" name="Body Level One…"/>
          <p:cNvSpPr txBox="1">
            <a:spLocks noGrp="1"/>
          </p:cNvSpPr>
          <p:nvPr>
            <p:ph type="body" sz="quarter" idx="1"/>
          </p:nvPr>
        </p:nvSpPr>
        <p:spPr>
          <a:xfrm>
            <a:off x="722318" y="2906720"/>
            <a:ext cx="7772402" cy="1500193"/>
          </a:xfrm>
          <a:prstGeom prst="rect">
            <a:avLst/>
          </a:prstGeom>
        </p:spPr>
        <p:txBody>
          <a:bodyPr lIns="45713" tIns="45713" rIns="45713" bIns="45713" anchor="b"/>
          <a:lstStyle>
            <a:lvl1pPr marL="0" indent="0" defTabSz="914305">
              <a:spcBef>
                <a:spcPts val="400"/>
              </a:spcBef>
              <a:defRPr sz="2000">
                <a:latin typeface="+mn-lt"/>
                <a:ea typeface="+mn-ea"/>
                <a:cs typeface="+mn-cs"/>
                <a:sym typeface="Times New Roman"/>
              </a:defRPr>
            </a:lvl1pPr>
            <a:lvl2pPr marL="0" indent="0" defTabSz="914305">
              <a:spcBef>
                <a:spcPts val="400"/>
              </a:spcBef>
              <a:defRPr sz="2000">
                <a:latin typeface="+mn-lt"/>
                <a:ea typeface="+mn-ea"/>
                <a:cs typeface="+mn-cs"/>
                <a:sym typeface="Times New Roman"/>
              </a:defRPr>
            </a:lvl2pPr>
            <a:lvl3pPr marL="0" indent="0" defTabSz="914305">
              <a:spcBef>
                <a:spcPts val="400"/>
              </a:spcBef>
              <a:defRPr sz="2000">
                <a:latin typeface="+mn-lt"/>
                <a:ea typeface="+mn-ea"/>
                <a:cs typeface="+mn-cs"/>
                <a:sym typeface="Times New Roman"/>
              </a:defRPr>
            </a:lvl3pPr>
            <a:lvl4pPr marL="0" indent="0" defTabSz="914305">
              <a:spcBef>
                <a:spcPts val="400"/>
              </a:spcBef>
              <a:defRPr sz="2000">
                <a:latin typeface="+mn-lt"/>
                <a:ea typeface="+mn-ea"/>
                <a:cs typeface="+mn-cs"/>
                <a:sym typeface="Times New Roman"/>
              </a:defRPr>
            </a:lvl4pPr>
            <a:lvl5pPr marL="0" indent="0" defTabSz="914305">
              <a:spcBef>
                <a:spcPts val="400"/>
              </a:spcBef>
              <a:defRPr sz="20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746"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5_Inhoud van twee">
    <p:spTree>
      <p:nvGrpSpPr>
        <p:cNvPr id="1" name=""/>
        <p:cNvGrpSpPr/>
        <p:nvPr/>
      </p:nvGrpSpPr>
      <p:grpSpPr>
        <a:xfrm>
          <a:off x="0" y="0"/>
          <a:ext cx="0" cy="0"/>
          <a:chOff x="0" y="0"/>
          <a:chExt cx="0" cy="0"/>
        </a:xfrm>
      </p:grpSpPr>
      <p:pic>
        <p:nvPicPr>
          <p:cNvPr id="753"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754" name="Title Text"/>
          <p:cNvSpPr txBox="1">
            <a:spLocks noGrp="1"/>
          </p:cNvSpPr>
          <p:nvPr>
            <p:ph type="title"/>
          </p:nvPr>
        </p:nvSpPr>
        <p:spPr>
          <a:xfrm>
            <a:off x="457200" y="274646"/>
            <a:ext cx="8229600" cy="1143003"/>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755" name="Body Level One…"/>
          <p:cNvSpPr txBox="1">
            <a:spLocks noGrp="1"/>
          </p:cNvSpPr>
          <p:nvPr>
            <p:ph type="body" sz="half" idx="1"/>
          </p:nvPr>
        </p:nvSpPr>
        <p:spPr>
          <a:xfrm>
            <a:off x="457200" y="1600206"/>
            <a:ext cx="4038600" cy="4525963"/>
          </a:xfrm>
          <a:prstGeom prst="rect">
            <a:avLst/>
          </a:prstGeom>
        </p:spPr>
        <p:txBody>
          <a:bodyPr lIns="45713" tIns="45713" rIns="45713" bIns="45713"/>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756"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5_Vergelijking">
    <p:spTree>
      <p:nvGrpSpPr>
        <p:cNvPr id="1" name=""/>
        <p:cNvGrpSpPr/>
        <p:nvPr/>
      </p:nvGrpSpPr>
      <p:grpSpPr>
        <a:xfrm>
          <a:off x="0" y="0"/>
          <a:ext cx="0" cy="0"/>
          <a:chOff x="0" y="0"/>
          <a:chExt cx="0" cy="0"/>
        </a:xfrm>
      </p:grpSpPr>
      <p:pic>
        <p:nvPicPr>
          <p:cNvPr id="763"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764" name="Title Text"/>
          <p:cNvSpPr txBox="1">
            <a:spLocks noGrp="1"/>
          </p:cNvSpPr>
          <p:nvPr>
            <p:ph type="title"/>
          </p:nvPr>
        </p:nvSpPr>
        <p:spPr>
          <a:xfrm>
            <a:off x="457200" y="274646"/>
            <a:ext cx="8229600" cy="1143003"/>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765" name="Body Level One…"/>
          <p:cNvSpPr txBox="1">
            <a:spLocks noGrp="1"/>
          </p:cNvSpPr>
          <p:nvPr>
            <p:ph type="body" sz="quarter" idx="1"/>
          </p:nvPr>
        </p:nvSpPr>
        <p:spPr>
          <a:xfrm>
            <a:off x="457200" y="1535112"/>
            <a:ext cx="4040188" cy="639767"/>
          </a:xfrm>
          <a:prstGeom prst="rect">
            <a:avLst/>
          </a:prstGeom>
        </p:spPr>
        <p:txBody>
          <a:bodyPr lIns="45713" tIns="45713" rIns="45713" bIns="45713" anchor="b"/>
          <a:lstStyle>
            <a:lvl1pPr marL="0" indent="0" defTabSz="914305">
              <a:spcBef>
                <a:spcPts val="500"/>
              </a:spcBef>
              <a:defRPr sz="2400" b="1">
                <a:latin typeface="+mn-lt"/>
                <a:ea typeface="+mn-ea"/>
                <a:cs typeface="+mn-cs"/>
                <a:sym typeface="Times New Roman"/>
              </a:defRPr>
            </a:lvl1pPr>
            <a:lvl2pPr marL="0" indent="0" defTabSz="914305">
              <a:spcBef>
                <a:spcPts val="500"/>
              </a:spcBef>
              <a:defRPr sz="2400" b="1">
                <a:latin typeface="+mn-lt"/>
                <a:ea typeface="+mn-ea"/>
                <a:cs typeface="+mn-cs"/>
                <a:sym typeface="Times New Roman"/>
              </a:defRPr>
            </a:lvl2pPr>
            <a:lvl3pPr marL="0" indent="0" defTabSz="914305">
              <a:spcBef>
                <a:spcPts val="500"/>
              </a:spcBef>
              <a:defRPr sz="2400" b="1">
                <a:latin typeface="+mn-lt"/>
                <a:ea typeface="+mn-ea"/>
                <a:cs typeface="+mn-cs"/>
                <a:sym typeface="Times New Roman"/>
              </a:defRPr>
            </a:lvl3pPr>
            <a:lvl4pPr marL="0" indent="0" defTabSz="914305">
              <a:spcBef>
                <a:spcPts val="500"/>
              </a:spcBef>
              <a:defRPr sz="2400" b="1">
                <a:latin typeface="+mn-lt"/>
                <a:ea typeface="+mn-ea"/>
                <a:cs typeface="+mn-cs"/>
                <a:sym typeface="Times New Roman"/>
              </a:defRPr>
            </a:lvl4pPr>
            <a:lvl5pPr marL="0" indent="0" defTabSz="914305">
              <a:spcBef>
                <a:spcPts val="500"/>
              </a:spcBef>
              <a:defRPr sz="2400" b="1">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766" name="Tijdelijke aanduiding voor tekst 4"/>
          <p:cNvSpPr>
            <a:spLocks noGrp="1"/>
          </p:cNvSpPr>
          <p:nvPr>
            <p:ph type="body" sz="quarter" idx="13"/>
          </p:nvPr>
        </p:nvSpPr>
        <p:spPr>
          <a:xfrm>
            <a:off x="4645028" y="1535113"/>
            <a:ext cx="4041780" cy="639768"/>
          </a:xfrm>
          <a:prstGeom prst="rect">
            <a:avLst/>
          </a:prstGeom>
        </p:spPr>
        <p:txBody>
          <a:bodyPr lIns="45713" tIns="45713" rIns="45713" bIns="45713" anchor="b"/>
          <a:lstStyle/>
          <a:p>
            <a:endParaRPr/>
          </a:p>
        </p:txBody>
      </p:sp>
      <p:sp>
        <p:nvSpPr>
          <p:cNvPr id="767"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5_Alleen titel">
    <p:spTree>
      <p:nvGrpSpPr>
        <p:cNvPr id="1" name=""/>
        <p:cNvGrpSpPr/>
        <p:nvPr/>
      </p:nvGrpSpPr>
      <p:grpSpPr>
        <a:xfrm>
          <a:off x="0" y="0"/>
          <a:ext cx="0" cy="0"/>
          <a:chOff x="0" y="0"/>
          <a:chExt cx="0" cy="0"/>
        </a:xfrm>
      </p:grpSpPr>
      <p:pic>
        <p:nvPicPr>
          <p:cNvPr id="774"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775" name="Title Text"/>
          <p:cNvSpPr txBox="1">
            <a:spLocks noGrp="1"/>
          </p:cNvSpPr>
          <p:nvPr>
            <p:ph type="title"/>
          </p:nvPr>
        </p:nvSpPr>
        <p:spPr>
          <a:xfrm>
            <a:off x="457200" y="274646"/>
            <a:ext cx="8229600" cy="1143003"/>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776"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5_Leeg">
    <p:spTree>
      <p:nvGrpSpPr>
        <p:cNvPr id="1" name=""/>
        <p:cNvGrpSpPr/>
        <p:nvPr/>
      </p:nvGrpSpPr>
      <p:grpSpPr>
        <a:xfrm>
          <a:off x="0" y="0"/>
          <a:ext cx="0" cy="0"/>
          <a:chOff x="0" y="0"/>
          <a:chExt cx="0" cy="0"/>
        </a:xfrm>
      </p:grpSpPr>
      <p:pic>
        <p:nvPicPr>
          <p:cNvPr id="783"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784"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5_Inhoud met bijschrift">
    <p:spTree>
      <p:nvGrpSpPr>
        <p:cNvPr id="1" name=""/>
        <p:cNvGrpSpPr/>
        <p:nvPr/>
      </p:nvGrpSpPr>
      <p:grpSpPr>
        <a:xfrm>
          <a:off x="0" y="0"/>
          <a:ext cx="0" cy="0"/>
          <a:chOff x="0" y="0"/>
          <a:chExt cx="0" cy="0"/>
        </a:xfrm>
      </p:grpSpPr>
      <p:pic>
        <p:nvPicPr>
          <p:cNvPr id="791"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792" name="Title Text"/>
          <p:cNvSpPr txBox="1">
            <a:spLocks noGrp="1"/>
          </p:cNvSpPr>
          <p:nvPr>
            <p:ph type="title"/>
          </p:nvPr>
        </p:nvSpPr>
        <p:spPr>
          <a:xfrm>
            <a:off x="457204" y="273053"/>
            <a:ext cx="3008318" cy="1162052"/>
          </a:xfrm>
          <a:prstGeom prst="rect">
            <a:avLst/>
          </a:prstGeom>
        </p:spPr>
        <p:txBody>
          <a:bodyPr lIns="45713" tIns="45713" rIns="45713" bIns="45713" anchor="b"/>
          <a:lstStyle>
            <a:lvl1pPr algn="l" defTabSz="914305">
              <a:defRPr sz="2000">
                <a:latin typeface="Tahoma"/>
                <a:ea typeface="Tahoma"/>
                <a:cs typeface="Tahoma"/>
                <a:sym typeface="Tahoma"/>
              </a:defRPr>
            </a:lvl1pPr>
          </a:lstStyle>
          <a:p>
            <a:r>
              <a:t>Title Text</a:t>
            </a:r>
          </a:p>
        </p:txBody>
      </p:sp>
      <p:sp>
        <p:nvSpPr>
          <p:cNvPr id="793" name="Body Level One…"/>
          <p:cNvSpPr txBox="1">
            <a:spLocks noGrp="1"/>
          </p:cNvSpPr>
          <p:nvPr>
            <p:ph type="body" idx="1"/>
          </p:nvPr>
        </p:nvSpPr>
        <p:spPr>
          <a:xfrm>
            <a:off x="3575051" y="273060"/>
            <a:ext cx="5111755" cy="5853114"/>
          </a:xfrm>
          <a:prstGeom prst="rect">
            <a:avLst/>
          </a:prstGeom>
        </p:spPr>
        <p:txBody>
          <a:bodyPr lIns="45713" tIns="45713" rIns="45713" bIns="45713"/>
          <a:lstStyle>
            <a:lvl1pPr marL="342864" indent="-342864" defTabSz="914305">
              <a:spcBef>
                <a:spcPts val="700"/>
              </a:spcBef>
              <a:defRPr sz="3200">
                <a:latin typeface="+mn-lt"/>
                <a:ea typeface="+mn-ea"/>
                <a:cs typeface="+mn-cs"/>
                <a:sym typeface="Times New Roman"/>
              </a:defRPr>
            </a:lvl1pPr>
            <a:lvl2pPr marL="342864" indent="0" defTabSz="914305">
              <a:spcBef>
                <a:spcPts val="700"/>
              </a:spcBef>
              <a:defRPr sz="3200">
                <a:latin typeface="+mn-lt"/>
                <a:ea typeface="+mn-ea"/>
                <a:cs typeface="+mn-cs"/>
                <a:sym typeface="Times New Roman"/>
              </a:defRPr>
            </a:lvl2pPr>
            <a:lvl3pPr marL="342864" indent="0" defTabSz="914305">
              <a:spcBef>
                <a:spcPts val="700"/>
              </a:spcBef>
              <a:defRPr sz="3200">
                <a:latin typeface="+mn-lt"/>
                <a:ea typeface="+mn-ea"/>
                <a:cs typeface="+mn-cs"/>
                <a:sym typeface="Times New Roman"/>
              </a:defRPr>
            </a:lvl3pPr>
            <a:lvl4pPr marL="342864" indent="0" defTabSz="914305">
              <a:spcBef>
                <a:spcPts val="700"/>
              </a:spcBef>
              <a:defRPr sz="3200">
                <a:latin typeface="+mn-lt"/>
                <a:ea typeface="+mn-ea"/>
                <a:cs typeface="+mn-cs"/>
                <a:sym typeface="Times New Roman"/>
              </a:defRPr>
            </a:lvl4pPr>
            <a:lvl5pPr marL="342864" indent="0" defTabSz="914305">
              <a:spcBef>
                <a:spcPts val="700"/>
              </a:spcBef>
              <a:defRPr sz="32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794" name="Tijdelijke aanduiding voor tekst 3"/>
          <p:cNvSpPr>
            <a:spLocks noGrp="1"/>
          </p:cNvSpPr>
          <p:nvPr>
            <p:ph type="body" sz="half" idx="13"/>
          </p:nvPr>
        </p:nvSpPr>
        <p:spPr>
          <a:xfrm>
            <a:off x="457204" y="1435104"/>
            <a:ext cx="3008318" cy="4691063"/>
          </a:xfrm>
          <a:prstGeom prst="rect">
            <a:avLst/>
          </a:prstGeom>
        </p:spPr>
        <p:txBody>
          <a:bodyPr lIns="45713" tIns="45713" rIns="45713" bIns="45713"/>
          <a:lstStyle/>
          <a:p>
            <a:endParaRPr/>
          </a:p>
        </p:txBody>
      </p:sp>
      <p:sp>
        <p:nvSpPr>
          <p:cNvPr id="795"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5_Afbeelding met bijschrift">
    <p:spTree>
      <p:nvGrpSpPr>
        <p:cNvPr id="1" name=""/>
        <p:cNvGrpSpPr/>
        <p:nvPr/>
      </p:nvGrpSpPr>
      <p:grpSpPr>
        <a:xfrm>
          <a:off x="0" y="0"/>
          <a:ext cx="0" cy="0"/>
          <a:chOff x="0" y="0"/>
          <a:chExt cx="0" cy="0"/>
        </a:xfrm>
      </p:grpSpPr>
      <p:pic>
        <p:nvPicPr>
          <p:cNvPr id="802"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803" name="Title Text"/>
          <p:cNvSpPr txBox="1">
            <a:spLocks noGrp="1"/>
          </p:cNvSpPr>
          <p:nvPr>
            <p:ph type="title"/>
          </p:nvPr>
        </p:nvSpPr>
        <p:spPr>
          <a:xfrm>
            <a:off x="1792290" y="4800603"/>
            <a:ext cx="5486404" cy="566743"/>
          </a:xfrm>
          <a:prstGeom prst="rect">
            <a:avLst/>
          </a:prstGeom>
        </p:spPr>
        <p:txBody>
          <a:bodyPr lIns="45713" tIns="45713" rIns="45713" bIns="45713" anchor="b"/>
          <a:lstStyle>
            <a:lvl1pPr algn="l" defTabSz="914305">
              <a:defRPr sz="2000">
                <a:latin typeface="Tahoma"/>
                <a:ea typeface="Tahoma"/>
                <a:cs typeface="Tahoma"/>
                <a:sym typeface="Tahoma"/>
              </a:defRPr>
            </a:lvl1pPr>
          </a:lstStyle>
          <a:p>
            <a:r>
              <a:t>Title Text</a:t>
            </a:r>
          </a:p>
        </p:txBody>
      </p:sp>
      <p:sp>
        <p:nvSpPr>
          <p:cNvPr id="804" name="Tijdelijke aanduiding voor afbeelding 2"/>
          <p:cNvSpPr>
            <a:spLocks noGrp="1"/>
          </p:cNvSpPr>
          <p:nvPr>
            <p:ph type="pic" sz="half" idx="13"/>
          </p:nvPr>
        </p:nvSpPr>
        <p:spPr>
          <a:xfrm>
            <a:off x="1792290" y="612775"/>
            <a:ext cx="5486404" cy="4114800"/>
          </a:xfrm>
          <a:prstGeom prst="rect">
            <a:avLst/>
          </a:prstGeom>
        </p:spPr>
        <p:txBody>
          <a:bodyPr lIns="91439" rIns="91439">
            <a:noAutofit/>
          </a:bodyPr>
          <a:lstStyle/>
          <a:p>
            <a:endParaRPr/>
          </a:p>
        </p:txBody>
      </p:sp>
      <p:sp>
        <p:nvSpPr>
          <p:cNvPr id="805" name="Body Level One…"/>
          <p:cNvSpPr txBox="1">
            <a:spLocks noGrp="1"/>
          </p:cNvSpPr>
          <p:nvPr>
            <p:ph type="body" sz="quarter" idx="1"/>
          </p:nvPr>
        </p:nvSpPr>
        <p:spPr>
          <a:xfrm>
            <a:off x="1792290" y="5367339"/>
            <a:ext cx="5486404" cy="804868"/>
          </a:xfrm>
          <a:prstGeom prst="rect">
            <a:avLst/>
          </a:prstGeom>
        </p:spPr>
        <p:txBody>
          <a:bodyPr lIns="45713" tIns="45713" rIns="45713" bIns="45713"/>
          <a:lstStyle>
            <a:lvl1pPr marL="0" indent="0" defTabSz="914305">
              <a:spcBef>
                <a:spcPts val="300"/>
              </a:spcBef>
              <a:defRPr sz="1400">
                <a:latin typeface="+mn-lt"/>
                <a:ea typeface="+mn-ea"/>
                <a:cs typeface="+mn-cs"/>
                <a:sym typeface="Times New Roman"/>
              </a:defRPr>
            </a:lvl1pPr>
            <a:lvl2pPr marL="0" indent="0" defTabSz="914305">
              <a:spcBef>
                <a:spcPts val="300"/>
              </a:spcBef>
              <a:defRPr sz="1400">
                <a:latin typeface="+mn-lt"/>
                <a:ea typeface="+mn-ea"/>
                <a:cs typeface="+mn-cs"/>
                <a:sym typeface="Times New Roman"/>
              </a:defRPr>
            </a:lvl2pPr>
            <a:lvl3pPr marL="0" indent="0" defTabSz="914305">
              <a:spcBef>
                <a:spcPts val="300"/>
              </a:spcBef>
              <a:defRPr sz="1400">
                <a:latin typeface="+mn-lt"/>
                <a:ea typeface="+mn-ea"/>
                <a:cs typeface="+mn-cs"/>
                <a:sym typeface="Times New Roman"/>
              </a:defRPr>
            </a:lvl3pPr>
            <a:lvl4pPr marL="0" indent="0" defTabSz="914305">
              <a:spcBef>
                <a:spcPts val="300"/>
              </a:spcBef>
              <a:defRPr sz="1400">
                <a:latin typeface="+mn-lt"/>
                <a:ea typeface="+mn-ea"/>
                <a:cs typeface="+mn-cs"/>
                <a:sym typeface="Times New Roman"/>
              </a:defRPr>
            </a:lvl4pPr>
            <a:lvl5pPr marL="0" indent="0" defTabSz="914305">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806"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4_Titel en verticale tekst">
    <p:spTree>
      <p:nvGrpSpPr>
        <p:cNvPr id="1" name=""/>
        <p:cNvGrpSpPr/>
        <p:nvPr/>
      </p:nvGrpSpPr>
      <p:grpSpPr>
        <a:xfrm>
          <a:off x="0" y="0"/>
          <a:ext cx="0" cy="0"/>
          <a:chOff x="0" y="0"/>
          <a:chExt cx="0" cy="0"/>
        </a:xfrm>
      </p:grpSpPr>
      <p:pic>
        <p:nvPicPr>
          <p:cNvPr id="813"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814" name="Title Text"/>
          <p:cNvSpPr txBox="1">
            <a:spLocks noGrp="1"/>
          </p:cNvSpPr>
          <p:nvPr>
            <p:ph type="title"/>
          </p:nvPr>
        </p:nvSpPr>
        <p:spPr>
          <a:xfrm>
            <a:off x="457200" y="274646"/>
            <a:ext cx="8229600" cy="1143003"/>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815"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816"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4" name="Title Text"/>
          <p:cNvSpPr txBox="1">
            <a:spLocks noGrp="1"/>
          </p:cNvSpPr>
          <p:nvPr>
            <p:ph type="title"/>
          </p:nvPr>
        </p:nvSpPr>
        <p:spPr>
          <a:xfrm>
            <a:off x="1792288" y="4800600"/>
            <a:ext cx="5486401" cy="566738"/>
          </a:xfrm>
          <a:prstGeom prst="rect">
            <a:avLst/>
          </a:prstGeom>
        </p:spPr>
        <p:txBody>
          <a:bodyPr anchor="b"/>
          <a:lstStyle>
            <a:lvl1pPr algn="l">
              <a:defRPr sz="2000">
                <a:latin typeface="Tahoma"/>
                <a:ea typeface="Tahoma"/>
                <a:cs typeface="Tahoma"/>
                <a:sym typeface="Tahoma"/>
              </a:defRPr>
            </a:lvl1pPr>
          </a:lstStyle>
          <a:p>
            <a:r>
              <a:t>Title Text</a:t>
            </a:r>
          </a:p>
        </p:txBody>
      </p:sp>
      <p:sp>
        <p:nvSpPr>
          <p:cNvPr id="85" name="Tijdelijke aanduiding voor afbeelding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6"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defRPr sz="1400">
                <a:latin typeface="+mn-lt"/>
                <a:ea typeface="+mn-ea"/>
                <a:cs typeface="+mn-cs"/>
                <a:sym typeface="Times New Roman"/>
              </a:defRPr>
            </a:lvl1pPr>
            <a:lvl2pPr marL="0" indent="457200">
              <a:spcBef>
                <a:spcPts val="300"/>
              </a:spcBef>
              <a:defRPr sz="1400">
                <a:latin typeface="+mn-lt"/>
                <a:ea typeface="+mn-ea"/>
                <a:cs typeface="+mn-cs"/>
                <a:sym typeface="Times New Roman"/>
              </a:defRPr>
            </a:lvl2pPr>
            <a:lvl3pPr marL="0" indent="914400">
              <a:spcBef>
                <a:spcPts val="300"/>
              </a:spcBef>
              <a:defRPr sz="1400">
                <a:latin typeface="+mn-lt"/>
                <a:ea typeface="+mn-ea"/>
                <a:cs typeface="+mn-cs"/>
                <a:sym typeface="Times New Roman"/>
              </a:defRPr>
            </a:lvl3pPr>
            <a:lvl4pPr marL="0" indent="1371600">
              <a:spcBef>
                <a:spcPts val="300"/>
              </a:spcBef>
              <a:defRPr sz="1400">
                <a:latin typeface="+mn-lt"/>
                <a:ea typeface="+mn-ea"/>
                <a:cs typeface="+mn-cs"/>
                <a:sym typeface="Times New Roman"/>
              </a:defRPr>
            </a:lvl4pPr>
            <a:lvl5pPr marL="0" indent="1828800">
              <a:spcBef>
                <a:spcPts val="300"/>
              </a:spcBef>
              <a:defRPr sz="1400">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4_Verticale titel en tekst">
    <p:spTree>
      <p:nvGrpSpPr>
        <p:cNvPr id="1" name=""/>
        <p:cNvGrpSpPr/>
        <p:nvPr/>
      </p:nvGrpSpPr>
      <p:grpSpPr>
        <a:xfrm>
          <a:off x="0" y="0"/>
          <a:ext cx="0" cy="0"/>
          <a:chOff x="0" y="0"/>
          <a:chExt cx="0" cy="0"/>
        </a:xfrm>
      </p:grpSpPr>
      <p:pic>
        <p:nvPicPr>
          <p:cNvPr id="823"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824" name="Title Text"/>
          <p:cNvSpPr txBox="1">
            <a:spLocks noGrp="1"/>
          </p:cNvSpPr>
          <p:nvPr>
            <p:ph type="title"/>
          </p:nvPr>
        </p:nvSpPr>
        <p:spPr>
          <a:xfrm>
            <a:off x="6629400" y="274643"/>
            <a:ext cx="2057403" cy="5851532"/>
          </a:xfrm>
          <a:prstGeom prst="rect">
            <a:avLst/>
          </a:prstGeom>
        </p:spPr>
        <p:txBody>
          <a:bodyPr lIns="45713" tIns="45713" rIns="45713" bIns="45713"/>
          <a:lstStyle>
            <a:lvl1pPr defTabSz="914305">
              <a:defRPr sz="4800" b="0">
                <a:latin typeface="Tahoma"/>
                <a:ea typeface="Tahoma"/>
                <a:cs typeface="Tahoma"/>
                <a:sym typeface="Tahoma"/>
              </a:defRPr>
            </a:lvl1pPr>
          </a:lstStyle>
          <a:p>
            <a:r>
              <a:t>Title Text</a:t>
            </a:r>
          </a:p>
        </p:txBody>
      </p:sp>
      <p:sp>
        <p:nvSpPr>
          <p:cNvPr id="825" name="Body Level One…"/>
          <p:cNvSpPr txBox="1">
            <a:spLocks noGrp="1"/>
          </p:cNvSpPr>
          <p:nvPr>
            <p:ph type="body" idx="1"/>
          </p:nvPr>
        </p:nvSpPr>
        <p:spPr>
          <a:xfrm>
            <a:off x="457200" y="274643"/>
            <a:ext cx="6019800" cy="5851532"/>
          </a:xfrm>
          <a:prstGeom prst="rect">
            <a:avLst/>
          </a:prstGeom>
        </p:spPr>
        <p:txBody>
          <a:bodyPr lIns="45713" tIns="45713" rIns="45713" bIns="45713"/>
          <a:lstStyle>
            <a:lvl1pPr marL="342864" indent="-342864" defTabSz="914305">
              <a:defRPr>
                <a:latin typeface="+mn-lt"/>
                <a:ea typeface="+mn-ea"/>
                <a:cs typeface="+mn-cs"/>
                <a:sym typeface="Times New Roman"/>
              </a:defRPr>
            </a:lvl1pPr>
            <a:lvl2pPr marL="342864" indent="0" defTabSz="914305">
              <a:defRPr>
                <a:latin typeface="+mn-lt"/>
                <a:ea typeface="+mn-ea"/>
                <a:cs typeface="+mn-cs"/>
                <a:sym typeface="Times New Roman"/>
              </a:defRPr>
            </a:lvl2pPr>
            <a:lvl3pPr marL="342864" indent="0" defTabSz="914305">
              <a:defRPr>
                <a:latin typeface="+mn-lt"/>
                <a:ea typeface="+mn-ea"/>
                <a:cs typeface="+mn-cs"/>
                <a:sym typeface="Times New Roman"/>
              </a:defRPr>
            </a:lvl3pPr>
            <a:lvl4pPr marL="342864" indent="0" defTabSz="914305">
              <a:defRPr>
                <a:latin typeface="+mn-lt"/>
                <a:ea typeface="+mn-ea"/>
                <a:cs typeface="+mn-cs"/>
                <a:sym typeface="Times New Roman"/>
              </a:defRPr>
            </a:lvl4pPr>
            <a:lvl5pPr marL="342864" indent="0" defTabSz="914305">
              <a:defRPr>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826"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5_Title and Text">
    <p:spTree>
      <p:nvGrpSpPr>
        <p:cNvPr id="1" name=""/>
        <p:cNvGrpSpPr/>
        <p:nvPr/>
      </p:nvGrpSpPr>
      <p:grpSpPr>
        <a:xfrm>
          <a:off x="0" y="0"/>
          <a:ext cx="0" cy="0"/>
          <a:chOff x="0" y="0"/>
          <a:chExt cx="0" cy="0"/>
        </a:xfrm>
      </p:grpSpPr>
      <p:pic>
        <p:nvPicPr>
          <p:cNvPr id="833"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834" name="Title Text"/>
          <p:cNvSpPr txBox="1">
            <a:spLocks noGrp="1"/>
          </p:cNvSpPr>
          <p:nvPr>
            <p:ph type="title"/>
          </p:nvPr>
        </p:nvSpPr>
        <p:spPr>
          <a:xfrm>
            <a:off x="457200" y="274646"/>
            <a:ext cx="8229600" cy="1143003"/>
          </a:xfrm>
          <a:prstGeom prst="rect">
            <a:avLst/>
          </a:prstGeom>
        </p:spPr>
        <p:txBody>
          <a:bodyPr lIns="45713" tIns="45713" rIns="45713" bIns="45713"/>
          <a:lstStyle>
            <a:lvl1pPr defTabSz="914305"/>
          </a:lstStyle>
          <a:p>
            <a:r>
              <a:t>Title Text</a:t>
            </a:r>
          </a:p>
        </p:txBody>
      </p:sp>
      <p:sp>
        <p:nvSpPr>
          <p:cNvPr id="835"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836"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4_Title and Text 0">
    <p:spTree>
      <p:nvGrpSpPr>
        <p:cNvPr id="1" name=""/>
        <p:cNvGrpSpPr/>
        <p:nvPr/>
      </p:nvGrpSpPr>
      <p:grpSpPr>
        <a:xfrm>
          <a:off x="0" y="0"/>
          <a:ext cx="0" cy="0"/>
          <a:chOff x="0" y="0"/>
          <a:chExt cx="0" cy="0"/>
        </a:xfrm>
      </p:grpSpPr>
      <p:sp>
        <p:nvSpPr>
          <p:cNvPr id="843" name="Title Text"/>
          <p:cNvSpPr txBox="1">
            <a:spLocks noGrp="1"/>
          </p:cNvSpPr>
          <p:nvPr>
            <p:ph type="title"/>
          </p:nvPr>
        </p:nvSpPr>
        <p:spPr>
          <a:xfrm>
            <a:off x="457200" y="274646"/>
            <a:ext cx="8229600" cy="1143003"/>
          </a:xfrm>
          <a:prstGeom prst="rect">
            <a:avLst/>
          </a:prstGeom>
        </p:spPr>
        <p:txBody>
          <a:bodyPr lIns="45713" tIns="45713" rIns="45713" bIns="45713"/>
          <a:lstStyle>
            <a:lvl1pPr defTabSz="914305"/>
          </a:lstStyle>
          <a:p>
            <a:r>
              <a:t>Title Text</a:t>
            </a:r>
          </a:p>
        </p:txBody>
      </p:sp>
      <p:sp>
        <p:nvSpPr>
          <p:cNvPr id="844" name="Body Level One…"/>
          <p:cNvSpPr txBox="1">
            <a:spLocks noGrp="1"/>
          </p:cNvSpPr>
          <p:nvPr>
            <p:ph type="body" idx="1"/>
          </p:nvPr>
        </p:nvSpPr>
        <p:spPr>
          <a:xfrm>
            <a:off x="457200" y="1600206"/>
            <a:ext cx="8229600" cy="4525963"/>
          </a:xfrm>
          <a:prstGeom prst="rect">
            <a:avLst/>
          </a:prstGeom>
        </p:spPr>
        <p:txBody>
          <a:bodyPr lIns="45713" tIns="45713" rIns="45713" bIns="45713"/>
          <a:lstStyle>
            <a:lvl1pPr marL="342864" indent="-342864" defTabSz="914305"/>
            <a:lvl2pPr marL="342864" indent="0" defTabSz="914305"/>
            <a:lvl3pPr marL="342864" indent="0" defTabSz="914305"/>
            <a:lvl4pPr marL="342864" indent="0" defTabSz="914305"/>
            <a:lvl5pPr marL="342864" indent="0" defTabSz="914305"/>
          </a:lstStyle>
          <a:p>
            <a:r>
              <a:t>Body Level One</a:t>
            </a:r>
          </a:p>
          <a:p>
            <a:pPr lvl="1"/>
            <a:r>
              <a:t>Body Level Two</a:t>
            </a:r>
          </a:p>
          <a:p>
            <a:pPr lvl="2"/>
            <a:r>
              <a:t>Body Level Three</a:t>
            </a:r>
          </a:p>
          <a:p>
            <a:pPr lvl="3"/>
            <a:r>
              <a:t>Body Level Four</a:t>
            </a:r>
          </a:p>
          <a:p>
            <a:pPr lvl="4"/>
            <a:r>
              <a:t>Body Level Five</a:t>
            </a:r>
          </a:p>
        </p:txBody>
      </p:sp>
      <p:sp>
        <p:nvSpPr>
          <p:cNvPr id="845" name="Slide Number"/>
          <p:cNvSpPr txBox="1">
            <a:spLocks noGrp="1"/>
          </p:cNvSpPr>
          <p:nvPr>
            <p:ph type="sldNum" sz="quarter" idx="2"/>
          </p:nvPr>
        </p:nvSpPr>
        <p:spPr>
          <a:xfrm>
            <a:off x="6279561" y="6221747"/>
            <a:ext cx="273643" cy="269227"/>
          </a:xfrm>
          <a:prstGeom prst="rect">
            <a:avLst/>
          </a:prstGeom>
        </p:spPr>
        <p:txBody>
          <a:bodyPr lIns="45713" tIns="45713" rIns="45713" bIns="45713"/>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212121"/>
        </a:solidFill>
        <a:effectLst/>
      </p:bgPr>
    </p:bg>
    <p:spTree>
      <p:nvGrpSpPr>
        <p:cNvPr id="1" name=""/>
        <p:cNvGrpSpPr/>
        <p:nvPr/>
      </p:nvGrpSpPr>
      <p:grpSpPr>
        <a:xfrm>
          <a:off x="0" y="0"/>
          <a:ext cx="0" cy="0"/>
          <a:chOff x="0" y="0"/>
          <a:chExt cx="0" cy="0"/>
        </a:xfrm>
      </p:grpSpPr>
      <p:sp>
        <p:nvSpPr>
          <p:cNvPr id="852" name="Title Text"/>
          <p:cNvSpPr txBox="1">
            <a:spLocks noGrp="1"/>
          </p:cNvSpPr>
          <p:nvPr>
            <p:ph type="title"/>
          </p:nvPr>
        </p:nvSpPr>
        <p:spPr>
          <a:xfrm>
            <a:off x="311702" y="2867798"/>
            <a:ext cx="8520606" cy="1122304"/>
          </a:xfrm>
          <a:prstGeom prst="rect">
            <a:avLst/>
          </a:prstGeom>
        </p:spPr>
        <p:txBody>
          <a:bodyPr lIns="91413" tIns="91413" rIns="91413" bIns="91413" anchor="ctr"/>
          <a:lstStyle>
            <a:lvl1pPr defTabSz="914305">
              <a:defRPr sz="3600" b="0"/>
            </a:lvl1pPr>
          </a:lstStyle>
          <a:p>
            <a:pPr>
              <a:defRPr>
                <a:effectLst/>
              </a:defRPr>
            </a:pPr>
            <a:r>
              <a:t>Title Text</a:t>
            </a:r>
          </a:p>
        </p:txBody>
      </p:sp>
      <p:sp>
        <p:nvSpPr>
          <p:cNvPr id="853" name="Slide Number"/>
          <p:cNvSpPr txBox="1">
            <a:spLocks noGrp="1"/>
          </p:cNvSpPr>
          <p:nvPr>
            <p:ph type="sldNum" sz="quarter" idx="2"/>
          </p:nvPr>
        </p:nvSpPr>
        <p:spPr>
          <a:xfrm>
            <a:off x="8684372"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Title and body">
    <p:bg>
      <p:bgPr>
        <a:solidFill>
          <a:srgbClr val="212121"/>
        </a:solidFill>
        <a:effectLst/>
      </p:bgPr>
    </p:bg>
    <p:spTree>
      <p:nvGrpSpPr>
        <p:cNvPr id="1" name=""/>
        <p:cNvGrpSpPr/>
        <p:nvPr/>
      </p:nvGrpSpPr>
      <p:grpSpPr>
        <a:xfrm>
          <a:off x="0" y="0"/>
          <a:ext cx="0" cy="0"/>
          <a:chOff x="0" y="0"/>
          <a:chExt cx="0" cy="0"/>
        </a:xfrm>
      </p:grpSpPr>
      <p:sp>
        <p:nvSpPr>
          <p:cNvPr id="860" name="Title Text"/>
          <p:cNvSpPr txBox="1">
            <a:spLocks noGrp="1"/>
          </p:cNvSpPr>
          <p:nvPr>
            <p:ph type="title"/>
          </p:nvPr>
        </p:nvSpPr>
        <p:spPr>
          <a:xfrm>
            <a:off x="311702" y="593366"/>
            <a:ext cx="8520606" cy="763504"/>
          </a:xfrm>
          <a:prstGeom prst="rect">
            <a:avLst/>
          </a:prstGeom>
        </p:spPr>
        <p:txBody>
          <a:bodyPr lIns="91413" tIns="91413" rIns="91413" bIns="91413"/>
          <a:lstStyle>
            <a:lvl1pPr algn="l" defTabSz="914305">
              <a:defRPr b="0"/>
            </a:lvl1pPr>
          </a:lstStyle>
          <a:p>
            <a:pPr>
              <a:defRPr>
                <a:effectLst/>
              </a:defRPr>
            </a:pPr>
            <a:r>
              <a:t>Title Text</a:t>
            </a:r>
          </a:p>
        </p:txBody>
      </p:sp>
      <p:sp>
        <p:nvSpPr>
          <p:cNvPr id="861" name="Body Level One…"/>
          <p:cNvSpPr txBox="1">
            <a:spLocks noGrp="1"/>
          </p:cNvSpPr>
          <p:nvPr>
            <p:ph type="body" idx="1"/>
          </p:nvPr>
        </p:nvSpPr>
        <p:spPr>
          <a:xfrm>
            <a:off x="311702" y="1536633"/>
            <a:ext cx="8520606" cy="4555200"/>
          </a:xfrm>
          <a:prstGeom prst="rect">
            <a:avLst/>
          </a:prstGeom>
        </p:spPr>
        <p:txBody>
          <a:bodyPr lIns="91413" tIns="91413" rIns="91413" bIns="91413"/>
          <a:lstStyle>
            <a:lvl1pPr marL="457153" indent="-342864" defTabSz="914305">
              <a:lnSpc>
                <a:spcPct val="115000"/>
              </a:lnSpc>
              <a:spcBef>
                <a:spcPts val="0"/>
              </a:spcBef>
              <a:buClr>
                <a:srgbClr val="ADADAD"/>
              </a:buClr>
              <a:buSzPts val="1800"/>
              <a:buFont typeface="Arial"/>
              <a:buChar char="●"/>
              <a:defRPr sz="1800">
                <a:solidFill>
                  <a:srgbClr val="ADADAD"/>
                </a:solidFill>
              </a:defRPr>
            </a:lvl1pPr>
            <a:lvl2pPr marL="1005009" indent="-408171" defTabSz="914305">
              <a:lnSpc>
                <a:spcPct val="115000"/>
              </a:lnSpc>
              <a:spcBef>
                <a:spcPts val="0"/>
              </a:spcBef>
              <a:buClr>
                <a:srgbClr val="ADADAD"/>
              </a:buClr>
              <a:buSzPts val="1800"/>
              <a:buFont typeface="Arial"/>
              <a:buChar char="○"/>
              <a:defRPr sz="1800">
                <a:solidFill>
                  <a:srgbClr val="ADADAD"/>
                </a:solidFill>
              </a:defRPr>
            </a:lvl2pPr>
            <a:lvl3pPr marL="1462162" indent="-408171" defTabSz="914305">
              <a:lnSpc>
                <a:spcPct val="115000"/>
              </a:lnSpc>
              <a:spcBef>
                <a:spcPts val="0"/>
              </a:spcBef>
              <a:buClr>
                <a:srgbClr val="ADADAD"/>
              </a:buClr>
              <a:buSzPts val="1800"/>
              <a:buFont typeface="Arial"/>
              <a:buChar char="■"/>
              <a:defRPr sz="1800">
                <a:solidFill>
                  <a:srgbClr val="ADADAD"/>
                </a:solidFill>
              </a:defRPr>
            </a:lvl3pPr>
            <a:lvl4pPr marL="1919315" indent="-408171" defTabSz="914305">
              <a:lnSpc>
                <a:spcPct val="115000"/>
              </a:lnSpc>
              <a:spcBef>
                <a:spcPts val="0"/>
              </a:spcBef>
              <a:buClr>
                <a:srgbClr val="ADADAD"/>
              </a:buClr>
              <a:buSzPts val="1800"/>
              <a:buFont typeface="Arial"/>
              <a:buChar char="●"/>
              <a:defRPr sz="1800">
                <a:solidFill>
                  <a:srgbClr val="ADADAD"/>
                </a:solidFill>
              </a:defRPr>
            </a:lvl4pPr>
            <a:lvl5pPr marL="2376465" indent="-408171" defTabSz="914305">
              <a:lnSpc>
                <a:spcPct val="115000"/>
              </a:lnSpc>
              <a:spcBef>
                <a:spcPts val="0"/>
              </a:spcBef>
              <a:buClr>
                <a:srgbClr val="ADADAD"/>
              </a:buClr>
              <a:buSzPts val="1800"/>
              <a:buFont typeface="Arial"/>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62" name="Slide Number"/>
          <p:cNvSpPr txBox="1">
            <a:spLocks noGrp="1"/>
          </p:cNvSpPr>
          <p:nvPr>
            <p:ph type="sldNum" sz="quarter" idx="2"/>
          </p:nvPr>
        </p:nvSpPr>
        <p:spPr>
          <a:xfrm>
            <a:off x="8684372"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Title and two columns">
    <p:bg>
      <p:bgPr>
        <a:solidFill>
          <a:srgbClr val="212121"/>
        </a:solidFill>
        <a:effectLst/>
      </p:bgPr>
    </p:bg>
    <p:spTree>
      <p:nvGrpSpPr>
        <p:cNvPr id="1" name=""/>
        <p:cNvGrpSpPr/>
        <p:nvPr/>
      </p:nvGrpSpPr>
      <p:grpSpPr>
        <a:xfrm>
          <a:off x="0" y="0"/>
          <a:ext cx="0" cy="0"/>
          <a:chOff x="0" y="0"/>
          <a:chExt cx="0" cy="0"/>
        </a:xfrm>
      </p:grpSpPr>
      <p:sp>
        <p:nvSpPr>
          <p:cNvPr id="869" name="Title Text"/>
          <p:cNvSpPr txBox="1">
            <a:spLocks noGrp="1"/>
          </p:cNvSpPr>
          <p:nvPr>
            <p:ph type="title"/>
          </p:nvPr>
        </p:nvSpPr>
        <p:spPr>
          <a:xfrm>
            <a:off x="311702" y="593366"/>
            <a:ext cx="8520606" cy="763504"/>
          </a:xfrm>
          <a:prstGeom prst="rect">
            <a:avLst/>
          </a:prstGeom>
        </p:spPr>
        <p:txBody>
          <a:bodyPr lIns="91413" tIns="91413" rIns="91413" bIns="91413"/>
          <a:lstStyle>
            <a:lvl1pPr algn="l" defTabSz="914305">
              <a:defRPr b="0"/>
            </a:lvl1pPr>
          </a:lstStyle>
          <a:p>
            <a:pPr>
              <a:defRPr>
                <a:effectLst/>
              </a:defRPr>
            </a:pPr>
            <a:r>
              <a:t>Title Text</a:t>
            </a:r>
          </a:p>
        </p:txBody>
      </p:sp>
      <p:sp>
        <p:nvSpPr>
          <p:cNvPr id="870" name="Body Level One…"/>
          <p:cNvSpPr txBox="1">
            <a:spLocks noGrp="1"/>
          </p:cNvSpPr>
          <p:nvPr>
            <p:ph type="body" sz="half" idx="1"/>
          </p:nvPr>
        </p:nvSpPr>
        <p:spPr>
          <a:xfrm>
            <a:off x="311702" y="1536633"/>
            <a:ext cx="3999904" cy="4555200"/>
          </a:xfrm>
          <a:prstGeom prst="rect">
            <a:avLst/>
          </a:prstGeom>
        </p:spPr>
        <p:txBody>
          <a:bodyPr lIns="91413" tIns="91413" rIns="91413" bIns="91413"/>
          <a:lstStyle>
            <a:lvl1pPr marL="457153" indent="-317467" defTabSz="914305">
              <a:lnSpc>
                <a:spcPct val="115000"/>
              </a:lnSpc>
              <a:spcBef>
                <a:spcPts val="0"/>
              </a:spcBef>
              <a:buClr>
                <a:srgbClr val="ADADAD"/>
              </a:buClr>
              <a:buSzPts val="1400"/>
              <a:buFont typeface="Arial"/>
              <a:buChar char="●"/>
              <a:defRPr sz="1400">
                <a:solidFill>
                  <a:srgbClr val="ADADAD"/>
                </a:solidFill>
              </a:defRPr>
            </a:lvl1pPr>
            <a:lvl2pPr marL="965100" indent="-355562" defTabSz="914305">
              <a:lnSpc>
                <a:spcPct val="115000"/>
              </a:lnSpc>
              <a:spcBef>
                <a:spcPts val="0"/>
              </a:spcBef>
              <a:buClr>
                <a:srgbClr val="ADADAD"/>
              </a:buClr>
              <a:buSzPts val="1400"/>
              <a:buFont typeface="Arial"/>
              <a:buChar char="○"/>
              <a:defRPr sz="1400">
                <a:solidFill>
                  <a:srgbClr val="ADADAD"/>
                </a:solidFill>
              </a:defRPr>
            </a:lvl2pPr>
            <a:lvl3pPr marL="1422253" indent="-355562" defTabSz="914305">
              <a:lnSpc>
                <a:spcPct val="115000"/>
              </a:lnSpc>
              <a:spcBef>
                <a:spcPts val="0"/>
              </a:spcBef>
              <a:buClr>
                <a:srgbClr val="ADADAD"/>
              </a:buClr>
              <a:buSzPts val="1400"/>
              <a:buFont typeface="Arial"/>
              <a:buChar char="■"/>
              <a:defRPr sz="1400">
                <a:solidFill>
                  <a:srgbClr val="ADADAD"/>
                </a:solidFill>
              </a:defRPr>
            </a:lvl3pPr>
            <a:lvl4pPr marL="1879405" indent="-355562" defTabSz="914305">
              <a:lnSpc>
                <a:spcPct val="115000"/>
              </a:lnSpc>
              <a:spcBef>
                <a:spcPts val="0"/>
              </a:spcBef>
              <a:buClr>
                <a:srgbClr val="ADADAD"/>
              </a:buClr>
              <a:buSzPts val="1400"/>
              <a:buFont typeface="Arial"/>
              <a:buChar char="●"/>
              <a:defRPr sz="1400">
                <a:solidFill>
                  <a:srgbClr val="ADADAD"/>
                </a:solidFill>
              </a:defRPr>
            </a:lvl4pPr>
            <a:lvl5pPr marL="2336556" indent="-355562" defTabSz="914305">
              <a:lnSpc>
                <a:spcPct val="115000"/>
              </a:lnSpc>
              <a:spcBef>
                <a:spcPts val="0"/>
              </a:spcBef>
              <a:buClr>
                <a:srgbClr val="ADADAD"/>
              </a:buClr>
              <a:buSzPts val="1400"/>
              <a:buFont typeface="Arial"/>
              <a:buChar char="○"/>
              <a:defRPr sz="14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71" name="Google Shape;27;p5"/>
          <p:cNvSpPr txBox="1">
            <a:spLocks noGrp="1"/>
          </p:cNvSpPr>
          <p:nvPr>
            <p:ph type="body" sz="half" idx="13"/>
          </p:nvPr>
        </p:nvSpPr>
        <p:spPr>
          <a:xfrm>
            <a:off x="4832401" y="1536633"/>
            <a:ext cx="3999906" cy="4555207"/>
          </a:xfrm>
          <a:prstGeom prst="rect">
            <a:avLst/>
          </a:prstGeom>
        </p:spPr>
        <p:txBody>
          <a:bodyPr lIns="91413" tIns="91413" rIns="91413" bIns="91413"/>
          <a:lstStyle/>
          <a:p>
            <a:endParaRPr/>
          </a:p>
        </p:txBody>
      </p:sp>
      <p:sp>
        <p:nvSpPr>
          <p:cNvPr id="872" name="Slide Number"/>
          <p:cNvSpPr txBox="1">
            <a:spLocks noGrp="1"/>
          </p:cNvSpPr>
          <p:nvPr>
            <p:ph type="sldNum" sz="quarter" idx="2"/>
          </p:nvPr>
        </p:nvSpPr>
        <p:spPr>
          <a:xfrm>
            <a:off x="8684372"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212121"/>
        </a:solidFill>
        <a:effectLst/>
      </p:bgPr>
    </p:bg>
    <p:spTree>
      <p:nvGrpSpPr>
        <p:cNvPr id="1" name=""/>
        <p:cNvGrpSpPr/>
        <p:nvPr/>
      </p:nvGrpSpPr>
      <p:grpSpPr>
        <a:xfrm>
          <a:off x="0" y="0"/>
          <a:ext cx="0" cy="0"/>
          <a:chOff x="0" y="0"/>
          <a:chExt cx="0" cy="0"/>
        </a:xfrm>
      </p:grpSpPr>
      <p:sp>
        <p:nvSpPr>
          <p:cNvPr id="879" name="Title Text"/>
          <p:cNvSpPr txBox="1">
            <a:spLocks noGrp="1"/>
          </p:cNvSpPr>
          <p:nvPr>
            <p:ph type="title"/>
          </p:nvPr>
        </p:nvSpPr>
        <p:spPr>
          <a:xfrm>
            <a:off x="311702" y="593366"/>
            <a:ext cx="8520606" cy="763504"/>
          </a:xfrm>
          <a:prstGeom prst="rect">
            <a:avLst/>
          </a:prstGeom>
        </p:spPr>
        <p:txBody>
          <a:bodyPr lIns="91413" tIns="91413" rIns="91413" bIns="91413"/>
          <a:lstStyle>
            <a:lvl1pPr algn="l" defTabSz="914305">
              <a:defRPr b="0"/>
            </a:lvl1pPr>
          </a:lstStyle>
          <a:p>
            <a:pPr>
              <a:defRPr>
                <a:effectLst/>
              </a:defRPr>
            </a:pPr>
            <a:r>
              <a:t>Title Text</a:t>
            </a:r>
          </a:p>
        </p:txBody>
      </p:sp>
      <p:sp>
        <p:nvSpPr>
          <p:cNvPr id="880" name="Slide Number"/>
          <p:cNvSpPr txBox="1">
            <a:spLocks noGrp="1"/>
          </p:cNvSpPr>
          <p:nvPr>
            <p:ph type="sldNum" sz="quarter" idx="2"/>
          </p:nvPr>
        </p:nvSpPr>
        <p:spPr>
          <a:xfrm>
            <a:off x="8684372"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One column text">
    <p:bg>
      <p:bgPr>
        <a:solidFill>
          <a:srgbClr val="212121"/>
        </a:solidFill>
        <a:effectLst/>
      </p:bgPr>
    </p:bg>
    <p:spTree>
      <p:nvGrpSpPr>
        <p:cNvPr id="1" name=""/>
        <p:cNvGrpSpPr/>
        <p:nvPr/>
      </p:nvGrpSpPr>
      <p:grpSpPr>
        <a:xfrm>
          <a:off x="0" y="0"/>
          <a:ext cx="0" cy="0"/>
          <a:chOff x="0" y="0"/>
          <a:chExt cx="0" cy="0"/>
        </a:xfrm>
      </p:grpSpPr>
      <p:sp>
        <p:nvSpPr>
          <p:cNvPr id="887" name="Title Text"/>
          <p:cNvSpPr txBox="1">
            <a:spLocks noGrp="1"/>
          </p:cNvSpPr>
          <p:nvPr>
            <p:ph type="title"/>
          </p:nvPr>
        </p:nvSpPr>
        <p:spPr>
          <a:xfrm>
            <a:off x="311698" y="740802"/>
            <a:ext cx="2808006" cy="1007706"/>
          </a:xfrm>
          <a:prstGeom prst="rect">
            <a:avLst/>
          </a:prstGeom>
        </p:spPr>
        <p:txBody>
          <a:bodyPr lIns="91413" tIns="91413" rIns="91413" bIns="91413" anchor="b"/>
          <a:lstStyle>
            <a:lvl1pPr algn="l" defTabSz="914305">
              <a:defRPr sz="2400" b="0"/>
            </a:lvl1pPr>
          </a:lstStyle>
          <a:p>
            <a:pPr>
              <a:defRPr>
                <a:effectLst/>
              </a:defRPr>
            </a:pPr>
            <a:r>
              <a:t>Title Text</a:t>
            </a:r>
          </a:p>
        </p:txBody>
      </p:sp>
      <p:sp>
        <p:nvSpPr>
          <p:cNvPr id="888" name="Body Level One…"/>
          <p:cNvSpPr txBox="1">
            <a:spLocks noGrp="1"/>
          </p:cNvSpPr>
          <p:nvPr>
            <p:ph type="body" sz="quarter" idx="1"/>
          </p:nvPr>
        </p:nvSpPr>
        <p:spPr>
          <a:xfrm>
            <a:off x="311698" y="1852802"/>
            <a:ext cx="2808006" cy="4239305"/>
          </a:xfrm>
          <a:prstGeom prst="rect">
            <a:avLst/>
          </a:prstGeom>
        </p:spPr>
        <p:txBody>
          <a:bodyPr lIns="91413" tIns="91413" rIns="91413" bIns="91413"/>
          <a:lstStyle>
            <a:lvl1pPr marL="457153" indent="-304768" defTabSz="914305">
              <a:lnSpc>
                <a:spcPct val="115000"/>
              </a:lnSpc>
              <a:spcBef>
                <a:spcPts val="0"/>
              </a:spcBef>
              <a:buClr>
                <a:srgbClr val="ADADAD"/>
              </a:buClr>
              <a:buSzPts val="1200"/>
              <a:buFont typeface="Arial"/>
              <a:buChar char="●"/>
              <a:defRPr sz="1200">
                <a:solidFill>
                  <a:srgbClr val="ADADAD"/>
                </a:solidFill>
              </a:defRPr>
            </a:lvl1pPr>
            <a:lvl2pPr marL="914305" indent="-304768" defTabSz="914305">
              <a:lnSpc>
                <a:spcPct val="115000"/>
              </a:lnSpc>
              <a:spcBef>
                <a:spcPts val="0"/>
              </a:spcBef>
              <a:buClr>
                <a:srgbClr val="ADADAD"/>
              </a:buClr>
              <a:buSzPts val="1200"/>
              <a:buFont typeface="Arial"/>
              <a:buChar char="○"/>
              <a:defRPr sz="1200">
                <a:solidFill>
                  <a:srgbClr val="ADADAD"/>
                </a:solidFill>
              </a:defRPr>
            </a:lvl2pPr>
            <a:lvl3pPr marL="1371456" indent="-304768" defTabSz="914305">
              <a:lnSpc>
                <a:spcPct val="115000"/>
              </a:lnSpc>
              <a:spcBef>
                <a:spcPts val="0"/>
              </a:spcBef>
              <a:buClr>
                <a:srgbClr val="ADADAD"/>
              </a:buClr>
              <a:buSzPts val="1200"/>
              <a:buFont typeface="Arial"/>
              <a:buChar char="■"/>
              <a:defRPr sz="1200">
                <a:solidFill>
                  <a:srgbClr val="ADADAD"/>
                </a:solidFill>
              </a:defRPr>
            </a:lvl3pPr>
            <a:lvl4pPr marL="1828610" indent="-304768" defTabSz="914305">
              <a:lnSpc>
                <a:spcPct val="115000"/>
              </a:lnSpc>
              <a:spcBef>
                <a:spcPts val="0"/>
              </a:spcBef>
              <a:buClr>
                <a:srgbClr val="ADADAD"/>
              </a:buClr>
              <a:buSzPts val="1200"/>
              <a:buFont typeface="Arial"/>
              <a:buChar char="●"/>
              <a:defRPr sz="1200">
                <a:solidFill>
                  <a:srgbClr val="ADADAD"/>
                </a:solidFill>
              </a:defRPr>
            </a:lvl4pPr>
            <a:lvl5pPr marL="2285762" indent="-304768" defTabSz="914305">
              <a:lnSpc>
                <a:spcPct val="115000"/>
              </a:lnSpc>
              <a:spcBef>
                <a:spcPts val="0"/>
              </a:spcBef>
              <a:buClr>
                <a:srgbClr val="ADADAD"/>
              </a:buClr>
              <a:buSzPts val="1200"/>
              <a:buFont typeface="Arial"/>
              <a:buChar char="○"/>
              <a:defRPr sz="12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89" name="Slide Number"/>
          <p:cNvSpPr txBox="1">
            <a:spLocks noGrp="1"/>
          </p:cNvSpPr>
          <p:nvPr>
            <p:ph type="sldNum" sz="quarter" idx="2"/>
          </p:nvPr>
        </p:nvSpPr>
        <p:spPr>
          <a:xfrm>
            <a:off x="8684372"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Main point">
    <p:bg>
      <p:bgPr>
        <a:solidFill>
          <a:srgbClr val="212121"/>
        </a:solidFill>
        <a:effectLst/>
      </p:bgPr>
    </p:bg>
    <p:spTree>
      <p:nvGrpSpPr>
        <p:cNvPr id="1" name=""/>
        <p:cNvGrpSpPr/>
        <p:nvPr/>
      </p:nvGrpSpPr>
      <p:grpSpPr>
        <a:xfrm>
          <a:off x="0" y="0"/>
          <a:ext cx="0" cy="0"/>
          <a:chOff x="0" y="0"/>
          <a:chExt cx="0" cy="0"/>
        </a:xfrm>
      </p:grpSpPr>
      <p:sp>
        <p:nvSpPr>
          <p:cNvPr id="896" name="Title Text"/>
          <p:cNvSpPr txBox="1">
            <a:spLocks noGrp="1"/>
          </p:cNvSpPr>
          <p:nvPr>
            <p:ph type="title"/>
          </p:nvPr>
        </p:nvSpPr>
        <p:spPr>
          <a:xfrm>
            <a:off x="490255" y="600199"/>
            <a:ext cx="6367803" cy="5454306"/>
          </a:xfrm>
          <a:prstGeom prst="rect">
            <a:avLst/>
          </a:prstGeom>
        </p:spPr>
        <p:txBody>
          <a:bodyPr lIns="91413" tIns="91413" rIns="91413" bIns="91413" anchor="ctr"/>
          <a:lstStyle>
            <a:lvl1pPr algn="l" defTabSz="914305">
              <a:defRPr sz="4800" b="0"/>
            </a:lvl1pPr>
          </a:lstStyle>
          <a:p>
            <a:pPr>
              <a:defRPr>
                <a:effectLst/>
              </a:defRPr>
            </a:pPr>
            <a:r>
              <a:t>Title Text</a:t>
            </a:r>
          </a:p>
        </p:txBody>
      </p:sp>
      <p:sp>
        <p:nvSpPr>
          <p:cNvPr id="897" name="Slide Number"/>
          <p:cNvSpPr txBox="1">
            <a:spLocks noGrp="1"/>
          </p:cNvSpPr>
          <p:nvPr>
            <p:ph type="sldNum" sz="quarter" idx="2"/>
          </p:nvPr>
        </p:nvSpPr>
        <p:spPr>
          <a:xfrm>
            <a:off x="8684372"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Section title and description">
    <p:bg>
      <p:bgPr>
        <a:solidFill>
          <a:srgbClr val="212121"/>
        </a:solidFill>
        <a:effectLst/>
      </p:bgPr>
    </p:bg>
    <p:spTree>
      <p:nvGrpSpPr>
        <p:cNvPr id="1" name=""/>
        <p:cNvGrpSpPr/>
        <p:nvPr/>
      </p:nvGrpSpPr>
      <p:grpSpPr>
        <a:xfrm>
          <a:off x="0" y="0"/>
          <a:ext cx="0" cy="0"/>
          <a:chOff x="0" y="0"/>
          <a:chExt cx="0" cy="0"/>
        </a:xfrm>
      </p:grpSpPr>
      <p:sp>
        <p:nvSpPr>
          <p:cNvPr id="904" name="Google Shape;40;p9"/>
          <p:cNvSpPr/>
          <p:nvPr/>
        </p:nvSpPr>
        <p:spPr>
          <a:xfrm>
            <a:off x="4572000" y="38"/>
            <a:ext cx="4572000" cy="6858001"/>
          </a:xfrm>
          <a:prstGeom prst="rect">
            <a:avLst/>
          </a:prstGeom>
          <a:solidFill>
            <a:srgbClr val="303030"/>
          </a:solidFill>
          <a:ln w="12700">
            <a:miter lim="400000"/>
          </a:ln>
        </p:spPr>
        <p:txBody>
          <a:bodyPr lIns="45719" rIns="45719" anchor="ctr"/>
          <a:lstStyle/>
          <a:p>
            <a:pPr defTabSz="914305">
              <a:defRPr>
                <a:solidFill>
                  <a:srgbClr val="FFFFFF"/>
                </a:solidFill>
                <a:latin typeface="Arial"/>
                <a:ea typeface="Arial"/>
                <a:cs typeface="Arial"/>
                <a:sym typeface="Arial"/>
              </a:defRPr>
            </a:pPr>
            <a:endParaRPr/>
          </a:p>
        </p:txBody>
      </p:sp>
      <p:sp>
        <p:nvSpPr>
          <p:cNvPr id="905" name="Title Text"/>
          <p:cNvSpPr txBox="1">
            <a:spLocks noGrp="1"/>
          </p:cNvSpPr>
          <p:nvPr>
            <p:ph type="title"/>
          </p:nvPr>
        </p:nvSpPr>
        <p:spPr>
          <a:xfrm>
            <a:off x="265500" y="1644232"/>
            <a:ext cx="4045200" cy="1976404"/>
          </a:xfrm>
          <a:prstGeom prst="rect">
            <a:avLst/>
          </a:prstGeom>
        </p:spPr>
        <p:txBody>
          <a:bodyPr lIns="91413" tIns="91413" rIns="91413" bIns="91413" anchor="b"/>
          <a:lstStyle>
            <a:lvl1pPr defTabSz="914305">
              <a:defRPr sz="4200" b="0"/>
            </a:lvl1pPr>
          </a:lstStyle>
          <a:p>
            <a:pPr>
              <a:defRPr>
                <a:effectLst/>
              </a:defRPr>
            </a:pPr>
            <a:r>
              <a:t>Title Text</a:t>
            </a:r>
          </a:p>
        </p:txBody>
      </p:sp>
      <p:sp>
        <p:nvSpPr>
          <p:cNvPr id="906" name="Body Level One…"/>
          <p:cNvSpPr txBox="1">
            <a:spLocks noGrp="1"/>
          </p:cNvSpPr>
          <p:nvPr>
            <p:ph type="body" sz="quarter" idx="1"/>
          </p:nvPr>
        </p:nvSpPr>
        <p:spPr>
          <a:xfrm>
            <a:off x="265500" y="3737436"/>
            <a:ext cx="4045200" cy="1646706"/>
          </a:xfrm>
          <a:prstGeom prst="rect">
            <a:avLst/>
          </a:prstGeom>
        </p:spPr>
        <p:txBody>
          <a:bodyPr lIns="91413" tIns="91413" rIns="91413" bIns="91413"/>
          <a:lstStyle>
            <a:lvl1pPr marL="0" indent="114287" algn="ctr" defTabSz="914305">
              <a:spcBef>
                <a:spcPts val="0"/>
              </a:spcBef>
              <a:defRPr sz="2100">
                <a:solidFill>
                  <a:srgbClr val="ADADAD"/>
                </a:solidFill>
              </a:defRPr>
            </a:lvl1pPr>
            <a:lvl2pPr marL="0" indent="114287" algn="ctr" defTabSz="914305">
              <a:spcBef>
                <a:spcPts val="0"/>
              </a:spcBef>
              <a:defRPr sz="2100">
                <a:solidFill>
                  <a:srgbClr val="ADADAD"/>
                </a:solidFill>
              </a:defRPr>
            </a:lvl2pPr>
            <a:lvl3pPr marL="0" indent="114287" algn="ctr" defTabSz="914305">
              <a:spcBef>
                <a:spcPts val="0"/>
              </a:spcBef>
              <a:defRPr sz="2100">
                <a:solidFill>
                  <a:srgbClr val="ADADAD"/>
                </a:solidFill>
              </a:defRPr>
            </a:lvl3pPr>
            <a:lvl4pPr marL="0" indent="114287" algn="ctr" defTabSz="914305">
              <a:spcBef>
                <a:spcPts val="0"/>
              </a:spcBef>
              <a:defRPr sz="2100">
                <a:solidFill>
                  <a:srgbClr val="ADADAD"/>
                </a:solidFill>
              </a:defRPr>
            </a:lvl4pPr>
            <a:lvl5pPr marL="0" indent="114287" algn="ctr" defTabSz="914305">
              <a:spcBef>
                <a:spcPts val="0"/>
              </a:spcBef>
              <a:defRPr sz="21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07" name="Google Shape;43;p9"/>
          <p:cNvSpPr txBox="1">
            <a:spLocks noGrp="1"/>
          </p:cNvSpPr>
          <p:nvPr>
            <p:ph type="body" sz="half" idx="13"/>
          </p:nvPr>
        </p:nvSpPr>
        <p:spPr>
          <a:xfrm>
            <a:off x="4939500" y="965598"/>
            <a:ext cx="3837000" cy="4926909"/>
          </a:xfrm>
          <a:prstGeom prst="rect">
            <a:avLst/>
          </a:prstGeom>
        </p:spPr>
        <p:txBody>
          <a:bodyPr lIns="91413" tIns="91413" rIns="91413" bIns="91413" anchor="ctr"/>
          <a:lstStyle/>
          <a:p>
            <a:endParaRPr/>
          </a:p>
        </p:txBody>
      </p:sp>
      <p:sp>
        <p:nvSpPr>
          <p:cNvPr id="908" name="Slide Number"/>
          <p:cNvSpPr txBox="1">
            <a:spLocks noGrp="1"/>
          </p:cNvSpPr>
          <p:nvPr>
            <p:ph type="sldNum" sz="quarter" idx="2"/>
          </p:nvPr>
        </p:nvSpPr>
        <p:spPr>
          <a:xfrm>
            <a:off x="8684372"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el en object">
    <p:spTree>
      <p:nvGrpSpPr>
        <p:cNvPr id="1" name=""/>
        <p:cNvGrpSpPr/>
        <p:nvPr/>
      </p:nvGrpSpPr>
      <p:grpSpPr>
        <a:xfrm>
          <a:off x="0" y="0"/>
          <a:ext cx="0" cy="0"/>
          <a:chOff x="0" y="0"/>
          <a:chExt cx="0" cy="0"/>
        </a:xfrm>
      </p:grpSpPr>
      <p:pic>
        <p:nvPicPr>
          <p:cNvPr id="122" name="Picture 4" descr="Picture 4"/>
          <p:cNvPicPr>
            <a:picLocks noChangeAspect="1"/>
          </p:cNvPicPr>
          <p:nvPr/>
        </p:nvPicPr>
        <p:blipFill>
          <a:blip r:embed="rId2">
            <a:extLst/>
          </a:blip>
          <a:stretch>
            <a:fillRect/>
          </a:stretch>
        </p:blipFill>
        <p:spPr>
          <a:xfrm>
            <a:off x="6948489" y="6105526"/>
            <a:ext cx="2195514" cy="752476"/>
          </a:xfrm>
          <a:prstGeom prst="rect">
            <a:avLst/>
          </a:prstGeom>
          <a:ln w="12700">
            <a:miter lim="400000"/>
          </a:ln>
        </p:spPr>
      </p:pic>
      <p:sp>
        <p:nvSpPr>
          <p:cNvPr id="123" name="Title Text"/>
          <p:cNvSpPr txBox="1">
            <a:spLocks noGrp="1"/>
          </p:cNvSpPr>
          <p:nvPr>
            <p:ph type="title"/>
          </p:nvPr>
        </p:nvSpPr>
        <p:spPr>
          <a:xfrm>
            <a:off x="457200" y="274639"/>
            <a:ext cx="8229600" cy="1143002"/>
          </a:xfrm>
          <a:prstGeom prst="rect">
            <a:avLst/>
          </a:prstGeom>
        </p:spPr>
        <p:txBody>
          <a:bodyPr lIns="45718" tIns="45718" rIns="45718" bIns="45718"/>
          <a:lstStyle/>
          <a:p>
            <a:r>
              <a:t>Title Text</a:t>
            </a:r>
          </a:p>
        </p:txBody>
      </p:sp>
      <p:sp>
        <p:nvSpPr>
          <p:cNvPr id="124" name="Body Level One…"/>
          <p:cNvSpPr txBox="1">
            <a:spLocks noGrp="1"/>
          </p:cNvSpPr>
          <p:nvPr>
            <p:ph type="body" idx="1"/>
          </p:nvPr>
        </p:nvSpPr>
        <p:spPr>
          <a:xfrm>
            <a:off x="457200" y="1600202"/>
            <a:ext cx="8229600" cy="4525963"/>
          </a:xfrm>
          <a:prstGeom prst="rect">
            <a:avLst/>
          </a:prstGeom>
        </p:spPr>
        <p:txBody>
          <a:bodyPr lIns="45718" tIns="45718" rIns="45718" bIns="45718"/>
          <a:lstStyle>
            <a:lvl2pPr indent="0"/>
            <a:lvl3pPr indent="0"/>
            <a:lvl4pPr indent="0"/>
            <a:lvl5pPr indent="0"/>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xfrm>
            <a:off x="6279546" y="6221733"/>
            <a:ext cx="273654" cy="269239"/>
          </a:xfrm>
          <a:prstGeom prst="rect">
            <a:avLst/>
          </a:prstGeom>
        </p:spPr>
        <p:txBody>
          <a:bodyPr lIns="45718" tIns="45718" rIns="45718" bIns="45718"/>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Caption">
    <p:bg>
      <p:bgPr>
        <a:solidFill>
          <a:srgbClr val="212121"/>
        </a:solidFill>
        <a:effectLst/>
      </p:bgPr>
    </p:bg>
    <p:spTree>
      <p:nvGrpSpPr>
        <p:cNvPr id="1" name=""/>
        <p:cNvGrpSpPr/>
        <p:nvPr/>
      </p:nvGrpSpPr>
      <p:grpSpPr>
        <a:xfrm>
          <a:off x="0" y="0"/>
          <a:ext cx="0" cy="0"/>
          <a:chOff x="0" y="0"/>
          <a:chExt cx="0" cy="0"/>
        </a:xfrm>
      </p:grpSpPr>
      <p:sp>
        <p:nvSpPr>
          <p:cNvPr id="915" name="Body Level One…"/>
          <p:cNvSpPr txBox="1">
            <a:spLocks noGrp="1"/>
          </p:cNvSpPr>
          <p:nvPr>
            <p:ph type="body" sz="quarter" idx="1"/>
          </p:nvPr>
        </p:nvSpPr>
        <p:spPr>
          <a:xfrm>
            <a:off x="311701" y="5640768"/>
            <a:ext cx="5998806" cy="806707"/>
          </a:xfrm>
          <a:prstGeom prst="rect">
            <a:avLst/>
          </a:prstGeom>
        </p:spPr>
        <p:txBody>
          <a:bodyPr lIns="91413" tIns="91413" rIns="91413" bIns="91413" anchor="ctr"/>
          <a:lstStyle>
            <a:lvl1pPr marL="0" indent="228577" defTabSz="914305">
              <a:spcBef>
                <a:spcPts val="0"/>
              </a:spcBef>
              <a:defRPr sz="1800">
                <a:solidFill>
                  <a:srgbClr val="ADADAD"/>
                </a:solidFill>
              </a:defRPr>
            </a:lvl1pPr>
            <a:lvl2pPr marL="1919316" indent="-408169" defTabSz="914305">
              <a:spcBef>
                <a:spcPts val="0"/>
              </a:spcBef>
              <a:buSzPts val="1800"/>
              <a:buChar char="○"/>
              <a:defRPr sz="1800">
                <a:solidFill>
                  <a:srgbClr val="ADADAD"/>
                </a:solidFill>
              </a:defRPr>
            </a:lvl2pPr>
            <a:lvl3pPr marL="2376468" indent="-408170" defTabSz="914305">
              <a:spcBef>
                <a:spcPts val="0"/>
              </a:spcBef>
              <a:buSzPts val="1800"/>
              <a:buChar char="■"/>
              <a:defRPr sz="1800">
                <a:solidFill>
                  <a:srgbClr val="ADADAD"/>
                </a:solidFill>
              </a:defRPr>
            </a:lvl3pPr>
            <a:lvl4pPr marL="2833619" indent="-408171" defTabSz="914305">
              <a:spcBef>
                <a:spcPts val="0"/>
              </a:spcBef>
              <a:buSzPts val="1800"/>
              <a:buChar char="●"/>
              <a:defRPr sz="1800">
                <a:solidFill>
                  <a:srgbClr val="ADADAD"/>
                </a:solidFill>
              </a:defRPr>
            </a:lvl4pPr>
            <a:lvl5pPr marL="3290773" indent="-408171" defTabSz="914305">
              <a:spcBef>
                <a:spcPts val="0"/>
              </a:spcBef>
              <a:buSzPts val="1800"/>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16" name="Slide Number"/>
          <p:cNvSpPr txBox="1">
            <a:spLocks noGrp="1"/>
          </p:cNvSpPr>
          <p:nvPr>
            <p:ph type="sldNum" sz="quarter" idx="2"/>
          </p:nvPr>
        </p:nvSpPr>
        <p:spPr>
          <a:xfrm>
            <a:off x="8684372"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Big number">
    <p:bg>
      <p:bgPr>
        <a:solidFill>
          <a:srgbClr val="212121"/>
        </a:solidFill>
        <a:effectLst/>
      </p:bgPr>
    </p:bg>
    <p:spTree>
      <p:nvGrpSpPr>
        <p:cNvPr id="1" name=""/>
        <p:cNvGrpSpPr/>
        <p:nvPr/>
      </p:nvGrpSpPr>
      <p:grpSpPr>
        <a:xfrm>
          <a:off x="0" y="0"/>
          <a:ext cx="0" cy="0"/>
          <a:chOff x="0" y="0"/>
          <a:chExt cx="0" cy="0"/>
        </a:xfrm>
      </p:grpSpPr>
      <p:sp>
        <p:nvSpPr>
          <p:cNvPr id="923" name="Title Text"/>
          <p:cNvSpPr txBox="1">
            <a:spLocks noGrp="1"/>
          </p:cNvSpPr>
          <p:nvPr>
            <p:ph type="title"/>
          </p:nvPr>
        </p:nvSpPr>
        <p:spPr>
          <a:xfrm>
            <a:off x="311702" y="1474834"/>
            <a:ext cx="8520606" cy="2618104"/>
          </a:xfrm>
          <a:prstGeom prst="rect">
            <a:avLst/>
          </a:prstGeom>
        </p:spPr>
        <p:txBody>
          <a:bodyPr lIns="91413" tIns="91413" rIns="91413" bIns="91413" anchor="b"/>
          <a:lstStyle>
            <a:lvl1pPr defTabSz="914305">
              <a:defRPr sz="12000" b="0"/>
            </a:lvl1pPr>
          </a:lstStyle>
          <a:p>
            <a:pPr>
              <a:defRPr>
                <a:effectLst/>
              </a:defRPr>
            </a:pPr>
            <a:r>
              <a:t>Title Text</a:t>
            </a:r>
          </a:p>
        </p:txBody>
      </p:sp>
      <p:sp>
        <p:nvSpPr>
          <p:cNvPr id="924" name="Body Level One…"/>
          <p:cNvSpPr txBox="1">
            <a:spLocks noGrp="1"/>
          </p:cNvSpPr>
          <p:nvPr>
            <p:ph type="body" sz="half" idx="1"/>
          </p:nvPr>
        </p:nvSpPr>
        <p:spPr>
          <a:xfrm>
            <a:off x="311702" y="4202969"/>
            <a:ext cx="8520606" cy="1734306"/>
          </a:xfrm>
          <a:prstGeom prst="rect">
            <a:avLst/>
          </a:prstGeom>
        </p:spPr>
        <p:txBody>
          <a:bodyPr lIns="91413" tIns="91413" rIns="91413" bIns="91413"/>
          <a:lstStyle>
            <a:lvl1pPr marL="457153" indent="-342864" algn="ctr" defTabSz="914305">
              <a:lnSpc>
                <a:spcPct val="115000"/>
              </a:lnSpc>
              <a:spcBef>
                <a:spcPts val="0"/>
              </a:spcBef>
              <a:buClr>
                <a:srgbClr val="ADADAD"/>
              </a:buClr>
              <a:buSzPts val="1800"/>
              <a:buFont typeface="Arial"/>
              <a:buChar char="●"/>
              <a:defRPr sz="1800">
                <a:solidFill>
                  <a:srgbClr val="ADADAD"/>
                </a:solidFill>
              </a:defRPr>
            </a:lvl1pPr>
            <a:lvl2pPr marL="1005009" indent="-408171" algn="ctr" defTabSz="914305">
              <a:lnSpc>
                <a:spcPct val="115000"/>
              </a:lnSpc>
              <a:spcBef>
                <a:spcPts val="0"/>
              </a:spcBef>
              <a:buClr>
                <a:srgbClr val="ADADAD"/>
              </a:buClr>
              <a:buSzPts val="1800"/>
              <a:buFont typeface="Arial"/>
              <a:buChar char="○"/>
              <a:defRPr sz="1800">
                <a:solidFill>
                  <a:srgbClr val="ADADAD"/>
                </a:solidFill>
              </a:defRPr>
            </a:lvl2pPr>
            <a:lvl3pPr marL="1462162" indent="-408171" algn="ctr" defTabSz="914305">
              <a:lnSpc>
                <a:spcPct val="115000"/>
              </a:lnSpc>
              <a:spcBef>
                <a:spcPts val="0"/>
              </a:spcBef>
              <a:buClr>
                <a:srgbClr val="ADADAD"/>
              </a:buClr>
              <a:buSzPts val="1800"/>
              <a:buFont typeface="Arial"/>
              <a:buChar char="■"/>
              <a:defRPr sz="1800">
                <a:solidFill>
                  <a:srgbClr val="ADADAD"/>
                </a:solidFill>
              </a:defRPr>
            </a:lvl3pPr>
            <a:lvl4pPr marL="1919315" indent="-408171" algn="ctr" defTabSz="914305">
              <a:lnSpc>
                <a:spcPct val="115000"/>
              </a:lnSpc>
              <a:spcBef>
                <a:spcPts val="0"/>
              </a:spcBef>
              <a:buClr>
                <a:srgbClr val="ADADAD"/>
              </a:buClr>
              <a:buSzPts val="1800"/>
              <a:buFont typeface="Arial"/>
              <a:buChar char="●"/>
              <a:defRPr sz="1800">
                <a:solidFill>
                  <a:srgbClr val="ADADAD"/>
                </a:solidFill>
              </a:defRPr>
            </a:lvl4pPr>
            <a:lvl5pPr marL="2376465" indent="-408171" algn="ctr" defTabSz="914305">
              <a:lnSpc>
                <a:spcPct val="115000"/>
              </a:lnSpc>
              <a:spcBef>
                <a:spcPts val="0"/>
              </a:spcBef>
              <a:buClr>
                <a:srgbClr val="ADADAD"/>
              </a:buClr>
              <a:buSzPts val="1800"/>
              <a:buFont typeface="Arial"/>
              <a:buChar char="○"/>
              <a:defRPr sz="1800">
                <a:solidFill>
                  <a:srgbClr val="ADADAD"/>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25" name="Slide Number"/>
          <p:cNvSpPr txBox="1">
            <a:spLocks noGrp="1"/>
          </p:cNvSpPr>
          <p:nvPr>
            <p:ph type="sldNum" sz="quarter" idx="2"/>
          </p:nvPr>
        </p:nvSpPr>
        <p:spPr>
          <a:xfrm>
            <a:off x="8684372" y="6320786"/>
            <a:ext cx="336789" cy="318372"/>
          </a:xfrm>
          <a:prstGeom prst="rect">
            <a:avLst/>
          </a:prstGeom>
        </p:spPr>
        <p:txBody>
          <a:bodyPr lIns="91413" tIns="91413" rIns="91413" bIns="91413"/>
          <a:lstStyle>
            <a:lvl1pPr>
              <a:defRPr sz="1000">
                <a:solidFill>
                  <a:srgbClr val="ADADAD"/>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pic>
        <p:nvPicPr>
          <p:cNvPr id="939" name="Picture 4" descr="Picture 4"/>
          <p:cNvPicPr>
            <a:picLocks noChangeAspect="1"/>
          </p:cNvPicPr>
          <p:nvPr/>
        </p:nvPicPr>
        <p:blipFill>
          <a:blip r:embed="rId2">
            <a:extLst/>
          </a:blip>
          <a:stretch>
            <a:fillRect/>
          </a:stretch>
        </p:blipFill>
        <p:spPr>
          <a:xfrm>
            <a:off x="6948489" y="6105530"/>
            <a:ext cx="2195518" cy="752479"/>
          </a:xfrm>
          <a:prstGeom prst="rect">
            <a:avLst/>
          </a:prstGeom>
          <a:ln w="12700">
            <a:miter lim="400000"/>
          </a:ln>
        </p:spPr>
      </p:pic>
      <p:sp>
        <p:nvSpPr>
          <p:cNvPr id="940" name="Slide Number"/>
          <p:cNvSpPr txBox="1">
            <a:spLocks noGrp="1"/>
          </p:cNvSpPr>
          <p:nvPr>
            <p:ph type="sldNum" sz="quarter" idx="2"/>
          </p:nvPr>
        </p:nvSpPr>
        <p:spPr>
          <a:xfrm>
            <a:off x="6279561" y="6221745"/>
            <a:ext cx="273644" cy="269229"/>
          </a:xfrm>
          <a:prstGeom prst="rect">
            <a:avLst/>
          </a:prstGeom>
        </p:spPr>
        <p:txBody>
          <a:bodyPr lIns="45714" tIns="45714" rIns="45714" bIns="45714"/>
          <a:lstStyle>
            <a:lvl1pPr>
              <a:defRPr>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1_Section Header">
    <p:bg>
      <p:bgPr>
        <a:solidFill>
          <a:srgbClr val="FFFFFF"/>
        </a:solidFill>
        <a:effectLst/>
      </p:bgPr>
    </p:bg>
    <p:spTree>
      <p:nvGrpSpPr>
        <p:cNvPr id="1" name=""/>
        <p:cNvGrpSpPr/>
        <p:nvPr/>
      </p:nvGrpSpPr>
      <p:grpSpPr>
        <a:xfrm>
          <a:off x="0" y="0"/>
          <a:ext cx="0" cy="0"/>
          <a:chOff x="0" y="0"/>
          <a:chExt cx="0" cy="0"/>
        </a:xfrm>
      </p:grpSpPr>
      <p:sp>
        <p:nvSpPr>
          <p:cNvPr id="947" name="Title Text"/>
          <p:cNvSpPr txBox="1">
            <a:spLocks noGrp="1"/>
          </p:cNvSpPr>
          <p:nvPr>
            <p:ph type="title"/>
          </p:nvPr>
        </p:nvSpPr>
        <p:spPr>
          <a:xfrm>
            <a:off x="623890" y="1709746"/>
            <a:ext cx="7886706" cy="2852740"/>
          </a:xfrm>
          <a:prstGeom prst="rect">
            <a:avLst/>
          </a:prstGeom>
        </p:spPr>
        <p:txBody>
          <a:bodyPr lIns="45714" tIns="45714" rIns="45714" bIns="45714" anchor="b"/>
          <a:lstStyle>
            <a:lvl1pPr algn="l" defTabSz="914305">
              <a:lnSpc>
                <a:spcPct val="90000"/>
              </a:lnSpc>
              <a:defRPr sz="6000" b="0">
                <a:solidFill>
                  <a:srgbClr val="000000"/>
                </a:solidFill>
                <a:latin typeface="Calibri Light"/>
                <a:ea typeface="Calibri Light"/>
                <a:cs typeface="Calibri Light"/>
                <a:sym typeface="Calibri Light"/>
              </a:defRPr>
            </a:lvl1pPr>
          </a:lstStyle>
          <a:p>
            <a:pPr>
              <a:defRPr>
                <a:effectLst/>
              </a:defRPr>
            </a:pPr>
            <a:r>
              <a:t>Title Text</a:t>
            </a:r>
          </a:p>
        </p:txBody>
      </p:sp>
      <p:sp>
        <p:nvSpPr>
          <p:cNvPr id="948" name="Body Level One…"/>
          <p:cNvSpPr txBox="1">
            <a:spLocks noGrp="1"/>
          </p:cNvSpPr>
          <p:nvPr>
            <p:ph type="body" sz="quarter" idx="1"/>
          </p:nvPr>
        </p:nvSpPr>
        <p:spPr>
          <a:xfrm>
            <a:off x="623890" y="4589465"/>
            <a:ext cx="7886706" cy="1500192"/>
          </a:xfrm>
          <a:prstGeom prst="rect">
            <a:avLst/>
          </a:prstGeom>
        </p:spPr>
        <p:txBody>
          <a:bodyPr lIns="45714" tIns="45714" rIns="45714" bIns="45714"/>
          <a:lstStyle>
            <a:lvl1pPr marL="0" indent="0" defTabSz="914305">
              <a:lnSpc>
                <a:spcPct val="90000"/>
              </a:lnSpc>
              <a:spcBef>
                <a:spcPts val="1000"/>
              </a:spcBef>
              <a:defRPr sz="2400">
                <a:solidFill>
                  <a:srgbClr val="888888"/>
                </a:solidFill>
                <a:latin typeface="Calibri"/>
                <a:ea typeface="Calibri"/>
                <a:cs typeface="Calibri"/>
                <a:sym typeface="Calibri"/>
              </a:defRPr>
            </a:lvl1pPr>
            <a:lvl2pPr marL="0" indent="0" defTabSz="914305">
              <a:lnSpc>
                <a:spcPct val="90000"/>
              </a:lnSpc>
              <a:spcBef>
                <a:spcPts val="1000"/>
              </a:spcBef>
              <a:defRPr sz="2400">
                <a:solidFill>
                  <a:srgbClr val="888888"/>
                </a:solidFill>
                <a:latin typeface="Calibri"/>
                <a:ea typeface="Calibri"/>
                <a:cs typeface="Calibri"/>
                <a:sym typeface="Calibri"/>
              </a:defRPr>
            </a:lvl2pPr>
            <a:lvl3pPr marL="0" indent="0" defTabSz="914305">
              <a:lnSpc>
                <a:spcPct val="90000"/>
              </a:lnSpc>
              <a:spcBef>
                <a:spcPts val="1000"/>
              </a:spcBef>
              <a:defRPr sz="2400">
                <a:solidFill>
                  <a:srgbClr val="888888"/>
                </a:solidFill>
                <a:latin typeface="Calibri"/>
                <a:ea typeface="Calibri"/>
                <a:cs typeface="Calibri"/>
                <a:sym typeface="Calibri"/>
              </a:defRPr>
            </a:lvl3pPr>
            <a:lvl4pPr marL="0" indent="0" defTabSz="914305">
              <a:lnSpc>
                <a:spcPct val="90000"/>
              </a:lnSpc>
              <a:spcBef>
                <a:spcPts val="1000"/>
              </a:spcBef>
              <a:defRPr sz="2400">
                <a:solidFill>
                  <a:srgbClr val="888888"/>
                </a:solidFill>
                <a:latin typeface="Calibri"/>
                <a:ea typeface="Calibri"/>
                <a:cs typeface="Calibri"/>
                <a:sym typeface="Calibri"/>
              </a:defRPr>
            </a:lvl4pPr>
            <a:lvl5pPr marL="0" indent="0" defTabSz="914305">
              <a:lnSpc>
                <a:spcPct val="90000"/>
              </a:lnSpc>
              <a:spcBef>
                <a:spcPts val="1000"/>
              </a:spcBef>
              <a:defRPr sz="2400">
                <a:solidFill>
                  <a:srgbClr val="888888"/>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49" name="Slide Number"/>
          <p:cNvSpPr txBox="1">
            <a:spLocks noGrp="1"/>
          </p:cNvSpPr>
          <p:nvPr>
            <p:ph type="sldNum" sz="quarter" idx="2"/>
          </p:nvPr>
        </p:nvSpPr>
        <p:spPr>
          <a:xfrm>
            <a:off x="8256749" y="6414776"/>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FFFFFF"/>
        </a:solidFill>
        <a:effectLst/>
      </p:bgPr>
    </p:bg>
    <p:spTree>
      <p:nvGrpSpPr>
        <p:cNvPr id="1" name=""/>
        <p:cNvGrpSpPr/>
        <p:nvPr/>
      </p:nvGrpSpPr>
      <p:grpSpPr>
        <a:xfrm>
          <a:off x="0" y="0"/>
          <a:ext cx="0" cy="0"/>
          <a:chOff x="0" y="0"/>
          <a:chExt cx="0" cy="0"/>
        </a:xfrm>
      </p:grpSpPr>
      <p:sp>
        <p:nvSpPr>
          <p:cNvPr id="956" name="Title Text"/>
          <p:cNvSpPr txBox="1">
            <a:spLocks noGrp="1"/>
          </p:cNvSpPr>
          <p:nvPr>
            <p:ph type="title"/>
          </p:nvPr>
        </p:nvSpPr>
        <p:spPr>
          <a:xfrm>
            <a:off x="628650" y="365127"/>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957" name="Body Level One…"/>
          <p:cNvSpPr txBox="1">
            <a:spLocks noGrp="1"/>
          </p:cNvSpPr>
          <p:nvPr>
            <p:ph type="body" sz="half" idx="1"/>
          </p:nvPr>
        </p:nvSpPr>
        <p:spPr>
          <a:xfrm>
            <a:off x="628650" y="1825625"/>
            <a:ext cx="3886200" cy="4351344"/>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4"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3"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58" name="Slide Number"/>
          <p:cNvSpPr txBox="1">
            <a:spLocks noGrp="1"/>
          </p:cNvSpPr>
          <p:nvPr>
            <p:ph type="sldNum" sz="quarter" idx="2"/>
          </p:nvPr>
        </p:nvSpPr>
        <p:spPr>
          <a:xfrm>
            <a:off x="8256749" y="6414776"/>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FFFFFF"/>
        </a:solidFill>
        <a:effectLst/>
      </p:bgPr>
    </p:bg>
    <p:spTree>
      <p:nvGrpSpPr>
        <p:cNvPr id="1" name=""/>
        <p:cNvGrpSpPr/>
        <p:nvPr/>
      </p:nvGrpSpPr>
      <p:grpSpPr>
        <a:xfrm>
          <a:off x="0" y="0"/>
          <a:ext cx="0" cy="0"/>
          <a:chOff x="0" y="0"/>
          <a:chExt cx="0" cy="0"/>
        </a:xfrm>
      </p:grpSpPr>
      <p:sp>
        <p:nvSpPr>
          <p:cNvPr id="965" name="Title Text"/>
          <p:cNvSpPr txBox="1">
            <a:spLocks noGrp="1"/>
          </p:cNvSpPr>
          <p:nvPr>
            <p:ph type="title"/>
          </p:nvPr>
        </p:nvSpPr>
        <p:spPr>
          <a:xfrm>
            <a:off x="629844" y="365127"/>
            <a:ext cx="7886706"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966" name="Body Level One…"/>
          <p:cNvSpPr txBox="1">
            <a:spLocks noGrp="1"/>
          </p:cNvSpPr>
          <p:nvPr>
            <p:ph type="body" sz="quarter" idx="1"/>
          </p:nvPr>
        </p:nvSpPr>
        <p:spPr>
          <a:xfrm>
            <a:off x="629847" y="1681170"/>
            <a:ext cx="3868344" cy="823917"/>
          </a:xfrm>
          <a:prstGeom prst="rect">
            <a:avLst/>
          </a:prstGeom>
        </p:spPr>
        <p:txBody>
          <a:bodyPr lIns="45714" tIns="45714" rIns="45714" bIns="45714" anchor="b"/>
          <a:lstStyle>
            <a:lvl1pPr marL="0" indent="0" defTabSz="914305">
              <a:lnSpc>
                <a:spcPct val="90000"/>
              </a:lnSpc>
              <a:spcBef>
                <a:spcPts val="1000"/>
              </a:spcBef>
              <a:defRPr sz="2400" b="1">
                <a:solidFill>
                  <a:srgbClr val="000000"/>
                </a:solidFill>
                <a:latin typeface="+mj-lt"/>
                <a:ea typeface="+mj-ea"/>
                <a:cs typeface="+mj-cs"/>
                <a:sym typeface="Helvetica"/>
              </a:defRPr>
            </a:lvl1pPr>
            <a:lvl2pPr marL="0" indent="0" defTabSz="914305">
              <a:lnSpc>
                <a:spcPct val="90000"/>
              </a:lnSpc>
              <a:spcBef>
                <a:spcPts val="1000"/>
              </a:spcBef>
              <a:defRPr sz="2400" b="1">
                <a:solidFill>
                  <a:srgbClr val="000000"/>
                </a:solidFill>
                <a:latin typeface="+mj-lt"/>
                <a:ea typeface="+mj-ea"/>
                <a:cs typeface="+mj-cs"/>
                <a:sym typeface="Helvetica"/>
              </a:defRPr>
            </a:lvl2pPr>
            <a:lvl3pPr marL="0" indent="0" defTabSz="914305">
              <a:lnSpc>
                <a:spcPct val="90000"/>
              </a:lnSpc>
              <a:spcBef>
                <a:spcPts val="1000"/>
              </a:spcBef>
              <a:defRPr sz="2400" b="1">
                <a:solidFill>
                  <a:srgbClr val="000000"/>
                </a:solidFill>
                <a:latin typeface="+mj-lt"/>
                <a:ea typeface="+mj-ea"/>
                <a:cs typeface="+mj-cs"/>
                <a:sym typeface="Helvetica"/>
              </a:defRPr>
            </a:lvl3pPr>
            <a:lvl4pPr marL="0" indent="0" defTabSz="914305">
              <a:lnSpc>
                <a:spcPct val="90000"/>
              </a:lnSpc>
              <a:spcBef>
                <a:spcPts val="1000"/>
              </a:spcBef>
              <a:defRPr sz="2400" b="1">
                <a:solidFill>
                  <a:srgbClr val="000000"/>
                </a:solidFill>
                <a:latin typeface="+mj-lt"/>
                <a:ea typeface="+mj-ea"/>
                <a:cs typeface="+mj-cs"/>
                <a:sym typeface="Helvetica"/>
              </a:defRPr>
            </a:lvl4pPr>
            <a:lvl5pPr marL="0" indent="0" defTabSz="914305">
              <a:lnSpc>
                <a:spcPct val="90000"/>
              </a:lnSpc>
              <a:spcBef>
                <a:spcPts val="1000"/>
              </a:spcBef>
              <a:defRPr sz="2400" b="1">
                <a:solidFill>
                  <a:srgbClr val="000000"/>
                </a:solidFill>
                <a:latin typeface="+mj-lt"/>
                <a:ea typeface="+mj-ea"/>
                <a:cs typeface="+mj-cs"/>
                <a:sym typeface="Helvetica"/>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67" name="Text Placeholder 4"/>
          <p:cNvSpPr>
            <a:spLocks noGrp="1"/>
          </p:cNvSpPr>
          <p:nvPr>
            <p:ph type="body" sz="quarter" idx="13"/>
          </p:nvPr>
        </p:nvSpPr>
        <p:spPr>
          <a:xfrm>
            <a:off x="4629151" y="1681169"/>
            <a:ext cx="3887395" cy="823914"/>
          </a:xfrm>
          <a:prstGeom prst="rect">
            <a:avLst/>
          </a:prstGeom>
        </p:spPr>
        <p:txBody>
          <a:bodyPr lIns="45714" tIns="45714" rIns="45714" bIns="45714" anchor="b"/>
          <a:lstStyle/>
          <a:p>
            <a:endParaRPr/>
          </a:p>
        </p:txBody>
      </p:sp>
      <p:sp>
        <p:nvSpPr>
          <p:cNvPr id="968" name="Slide Number"/>
          <p:cNvSpPr txBox="1">
            <a:spLocks noGrp="1"/>
          </p:cNvSpPr>
          <p:nvPr>
            <p:ph type="sldNum" sz="quarter" idx="2"/>
          </p:nvPr>
        </p:nvSpPr>
        <p:spPr>
          <a:xfrm>
            <a:off x="8256749" y="6414776"/>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1_Title Only">
    <p:bg>
      <p:bgPr>
        <a:solidFill>
          <a:srgbClr val="FFFFFF"/>
        </a:solidFill>
        <a:effectLst/>
      </p:bgPr>
    </p:bg>
    <p:spTree>
      <p:nvGrpSpPr>
        <p:cNvPr id="1" name=""/>
        <p:cNvGrpSpPr/>
        <p:nvPr/>
      </p:nvGrpSpPr>
      <p:grpSpPr>
        <a:xfrm>
          <a:off x="0" y="0"/>
          <a:ext cx="0" cy="0"/>
          <a:chOff x="0" y="0"/>
          <a:chExt cx="0" cy="0"/>
        </a:xfrm>
      </p:grpSpPr>
      <p:sp>
        <p:nvSpPr>
          <p:cNvPr id="975" name="Title Text"/>
          <p:cNvSpPr txBox="1">
            <a:spLocks noGrp="1"/>
          </p:cNvSpPr>
          <p:nvPr>
            <p:ph type="title"/>
          </p:nvPr>
        </p:nvSpPr>
        <p:spPr>
          <a:xfrm>
            <a:off x="628650" y="365127"/>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976" name="Slide Number"/>
          <p:cNvSpPr txBox="1">
            <a:spLocks noGrp="1"/>
          </p:cNvSpPr>
          <p:nvPr>
            <p:ph type="sldNum" sz="quarter" idx="2"/>
          </p:nvPr>
        </p:nvSpPr>
        <p:spPr>
          <a:xfrm>
            <a:off x="8256749" y="6414776"/>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1_Blank">
    <p:bg>
      <p:bgPr>
        <a:solidFill>
          <a:srgbClr val="FFFFFF"/>
        </a:solidFill>
        <a:effectLst/>
      </p:bgPr>
    </p:bg>
    <p:spTree>
      <p:nvGrpSpPr>
        <p:cNvPr id="1" name=""/>
        <p:cNvGrpSpPr/>
        <p:nvPr/>
      </p:nvGrpSpPr>
      <p:grpSpPr>
        <a:xfrm>
          <a:off x="0" y="0"/>
          <a:ext cx="0" cy="0"/>
          <a:chOff x="0" y="0"/>
          <a:chExt cx="0" cy="0"/>
        </a:xfrm>
      </p:grpSpPr>
      <p:sp>
        <p:nvSpPr>
          <p:cNvPr id="983" name="Slide Number"/>
          <p:cNvSpPr txBox="1">
            <a:spLocks noGrp="1"/>
          </p:cNvSpPr>
          <p:nvPr>
            <p:ph type="sldNum" sz="quarter" idx="2"/>
          </p:nvPr>
        </p:nvSpPr>
        <p:spPr>
          <a:xfrm>
            <a:off x="8256749" y="6414776"/>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FFFFFF"/>
        </a:solidFill>
        <a:effectLst/>
      </p:bgPr>
    </p:bg>
    <p:spTree>
      <p:nvGrpSpPr>
        <p:cNvPr id="1" name=""/>
        <p:cNvGrpSpPr/>
        <p:nvPr/>
      </p:nvGrpSpPr>
      <p:grpSpPr>
        <a:xfrm>
          <a:off x="0" y="0"/>
          <a:ext cx="0" cy="0"/>
          <a:chOff x="0" y="0"/>
          <a:chExt cx="0" cy="0"/>
        </a:xfrm>
      </p:grpSpPr>
      <p:sp>
        <p:nvSpPr>
          <p:cNvPr id="990" name="Title Text"/>
          <p:cNvSpPr txBox="1">
            <a:spLocks noGrp="1"/>
          </p:cNvSpPr>
          <p:nvPr>
            <p:ph type="title"/>
          </p:nvPr>
        </p:nvSpPr>
        <p:spPr>
          <a:xfrm>
            <a:off x="629841" y="457200"/>
            <a:ext cx="2949178" cy="1600200"/>
          </a:xfrm>
          <a:prstGeom prst="rect">
            <a:avLst/>
          </a:prstGeom>
        </p:spPr>
        <p:txBody>
          <a:bodyPr lIns="45714" tIns="45714" rIns="45714" bIns="45714" anchor="b"/>
          <a:lstStyle>
            <a:lvl1pPr algn="l" defTabSz="914305">
              <a:lnSpc>
                <a:spcPct val="90000"/>
              </a:lnSpc>
              <a:defRPr sz="3200" b="0">
                <a:solidFill>
                  <a:srgbClr val="000000"/>
                </a:solidFill>
                <a:latin typeface="Calibri Light"/>
                <a:ea typeface="Calibri Light"/>
                <a:cs typeface="Calibri Light"/>
                <a:sym typeface="Calibri Light"/>
              </a:defRPr>
            </a:lvl1pPr>
          </a:lstStyle>
          <a:p>
            <a:pPr>
              <a:defRPr>
                <a:effectLst/>
              </a:defRPr>
            </a:pPr>
            <a:r>
              <a:t>Title Text</a:t>
            </a:r>
          </a:p>
        </p:txBody>
      </p:sp>
      <p:sp>
        <p:nvSpPr>
          <p:cNvPr id="991" name="Picture Placeholder 2"/>
          <p:cNvSpPr>
            <a:spLocks noGrp="1"/>
          </p:cNvSpPr>
          <p:nvPr>
            <p:ph type="pic" sz="half" idx="13"/>
          </p:nvPr>
        </p:nvSpPr>
        <p:spPr>
          <a:xfrm>
            <a:off x="3887394" y="987428"/>
            <a:ext cx="4629154" cy="4873630"/>
          </a:xfrm>
          <a:prstGeom prst="rect">
            <a:avLst/>
          </a:prstGeom>
        </p:spPr>
        <p:txBody>
          <a:bodyPr lIns="91439" rIns="91439">
            <a:noAutofit/>
          </a:bodyPr>
          <a:lstStyle/>
          <a:p>
            <a:endParaRPr/>
          </a:p>
        </p:txBody>
      </p:sp>
      <p:sp>
        <p:nvSpPr>
          <p:cNvPr id="992" name="Body Level One…"/>
          <p:cNvSpPr txBox="1">
            <a:spLocks noGrp="1"/>
          </p:cNvSpPr>
          <p:nvPr>
            <p:ph type="body" sz="quarter" idx="1"/>
          </p:nvPr>
        </p:nvSpPr>
        <p:spPr>
          <a:xfrm>
            <a:off x="629841" y="2057400"/>
            <a:ext cx="2949178" cy="3811590"/>
          </a:xfrm>
          <a:prstGeom prst="rect">
            <a:avLst/>
          </a:prstGeom>
        </p:spPr>
        <p:txBody>
          <a:bodyPr lIns="45714" tIns="45714" rIns="45714" bIns="45714"/>
          <a:lstStyle>
            <a:lvl1pPr marL="0" indent="0" defTabSz="914305">
              <a:lnSpc>
                <a:spcPct val="90000"/>
              </a:lnSpc>
              <a:spcBef>
                <a:spcPts val="1000"/>
              </a:spcBef>
              <a:defRPr sz="1600">
                <a:solidFill>
                  <a:srgbClr val="000000"/>
                </a:solidFill>
                <a:latin typeface="Calibri"/>
                <a:ea typeface="Calibri"/>
                <a:cs typeface="Calibri"/>
                <a:sym typeface="Calibri"/>
              </a:defRPr>
            </a:lvl1pPr>
            <a:lvl2pPr marL="0" indent="0" defTabSz="914305">
              <a:lnSpc>
                <a:spcPct val="90000"/>
              </a:lnSpc>
              <a:spcBef>
                <a:spcPts val="1000"/>
              </a:spcBef>
              <a:defRPr sz="1600">
                <a:solidFill>
                  <a:srgbClr val="000000"/>
                </a:solidFill>
                <a:latin typeface="Calibri"/>
                <a:ea typeface="Calibri"/>
                <a:cs typeface="Calibri"/>
                <a:sym typeface="Calibri"/>
              </a:defRPr>
            </a:lvl2pPr>
            <a:lvl3pPr marL="0" indent="0" defTabSz="914305">
              <a:lnSpc>
                <a:spcPct val="90000"/>
              </a:lnSpc>
              <a:spcBef>
                <a:spcPts val="1000"/>
              </a:spcBef>
              <a:defRPr sz="1600">
                <a:solidFill>
                  <a:srgbClr val="000000"/>
                </a:solidFill>
                <a:latin typeface="Calibri"/>
                <a:ea typeface="Calibri"/>
                <a:cs typeface="Calibri"/>
                <a:sym typeface="Calibri"/>
              </a:defRPr>
            </a:lvl3pPr>
            <a:lvl4pPr marL="0" indent="0" defTabSz="914305">
              <a:lnSpc>
                <a:spcPct val="90000"/>
              </a:lnSpc>
              <a:spcBef>
                <a:spcPts val="1000"/>
              </a:spcBef>
              <a:defRPr sz="1600">
                <a:solidFill>
                  <a:srgbClr val="000000"/>
                </a:solidFill>
                <a:latin typeface="Calibri"/>
                <a:ea typeface="Calibri"/>
                <a:cs typeface="Calibri"/>
                <a:sym typeface="Calibri"/>
              </a:defRPr>
            </a:lvl4pPr>
            <a:lvl5pPr marL="0" indent="0" defTabSz="914305">
              <a:lnSpc>
                <a:spcPct val="90000"/>
              </a:lnSpc>
              <a:spcBef>
                <a:spcPts val="1000"/>
              </a:spcBef>
              <a:defRPr sz="1600">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993" name="Slide Number"/>
          <p:cNvSpPr txBox="1">
            <a:spLocks noGrp="1"/>
          </p:cNvSpPr>
          <p:nvPr>
            <p:ph type="sldNum" sz="quarter" idx="2"/>
          </p:nvPr>
        </p:nvSpPr>
        <p:spPr>
          <a:xfrm>
            <a:off x="8256749" y="6414776"/>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solidFill>
          <a:srgbClr val="FFFFFF"/>
        </a:solidFill>
        <a:effectLst/>
      </p:bgPr>
    </p:bg>
    <p:spTree>
      <p:nvGrpSpPr>
        <p:cNvPr id="1" name=""/>
        <p:cNvGrpSpPr/>
        <p:nvPr/>
      </p:nvGrpSpPr>
      <p:grpSpPr>
        <a:xfrm>
          <a:off x="0" y="0"/>
          <a:ext cx="0" cy="0"/>
          <a:chOff x="0" y="0"/>
          <a:chExt cx="0" cy="0"/>
        </a:xfrm>
      </p:grpSpPr>
      <p:sp>
        <p:nvSpPr>
          <p:cNvPr id="1000" name="Title Text"/>
          <p:cNvSpPr txBox="1">
            <a:spLocks noGrp="1"/>
          </p:cNvSpPr>
          <p:nvPr>
            <p:ph type="title"/>
          </p:nvPr>
        </p:nvSpPr>
        <p:spPr>
          <a:xfrm>
            <a:off x="628650" y="365127"/>
            <a:ext cx="7886700" cy="1325564"/>
          </a:xfrm>
          <a:prstGeom prst="rect">
            <a:avLst/>
          </a:prstGeom>
        </p:spPr>
        <p:txBody>
          <a:bodyPr lIns="45714" tIns="45714" rIns="45714" bIns="45714" anchor="ctr"/>
          <a:lstStyle>
            <a:lvl1pPr algn="l" defTabSz="914305">
              <a:lnSpc>
                <a:spcPct val="90000"/>
              </a:lnSpc>
              <a:defRPr sz="4400" b="0">
                <a:solidFill>
                  <a:srgbClr val="000000"/>
                </a:solidFill>
                <a:latin typeface="Calibri Light"/>
                <a:ea typeface="Calibri Light"/>
                <a:cs typeface="Calibri Light"/>
                <a:sym typeface="Calibri Light"/>
              </a:defRPr>
            </a:lvl1pPr>
          </a:lstStyle>
          <a:p>
            <a:pPr>
              <a:defRPr>
                <a:effectLst/>
              </a:defRPr>
            </a:pPr>
            <a:r>
              <a:t>Title Text</a:t>
            </a:r>
          </a:p>
        </p:txBody>
      </p:sp>
      <p:sp>
        <p:nvSpPr>
          <p:cNvPr id="1001" name="Body Level One…"/>
          <p:cNvSpPr txBox="1">
            <a:spLocks noGrp="1"/>
          </p:cNvSpPr>
          <p:nvPr>
            <p:ph type="body" idx="1"/>
          </p:nvPr>
        </p:nvSpPr>
        <p:spPr>
          <a:xfrm>
            <a:off x="628650" y="1825625"/>
            <a:ext cx="7886700" cy="4351344"/>
          </a:xfrm>
          <a:prstGeom prst="rect">
            <a:avLst/>
          </a:prstGeom>
        </p:spPr>
        <p:txBody>
          <a:bodyPr lIns="45714" tIns="45714" rIns="45714" bIns="45714"/>
          <a:lstStyle>
            <a:lvl1pPr marL="228577" indent="-228577" defTabSz="914305">
              <a:lnSpc>
                <a:spcPct val="90000"/>
              </a:lnSpc>
              <a:spcBef>
                <a:spcPts val="1000"/>
              </a:spcBef>
              <a:buSzPct val="100000"/>
              <a:buFont typeface="Arial"/>
              <a:buChar char="•"/>
              <a:defRPr>
                <a:solidFill>
                  <a:srgbClr val="000000"/>
                </a:solidFill>
                <a:latin typeface="Calibri"/>
                <a:ea typeface="Calibri"/>
                <a:cs typeface="Calibri"/>
                <a:sym typeface="Calibri"/>
              </a:defRPr>
            </a:lvl1pPr>
            <a:lvl2pPr marL="723825" indent="-266671" defTabSz="914305">
              <a:lnSpc>
                <a:spcPct val="90000"/>
              </a:lnSpc>
              <a:spcBef>
                <a:spcPts val="1000"/>
              </a:spcBef>
              <a:buSzPct val="100000"/>
              <a:buFont typeface="Arial"/>
              <a:buChar char="•"/>
              <a:defRPr>
                <a:solidFill>
                  <a:srgbClr val="000000"/>
                </a:solidFill>
                <a:latin typeface="Calibri"/>
                <a:ea typeface="Calibri"/>
                <a:cs typeface="Calibri"/>
                <a:sym typeface="Calibri"/>
              </a:defRPr>
            </a:lvl2pPr>
            <a:lvl3pPr marL="1234310" indent="-320004" defTabSz="914305">
              <a:lnSpc>
                <a:spcPct val="90000"/>
              </a:lnSpc>
              <a:spcBef>
                <a:spcPts val="1000"/>
              </a:spcBef>
              <a:buSzPct val="100000"/>
              <a:buFont typeface="Arial"/>
              <a:buChar char="•"/>
              <a:defRPr>
                <a:solidFill>
                  <a:srgbClr val="000000"/>
                </a:solidFill>
                <a:latin typeface="Calibri"/>
                <a:ea typeface="Calibri"/>
                <a:cs typeface="Calibri"/>
                <a:sym typeface="Calibri"/>
              </a:defRPr>
            </a:lvl3pPr>
            <a:lvl4pPr marL="1727019"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4pPr>
            <a:lvl5pPr marL="2184173" indent="-355562" defTabSz="914305">
              <a:lnSpc>
                <a:spcPct val="90000"/>
              </a:lnSpc>
              <a:spcBef>
                <a:spcPts val="1000"/>
              </a:spcBef>
              <a:buSzPct val="100000"/>
              <a:buFont typeface="Arial"/>
              <a:buChar char="•"/>
              <a:defRPr>
                <a:solidFill>
                  <a:srgbClr val="000000"/>
                </a:solidFill>
                <a:latin typeface="Calibri"/>
                <a:ea typeface="Calibri"/>
                <a:cs typeface="Calibri"/>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002" name="Slide Number"/>
          <p:cNvSpPr txBox="1">
            <a:spLocks noGrp="1"/>
          </p:cNvSpPr>
          <p:nvPr>
            <p:ph type="sldNum" sz="quarter" idx="2"/>
          </p:nvPr>
        </p:nvSpPr>
        <p:spPr>
          <a:xfrm>
            <a:off x="8256749" y="6414776"/>
            <a:ext cx="258612" cy="248294"/>
          </a:xfrm>
          <a:prstGeom prst="rect">
            <a:avLst/>
          </a:prstGeom>
        </p:spPr>
        <p:txBody>
          <a:bodyPr lIns="45714" tIns="45714" rIns="45714" bIns="45714"/>
          <a:lstStyle>
            <a:lvl1pPr>
              <a:defRPr>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68" Type="http://schemas.openxmlformats.org/officeDocument/2006/relationships/slideLayout" Target="../slideLayouts/slideLayout268.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79" Type="http://schemas.openxmlformats.org/officeDocument/2006/relationships/slideLayout" Target="../slideLayouts/slideLayout279.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269" Type="http://schemas.openxmlformats.org/officeDocument/2006/relationships/slideLayout" Target="../slideLayouts/slideLayout269.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28" Type="http://schemas.openxmlformats.org/officeDocument/2006/relationships/slideLayout" Target="../slideLayouts/slideLayout228.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slideLayout" Target="../slideLayouts/slideLayout265.xml"/><Relationship Id="rId281" Type="http://schemas.openxmlformats.org/officeDocument/2006/relationships/slideLayout" Target="../slideLayouts/slideLayout281.xml"/><Relationship Id="rId286" Type="http://schemas.openxmlformats.org/officeDocument/2006/relationships/image" Target="../media/image1.jpeg"/><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71" Type="http://schemas.openxmlformats.org/officeDocument/2006/relationships/slideLayout" Target="../slideLayouts/slideLayout271.xml"/><Relationship Id="rId276" Type="http://schemas.openxmlformats.org/officeDocument/2006/relationships/slideLayout" Target="../slideLayouts/slideLayout276.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266" Type="http://schemas.openxmlformats.org/officeDocument/2006/relationships/slideLayout" Target="../slideLayouts/slideLayout266.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282" Type="http://schemas.openxmlformats.org/officeDocument/2006/relationships/slideLayout" Target="../slideLayouts/slideLayout28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77" Type="http://schemas.openxmlformats.org/officeDocument/2006/relationships/slideLayout" Target="../slideLayouts/slideLayout277.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72" Type="http://schemas.openxmlformats.org/officeDocument/2006/relationships/slideLayout" Target="../slideLayouts/slideLayout27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283" Type="http://schemas.openxmlformats.org/officeDocument/2006/relationships/slideLayout" Target="../slideLayouts/slideLayout28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78" Type="http://schemas.openxmlformats.org/officeDocument/2006/relationships/slideLayout" Target="../slideLayouts/slideLayout278.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273" Type="http://schemas.openxmlformats.org/officeDocument/2006/relationships/slideLayout" Target="../slideLayouts/slideLayout273.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284" Type="http://schemas.openxmlformats.org/officeDocument/2006/relationships/slideLayout" Target="../slideLayouts/slideLayout284.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4" Type="http://schemas.openxmlformats.org/officeDocument/2006/relationships/slideLayout" Target="../slideLayouts/slideLayout274.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285" Type="http://schemas.openxmlformats.org/officeDocument/2006/relationships/theme" Target="../theme/theme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slideLayout" Target="../slideLayouts/slideLayout275.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4" descr="Picture 4"/>
          <p:cNvPicPr>
            <a:picLocks noChangeAspect="1"/>
          </p:cNvPicPr>
          <p:nvPr/>
        </p:nvPicPr>
        <p:blipFill>
          <a:blip r:embed="rId286">
            <a:extLst/>
          </a:blip>
          <a:stretch>
            <a:fillRect/>
          </a:stretch>
        </p:blipFill>
        <p:spPr>
          <a:xfrm>
            <a:off x="6948488" y="6105525"/>
            <a:ext cx="2195513" cy="752475"/>
          </a:xfrm>
          <a:prstGeom prst="rect">
            <a:avLst/>
          </a:prstGeom>
          <a:ln w="12700">
            <a:miter lim="400000"/>
          </a:ln>
        </p:spPr>
      </p:pic>
      <p:sp>
        <p:nvSpPr>
          <p:cNvPr id="3"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Title Text</a:t>
            </a:r>
          </a:p>
        </p:txBody>
      </p:sp>
      <p:sp>
        <p:nvSpPr>
          <p:cNvPr id="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 id="2147483706" r:id="rId54"/>
    <p:sldLayoutId id="2147483707" r:id="rId55"/>
    <p:sldLayoutId id="2147483708" r:id="rId56"/>
    <p:sldLayoutId id="2147483709" r:id="rId57"/>
    <p:sldLayoutId id="2147483710" r:id="rId58"/>
    <p:sldLayoutId id="2147483711" r:id="rId59"/>
    <p:sldLayoutId id="2147483712" r:id="rId60"/>
    <p:sldLayoutId id="2147483713" r:id="rId61"/>
    <p:sldLayoutId id="2147483714" r:id="rId62"/>
    <p:sldLayoutId id="2147483715" r:id="rId63"/>
    <p:sldLayoutId id="2147483716" r:id="rId64"/>
    <p:sldLayoutId id="2147483717" r:id="rId65"/>
    <p:sldLayoutId id="2147483718" r:id="rId66"/>
    <p:sldLayoutId id="2147483719" r:id="rId67"/>
    <p:sldLayoutId id="2147483720" r:id="rId68"/>
    <p:sldLayoutId id="2147483721" r:id="rId69"/>
    <p:sldLayoutId id="2147483722" r:id="rId70"/>
    <p:sldLayoutId id="2147483723" r:id="rId71"/>
    <p:sldLayoutId id="2147483724" r:id="rId72"/>
    <p:sldLayoutId id="2147483725" r:id="rId73"/>
    <p:sldLayoutId id="2147483726" r:id="rId74"/>
    <p:sldLayoutId id="2147483727" r:id="rId75"/>
    <p:sldLayoutId id="2147483728" r:id="rId76"/>
    <p:sldLayoutId id="2147483729" r:id="rId77"/>
    <p:sldLayoutId id="2147483730" r:id="rId78"/>
    <p:sldLayoutId id="2147483731" r:id="rId79"/>
    <p:sldLayoutId id="2147483732" r:id="rId80"/>
    <p:sldLayoutId id="2147483733" r:id="rId81"/>
    <p:sldLayoutId id="2147483734" r:id="rId82"/>
    <p:sldLayoutId id="2147483735" r:id="rId83"/>
    <p:sldLayoutId id="2147483736" r:id="rId84"/>
    <p:sldLayoutId id="2147483737" r:id="rId85"/>
    <p:sldLayoutId id="2147483738" r:id="rId86"/>
    <p:sldLayoutId id="2147483739" r:id="rId87"/>
    <p:sldLayoutId id="2147483740" r:id="rId88"/>
    <p:sldLayoutId id="2147483741" r:id="rId89"/>
    <p:sldLayoutId id="2147483742" r:id="rId90"/>
    <p:sldLayoutId id="2147483743" r:id="rId91"/>
    <p:sldLayoutId id="2147483745" r:id="rId92"/>
    <p:sldLayoutId id="2147483746" r:id="rId93"/>
    <p:sldLayoutId id="2147483747" r:id="rId94"/>
    <p:sldLayoutId id="2147483748" r:id="rId95"/>
    <p:sldLayoutId id="2147483749" r:id="rId96"/>
    <p:sldLayoutId id="2147483750" r:id="rId97"/>
    <p:sldLayoutId id="2147483751" r:id="rId98"/>
    <p:sldLayoutId id="2147483752" r:id="rId99"/>
    <p:sldLayoutId id="2147483753" r:id="rId100"/>
    <p:sldLayoutId id="2147483754" r:id="rId101"/>
    <p:sldLayoutId id="2147483755" r:id="rId102"/>
    <p:sldLayoutId id="2147483756" r:id="rId103"/>
    <p:sldLayoutId id="2147483757" r:id="rId104"/>
    <p:sldLayoutId id="2147483758" r:id="rId105"/>
    <p:sldLayoutId id="2147483759" r:id="rId106"/>
    <p:sldLayoutId id="2147483760" r:id="rId107"/>
    <p:sldLayoutId id="2147483761" r:id="rId108"/>
    <p:sldLayoutId id="2147483762" r:id="rId109"/>
    <p:sldLayoutId id="2147483763" r:id="rId110"/>
    <p:sldLayoutId id="2147483764" r:id="rId111"/>
    <p:sldLayoutId id="2147483765" r:id="rId112"/>
    <p:sldLayoutId id="2147483766" r:id="rId113"/>
    <p:sldLayoutId id="2147483767" r:id="rId114"/>
    <p:sldLayoutId id="2147483768" r:id="rId115"/>
    <p:sldLayoutId id="2147483769" r:id="rId116"/>
    <p:sldLayoutId id="2147483770" r:id="rId117"/>
    <p:sldLayoutId id="2147483771" r:id="rId118"/>
    <p:sldLayoutId id="2147483772" r:id="rId119"/>
    <p:sldLayoutId id="2147483773" r:id="rId120"/>
    <p:sldLayoutId id="2147483774" r:id="rId121"/>
    <p:sldLayoutId id="2147483775" r:id="rId122"/>
    <p:sldLayoutId id="2147483776" r:id="rId123"/>
    <p:sldLayoutId id="2147483777" r:id="rId124"/>
    <p:sldLayoutId id="2147483778" r:id="rId125"/>
    <p:sldLayoutId id="2147483779" r:id="rId126"/>
    <p:sldLayoutId id="2147483780" r:id="rId127"/>
    <p:sldLayoutId id="2147483781" r:id="rId128"/>
    <p:sldLayoutId id="2147483782" r:id="rId129"/>
    <p:sldLayoutId id="2147483783" r:id="rId130"/>
    <p:sldLayoutId id="2147483784" r:id="rId131"/>
    <p:sldLayoutId id="2147483785" r:id="rId132"/>
    <p:sldLayoutId id="2147483786" r:id="rId133"/>
    <p:sldLayoutId id="2147483787" r:id="rId134"/>
    <p:sldLayoutId id="2147483788" r:id="rId135"/>
    <p:sldLayoutId id="2147483789" r:id="rId136"/>
    <p:sldLayoutId id="2147483790" r:id="rId137"/>
    <p:sldLayoutId id="2147483791" r:id="rId138"/>
    <p:sldLayoutId id="2147483792" r:id="rId139"/>
    <p:sldLayoutId id="2147483793" r:id="rId140"/>
    <p:sldLayoutId id="2147483794" r:id="rId141"/>
    <p:sldLayoutId id="2147483795" r:id="rId142"/>
    <p:sldLayoutId id="2147483796" r:id="rId143"/>
    <p:sldLayoutId id="2147483797" r:id="rId144"/>
    <p:sldLayoutId id="2147483798" r:id="rId145"/>
    <p:sldLayoutId id="2147483799" r:id="rId146"/>
    <p:sldLayoutId id="2147483800" r:id="rId147"/>
    <p:sldLayoutId id="2147483801" r:id="rId148"/>
    <p:sldLayoutId id="2147483802" r:id="rId149"/>
    <p:sldLayoutId id="2147483803" r:id="rId150"/>
    <p:sldLayoutId id="2147483804" r:id="rId151"/>
    <p:sldLayoutId id="2147483805" r:id="rId152"/>
    <p:sldLayoutId id="2147483806" r:id="rId153"/>
    <p:sldLayoutId id="2147483807" r:id="rId154"/>
    <p:sldLayoutId id="2147483808" r:id="rId155"/>
    <p:sldLayoutId id="2147483809" r:id="rId156"/>
    <p:sldLayoutId id="2147483810" r:id="rId157"/>
    <p:sldLayoutId id="2147483811" r:id="rId158"/>
    <p:sldLayoutId id="2147483812" r:id="rId159"/>
    <p:sldLayoutId id="2147483813" r:id="rId160"/>
    <p:sldLayoutId id="2147483814" r:id="rId161"/>
    <p:sldLayoutId id="2147483815" r:id="rId162"/>
    <p:sldLayoutId id="2147483816" r:id="rId163"/>
    <p:sldLayoutId id="2147483817" r:id="rId164"/>
    <p:sldLayoutId id="2147483818" r:id="rId165"/>
    <p:sldLayoutId id="2147483819" r:id="rId166"/>
    <p:sldLayoutId id="2147483820" r:id="rId167"/>
    <p:sldLayoutId id="2147483821" r:id="rId168"/>
    <p:sldLayoutId id="2147483822" r:id="rId169"/>
    <p:sldLayoutId id="2147483823" r:id="rId170"/>
    <p:sldLayoutId id="2147483824" r:id="rId171"/>
    <p:sldLayoutId id="2147483825" r:id="rId172"/>
    <p:sldLayoutId id="2147483826" r:id="rId173"/>
    <p:sldLayoutId id="2147483827" r:id="rId174"/>
    <p:sldLayoutId id="2147483828" r:id="rId175"/>
    <p:sldLayoutId id="2147483829" r:id="rId176"/>
    <p:sldLayoutId id="2147483830" r:id="rId177"/>
    <p:sldLayoutId id="2147483831" r:id="rId178"/>
    <p:sldLayoutId id="2147483832" r:id="rId179"/>
    <p:sldLayoutId id="2147483833" r:id="rId180"/>
    <p:sldLayoutId id="2147483834" r:id="rId181"/>
    <p:sldLayoutId id="2147483835" r:id="rId182"/>
    <p:sldLayoutId id="2147483836" r:id="rId183"/>
    <p:sldLayoutId id="2147483837" r:id="rId184"/>
    <p:sldLayoutId id="2147483838" r:id="rId185"/>
    <p:sldLayoutId id="2147483839" r:id="rId186"/>
    <p:sldLayoutId id="2147483840" r:id="rId187"/>
    <p:sldLayoutId id="2147483841" r:id="rId188"/>
    <p:sldLayoutId id="2147483842" r:id="rId189"/>
    <p:sldLayoutId id="2147483843" r:id="rId190"/>
    <p:sldLayoutId id="2147483844" r:id="rId191"/>
    <p:sldLayoutId id="2147483845" r:id="rId192"/>
    <p:sldLayoutId id="2147483846" r:id="rId193"/>
    <p:sldLayoutId id="2147483847" r:id="rId194"/>
    <p:sldLayoutId id="2147483848" r:id="rId195"/>
    <p:sldLayoutId id="2147483849" r:id="rId196"/>
    <p:sldLayoutId id="2147483850" r:id="rId197"/>
    <p:sldLayoutId id="2147483851" r:id="rId198"/>
    <p:sldLayoutId id="2147483852" r:id="rId199"/>
    <p:sldLayoutId id="2147483853" r:id="rId200"/>
    <p:sldLayoutId id="2147483854" r:id="rId201"/>
    <p:sldLayoutId id="2147483855" r:id="rId202"/>
    <p:sldLayoutId id="2147483856" r:id="rId203"/>
    <p:sldLayoutId id="2147483857" r:id="rId204"/>
    <p:sldLayoutId id="2147483858" r:id="rId205"/>
    <p:sldLayoutId id="2147483859" r:id="rId206"/>
    <p:sldLayoutId id="2147483860" r:id="rId207"/>
    <p:sldLayoutId id="2147483861" r:id="rId208"/>
    <p:sldLayoutId id="2147483862" r:id="rId209"/>
    <p:sldLayoutId id="2147483863" r:id="rId210"/>
    <p:sldLayoutId id="2147483864" r:id="rId211"/>
    <p:sldLayoutId id="2147483865" r:id="rId212"/>
    <p:sldLayoutId id="2147483866" r:id="rId213"/>
    <p:sldLayoutId id="2147483867" r:id="rId214"/>
    <p:sldLayoutId id="2147483868" r:id="rId215"/>
    <p:sldLayoutId id="2147483869" r:id="rId216"/>
    <p:sldLayoutId id="2147483870" r:id="rId217"/>
    <p:sldLayoutId id="2147483871" r:id="rId218"/>
    <p:sldLayoutId id="2147483872" r:id="rId219"/>
    <p:sldLayoutId id="2147483873" r:id="rId220"/>
    <p:sldLayoutId id="2147483874" r:id="rId221"/>
    <p:sldLayoutId id="2147483875" r:id="rId222"/>
    <p:sldLayoutId id="2147483876" r:id="rId223"/>
    <p:sldLayoutId id="2147483877" r:id="rId224"/>
    <p:sldLayoutId id="2147483878" r:id="rId225"/>
    <p:sldLayoutId id="2147483879" r:id="rId226"/>
    <p:sldLayoutId id="2147483880" r:id="rId227"/>
    <p:sldLayoutId id="2147483881" r:id="rId228"/>
    <p:sldLayoutId id="2147483882" r:id="rId229"/>
    <p:sldLayoutId id="2147483883" r:id="rId230"/>
    <p:sldLayoutId id="2147483884" r:id="rId231"/>
    <p:sldLayoutId id="2147483885" r:id="rId232"/>
    <p:sldLayoutId id="2147483886" r:id="rId233"/>
    <p:sldLayoutId id="2147483887" r:id="rId234"/>
    <p:sldLayoutId id="2147483888" r:id="rId235"/>
    <p:sldLayoutId id="2147483889" r:id="rId236"/>
    <p:sldLayoutId id="2147483890" r:id="rId237"/>
    <p:sldLayoutId id="2147483891" r:id="rId238"/>
    <p:sldLayoutId id="2147483892" r:id="rId239"/>
    <p:sldLayoutId id="2147483893" r:id="rId240"/>
    <p:sldLayoutId id="2147483894" r:id="rId241"/>
    <p:sldLayoutId id="2147483895" r:id="rId242"/>
    <p:sldLayoutId id="2147483896" r:id="rId243"/>
    <p:sldLayoutId id="2147483897" r:id="rId244"/>
    <p:sldLayoutId id="2147483898" r:id="rId245"/>
    <p:sldLayoutId id="2147483899" r:id="rId246"/>
    <p:sldLayoutId id="2147483900" r:id="rId247"/>
    <p:sldLayoutId id="2147483901" r:id="rId248"/>
    <p:sldLayoutId id="2147483902" r:id="rId249"/>
    <p:sldLayoutId id="2147483903" r:id="rId250"/>
    <p:sldLayoutId id="2147483904" r:id="rId251"/>
    <p:sldLayoutId id="2147483905" r:id="rId252"/>
    <p:sldLayoutId id="2147483906" r:id="rId253"/>
    <p:sldLayoutId id="2147483907" r:id="rId254"/>
    <p:sldLayoutId id="2147483908" r:id="rId255"/>
    <p:sldLayoutId id="2147483909" r:id="rId256"/>
    <p:sldLayoutId id="2147483910" r:id="rId257"/>
    <p:sldLayoutId id="2147483911" r:id="rId258"/>
    <p:sldLayoutId id="2147483912" r:id="rId259"/>
    <p:sldLayoutId id="2147483913" r:id="rId260"/>
    <p:sldLayoutId id="2147483914" r:id="rId261"/>
    <p:sldLayoutId id="2147483915" r:id="rId262"/>
    <p:sldLayoutId id="2147483916" r:id="rId263"/>
    <p:sldLayoutId id="2147483917" r:id="rId264"/>
    <p:sldLayoutId id="2147483918" r:id="rId265"/>
    <p:sldLayoutId id="2147483919" r:id="rId266"/>
    <p:sldLayoutId id="2147483920" r:id="rId267"/>
    <p:sldLayoutId id="2147483921" r:id="rId268"/>
    <p:sldLayoutId id="2147483922" r:id="rId269"/>
    <p:sldLayoutId id="2147483923" r:id="rId270"/>
    <p:sldLayoutId id="2147483924" r:id="rId271"/>
    <p:sldLayoutId id="2147483925" r:id="rId272"/>
    <p:sldLayoutId id="2147483926" r:id="rId273"/>
    <p:sldLayoutId id="2147483927" r:id="rId274"/>
    <p:sldLayoutId id="2147483928" r:id="rId275"/>
    <p:sldLayoutId id="2147483929" r:id="rId276"/>
    <p:sldLayoutId id="2147483930" r:id="rId277"/>
    <p:sldLayoutId id="2147483931" r:id="rId278"/>
    <p:sldLayoutId id="2147483932" r:id="rId279"/>
    <p:sldLayoutId id="2147483933" r:id="rId280"/>
    <p:sldLayoutId id="2147483934" r:id="rId281"/>
    <p:sldLayoutId id="2147483936" r:id="rId282"/>
    <p:sldLayoutId id="2147483937" r:id="rId283"/>
    <p:sldLayoutId id="2147483938" r:id="rId284"/>
  </p:sldLayoutIdLst>
  <p:transition spd="med"/>
  <p:txStyles>
    <p:titleStyle>
      <a:lvl1pPr marL="0" marR="0" indent="0" algn="ctr" defTabSz="914400" rtl="0" latinLnBrk="0">
        <a:lnSpc>
          <a:spcPct val="100000"/>
        </a:lnSpc>
        <a:spcBef>
          <a:spcPts val="0"/>
        </a:spcBef>
        <a:spcAft>
          <a:spcPts val="0"/>
        </a:spcAft>
        <a:buClrTx/>
        <a:buSzTx/>
        <a:buFontTx/>
        <a:buNone/>
        <a:tabLst/>
        <a:defRPr sz="2800" b="1"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2800" b="1"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2800" b="1"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2800" b="1"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2800" b="1"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2800" b="1"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2800" b="1"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2800" b="1"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2800" b="1"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9pPr>
    </p:titleStyle>
    <p:bodyStyle>
      <a:lvl1pPr marL="342900" marR="0" indent="-342900" algn="l" defTabSz="914400" rtl="0" latinLnBrk="0">
        <a:lnSpc>
          <a:spcPct val="100000"/>
        </a:lnSpc>
        <a:spcBef>
          <a:spcPts val="600"/>
        </a:spcBef>
        <a:spcAft>
          <a:spcPts val="0"/>
        </a:spcAft>
        <a:buClrTx/>
        <a:buSzTx/>
        <a:buFontTx/>
        <a:buNone/>
        <a:tabLst/>
        <a:defRPr sz="2800" b="0"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1pPr>
      <a:lvl2pPr marL="342900" marR="0" indent="114300" algn="l" defTabSz="914400" rtl="0" latinLnBrk="0">
        <a:lnSpc>
          <a:spcPct val="100000"/>
        </a:lnSpc>
        <a:spcBef>
          <a:spcPts val="600"/>
        </a:spcBef>
        <a:spcAft>
          <a:spcPts val="0"/>
        </a:spcAft>
        <a:buClrTx/>
        <a:buSzTx/>
        <a:buFontTx/>
        <a:buNone/>
        <a:tabLst/>
        <a:defRPr sz="2800" b="0"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2pPr>
      <a:lvl3pPr marL="342900" marR="0" indent="571500" algn="l" defTabSz="914400" rtl="0" latinLnBrk="0">
        <a:lnSpc>
          <a:spcPct val="100000"/>
        </a:lnSpc>
        <a:spcBef>
          <a:spcPts val="600"/>
        </a:spcBef>
        <a:spcAft>
          <a:spcPts val="0"/>
        </a:spcAft>
        <a:buClrTx/>
        <a:buSzTx/>
        <a:buFontTx/>
        <a:buNone/>
        <a:tabLst/>
        <a:defRPr sz="2800" b="0"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3pPr>
      <a:lvl4pPr marL="342900" marR="0" indent="1028700" algn="l" defTabSz="914400" rtl="0" latinLnBrk="0">
        <a:lnSpc>
          <a:spcPct val="100000"/>
        </a:lnSpc>
        <a:spcBef>
          <a:spcPts val="600"/>
        </a:spcBef>
        <a:spcAft>
          <a:spcPts val="0"/>
        </a:spcAft>
        <a:buClrTx/>
        <a:buSzTx/>
        <a:buFontTx/>
        <a:buNone/>
        <a:tabLst/>
        <a:defRPr sz="2800" b="0"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4pPr>
      <a:lvl5pPr marL="342900" marR="0" indent="1485900" algn="l" defTabSz="914400" rtl="0" latinLnBrk="0">
        <a:lnSpc>
          <a:spcPct val="100000"/>
        </a:lnSpc>
        <a:spcBef>
          <a:spcPts val="600"/>
        </a:spcBef>
        <a:spcAft>
          <a:spcPts val="0"/>
        </a:spcAft>
        <a:buClrTx/>
        <a:buSzTx/>
        <a:buFontTx/>
        <a:buNone/>
        <a:tabLst/>
        <a:defRPr sz="2800" b="0"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5pPr>
      <a:lvl6pPr marL="342900" marR="0" indent="1943100" algn="l" defTabSz="914400" rtl="0" latinLnBrk="0">
        <a:lnSpc>
          <a:spcPct val="100000"/>
        </a:lnSpc>
        <a:spcBef>
          <a:spcPts val="600"/>
        </a:spcBef>
        <a:spcAft>
          <a:spcPts val="0"/>
        </a:spcAft>
        <a:buClrTx/>
        <a:buSzTx/>
        <a:buFontTx/>
        <a:buNone/>
        <a:tabLst/>
        <a:defRPr sz="2800" b="0"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6pPr>
      <a:lvl7pPr marL="342900" marR="0" indent="2400300" algn="l" defTabSz="914400" rtl="0" latinLnBrk="0">
        <a:lnSpc>
          <a:spcPct val="100000"/>
        </a:lnSpc>
        <a:spcBef>
          <a:spcPts val="600"/>
        </a:spcBef>
        <a:spcAft>
          <a:spcPts val="0"/>
        </a:spcAft>
        <a:buClrTx/>
        <a:buSzTx/>
        <a:buFontTx/>
        <a:buNone/>
        <a:tabLst/>
        <a:defRPr sz="2800" b="0"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7pPr>
      <a:lvl8pPr marL="342900" marR="0" indent="2857500" algn="l" defTabSz="914400" rtl="0" latinLnBrk="0">
        <a:lnSpc>
          <a:spcPct val="100000"/>
        </a:lnSpc>
        <a:spcBef>
          <a:spcPts val="600"/>
        </a:spcBef>
        <a:spcAft>
          <a:spcPts val="0"/>
        </a:spcAft>
        <a:buClrTx/>
        <a:buSzTx/>
        <a:buFontTx/>
        <a:buNone/>
        <a:tabLst/>
        <a:defRPr sz="2800" b="0"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8pPr>
      <a:lvl9pPr marL="342900" marR="0" indent="3314700" algn="l" defTabSz="914400" rtl="0" latinLnBrk="0">
        <a:lnSpc>
          <a:spcPct val="100000"/>
        </a:lnSpc>
        <a:spcBef>
          <a:spcPts val="600"/>
        </a:spcBef>
        <a:spcAft>
          <a:spcPts val="0"/>
        </a:spcAft>
        <a:buClrTx/>
        <a:buSzTx/>
        <a:buFontTx/>
        <a:buNone/>
        <a:tabLst/>
        <a:defRPr sz="2800" b="0" i="0" u="none" strike="noStrike" cap="none" spc="0" baseline="0">
          <a:solidFill>
            <a:srgbClr val="FFFFFF"/>
          </a:solidFill>
          <a:effectLst>
            <a:outerShdw blurRad="38100" dist="38100" dir="2700000" rotWithShape="0">
              <a:srgbClr val="578963"/>
            </a:outerShdw>
          </a:effectLst>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4" name="Title 1"/>
          <p:cNvSpPr txBox="1">
            <a:spLocks noGrp="1"/>
          </p:cNvSpPr>
          <p:nvPr>
            <p:ph type="title"/>
          </p:nvPr>
        </p:nvSpPr>
        <p:spPr>
          <a:prstGeom prst="rect">
            <a:avLst/>
          </a:prstGeom>
        </p:spPr>
        <p:txBody>
          <a:bodyPr/>
          <a:lstStyle/>
          <a:p>
            <a:pPr>
              <a:defRPr sz="2800"/>
            </a:pPr>
            <a:r>
              <a:t>Bringing light into the new year</a:t>
            </a:r>
            <a:br/>
            <a:r>
              <a:rPr sz="1600"/>
              <a:t>John 1:1-9 </a:t>
            </a:r>
            <a:br>
              <a:rPr sz="1600"/>
            </a:br>
            <a:r>
              <a:rPr sz="1600"/>
              <a:t>Ephesians 1:3-14</a:t>
            </a:r>
          </a:p>
        </p:txBody>
      </p:sp>
      <p:sp>
        <p:nvSpPr>
          <p:cNvPr id="2855" name="Text Placeholder 2"/>
          <p:cNvSpPr txBox="1">
            <a:spLocks noGrp="1"/>
          </p:cNvSpPr>
          <p:nvPr>
            <p:ph type="body" sz="quarter" idx="1"/>
          </p:nvPr>
        </p:nvSpPr>
        <p:spPr>
          <a:prstGeom prst="rect">
            <a:avLst/>
          </a:prstGeom>
        </p:spPr>
        <p:txBody>
          <a:bodyPr/>
          <a:lstStyle/>
          <a:p>
            <a:r>
              <a:t>Who we are in Christ…..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1" name="Title 3"/>
          <p:cNvSpPr txBox="1">
            <a:spLocks noGrp="1"/>
          </p:cNvSpPr>
          <p:nvPr>
            <p:ph type="title"/>
          </p:nvPr>
        </p:nvSpPr>
        <p:spPr>
          <a:prstGeom prst="rect">
            <a:avLst/>
          </a:prstGeom>
        </p:spPr>
        <p:txBody>
          <a:bodyPr/>
          <a:lstStyle/>
          <a:p>
            <a:pPr>
              <a:defRPr sz="2800"/>
            </a:pPr>
            <a:r>
              <a:t>Impact of Christ</a:t>
            </a:r>
            <a:br/>
            <a:r>
              <a:t>Ephesians 1:3-14</a:t>
            </a:r>
          </a:p>
        </p:txBody>
      </p:sp>
      <p:sp>
        <p:nvSpPr>
          <p:cNvPr id="2882" name="Content Placeholder 6"/>
          <p:cNvSpPr txBox="1">
            <a:spLocks noGrp="1"/>
          </p:cNvSpPr>
          <p:nvPr>
            <p:ph type="body" idx="1"/>
          </p:nvPr>
        </p:nvSpPr>
        <p:spPr>
          <a:xfrm>
            <a:off x="457200" y="1600202"/>
            <a:ext cx="8229600" cy="4525964"/>
          </a:xfrm>
          <a:prstGeom prst="rect">
            <a:avLst/>
          </a:prstGeom>
        </p:spPr>
        <p:txBody>
          <a:bodyPr>
            <a:normAutofit lnSpcReduction="10000"/>
          </a:bodyPr>
          <a:lstStyle/>
          <a:p>
            <a:pPr marL="342900" indent="-342900">
              <a:spcBef>
                <a:spcPts val="600"/>
              </a:spcBef>
              <a:buClr>
                <a:srgbClr val="FFCC66"/>
              </a:buClr>
              <a:buSzPct val="100000"/>
              <a:buFont typeface="Arial"/>
              <a:buChar char="•"/>
              <a:defRPr sz="2800"/>
            </a:pPr>
            <a:r>
              <a:t>In Christ we part of a plan….</a:t>
            </a:r>
          </a:p>
          <a:p>
            <a:pPr marL="0" indent="0">
              <a:defRPr sz="2800"/>
            </a:pPr>
            <a:endParaRPr/>
          </a:p>
          <a:p>
            <a:pPr marL="0" indent="0">
              <a:spcBef>
                <a:spcPts val="600"/>
              </a:spcBef>
              <a:defRPr sz="2800"/>
            </a:pPr>
            <a:r>
              <a:t>11 In him we were also chosen, having been predestined </a:t>
            </a:r>
            <a:r>
              <a:rPr>
                <a:solidFill>
                  <a:srgbClr val="FFFF00"/>
                </a:solidFill>
              </a:rPr>
              <a:t>according to the plan </a:t>
            </a:r>
            <a:r>
              <a:t>of him who </a:t>
            </a:r>
            <a:r>
              <a:rPr>
                <a:solidFill>
                  <a:srgbClr val="FFFF00"/>
                </a:solidFill>
              </a:rPr>
              <a:t>works out everything </a:t>
            </a:r>
            <a:r>
              <a:t>in conformity with the </a:t>
            </a:r>
            <a:r>
              <a:rPr>
                <a:solidFill>
                  <a:srgbClr val="FFFF00"/>
                </a:solidFill>
              </a:rPr>
              <a:t>purpose of his will</a:t>
            </a:r>
            <a:r>
              <a:t>, 12 in order that we, who were the first to put our hope in Christ, might be for the </a:t>
            </a:r>
            <a:r>
              <a:rPr>
                <a:solidFill>
                  <a:srgbClr val="FFFF00"/>
                </a:solidFill>
              </a:rPr>
              <a:t>praise of his glory</a:t>
            </a:r>
            <a:r>
              <a:t>.</a:t>
            </a:r>
          </a:p>
          <a:p>
            <a:pPr marL="0" indent="0">
              <a:defRPr sz="2800"/>
            </a:pPr>
            <a:endParaRPr/>
          </a:p>
          <a:p>
            <a:pPr marL="0" indent="0">
              <a:defRPr sz="2400"/>
            </a:pPr>
            <a:r>
              <a:t>The New International Version  Eph 1:11–12</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4" name="Title 3"/>
          <p:cNvSpPr txBox="1">
            <a:spLocks noGrp="1"/>
          </p:cNvSpPr>
          <p:nvPr>
            <p:ph type="title"/>
          </p:nvPr>
        </p:nvSpPr>
        <p:spPr>
          <a:prstGeom prst="rect">
            <a:avLst/>
          </a:prstGeom>
        </p:spPr>
        <p:txBody>
          <a:bodyPr/>
          <a:lstStyle/>
          <a:p>
            <a:pPr>
              <a:defRPr sz="2800"/>
            </a:pPr>
            <a:r>
              <a:t>Impact of Christ</a:t>
            </a:r>
            <a:br/>
            <a:r>
              <a:t>Ephesians 1:3-14</a:t>
            </a:r>
          </a:p>
        </p:txBody>
      </p:sp>
      <p:sp>
        <p:nvSpPr>
          <p:cNvPr id="2885" name="Content Placeholder 6"/>
          <p:cNvSpPr txBox="1">
            <a:spLocks noGrp="1"/>
          </p:cNvSpPr>
          <p:nvPr>
            <p:ph type="body" idx="1"/>
          </p:nvPr>
        </p:nvSpPr>
        <p:spPr>
          <a:xfrm>
            <a:off x="457200" y="1600202"/>
            <a:ext cx="8229600" cy="4525964"/>
          </a:xfrm>
          <a:prstGeom prst="rect">
            <a:avLst/>
          </a:prstGeom>
        </p:spPr>
        <p:txBody>
          <a:bodyPr>
            <a:normAutofit lnSpcReduction="10000"/>
          </a:bodyPr>
          <a:lstStyle/>
          <a:p>
            <a:pPr marL="339470" indent="-339470" defTabSz="905255">
              <a:spcBef>
                <a:spcPts val="600"/>
              </a:spcBef>
              <a:buClr>
                <a:srgbClr val="FFCC66"/>
              </a:buClr>
              <a:buSzPct val="100000"/>
              <a:buFont typeface="Arial"/>
              <a:buChar char="•"/>
              <a:defRPr sz="2772">
                <a:effectLst>
                  <a:outerShdw blurRad="37719" dist="37719" dir="2700000" rotWithShape="0">
                    <a:srgbClr val="578963"/>
                  </a:outerShdw>
                </a:effectLst>
              </a:defRPr>
            </a:pPr>
            <a:r>
              <a:t>Paul reminds us who he is talking to….</a:t>
            </a:r>
          </a:p>
          <a:p>
            <a:pPr marL="0" indent="0" defTabSz="905255">
              <a:spcBef>
                <a:spcPts val="400"/>
              </a:spcBef>
              <a:defRPr sz="2772">
                <a:effectLst>
                  <a:outerShdw blurRad="37719" dist="37719" dir="2700000" rotWithShape="0">
                    <a:srgbClr val="578963"/>
                  </a:outerShdw>
                </a:effectLst>
              </a:defRPr>
            </a:pPr>
            <a:endParaRPr/>
          </a:p>
          <a:p>
            <a:pPr marL="0" indent="0" defTabSz="905255">
              <a:spcBef>
                <a:spcPts val="600"/>
              </a:spcBef>
              <a:defRPr sz="2574">
                <a:effectLst>
                  <a:outerShdw blurRad="37719" dist="37719" dir="2700000" rotWithShape="0">
                    <a:srgbClr val="578963"/>
                  </a:outerShdw>
                </a:effectLst>
              </a:defRPr>
            </a:pPr>
            <a:r>
              <a:t>13 And </a:t>
            </a:r>
            <a:r>
              <a:rPr>
                <a:solidFill>
                  <a:srgbClr val="FFFF00"/>
                </a:solidFill>
              </a:rPr>
              <a:t>you also were included </a:t>
            </a:r>
            <a:r>
              <a:t>in Christ when you heard the message of truth, the gospel of your salvation. </a:t>
            </a:r>
            <a:r>
              <a:rPr>
                <a:solidFill>
                  <a:srgbClr val="FFFF00"/>
                </a:solidFill>
              </a:rPr>
              <a:t>When you believed</a:t>
            </a:r>
            <a:r>
              <a:t>, you were marked in him with a seal, the promised Holy Spirit, 14 who is a deposit guaranteeing our inheritance until the redemption of those who are God’s possession—to the praise of his glory. </a:t>
            </a:r>
          </a:p>
          <a:p>
            <a:pPr marL="0" indent="0" defTabSz="905255">
              <a:spcBef>
                <a:spcPts val="400"/>
              </a:spcBef>
              <a:defRPr sz="2772">
                <a:effectLst>
                  <a:outerShdw blurRad="37719" dist="37719" dir="2700000" rotWithShape="0">
                    <a:srgbClr val="578963"/>
                  </a:outerShdw>
                </a:effectLst>
              </a:defRPr>
            </a:pPr>
            <a:endParaRPr/>
          </a:p>
          <a:p>
            <a:pPr marL="0" indent="0" defTabSz="905255">
              <a:defRPr sz="2376">
                <a:effectLst>
                  <a:outerShdw blurRad="37719" dist="37719" dir="2700000" rotWithShape="0">
                    <a:srgbClr val="578963"/>
                  </a:outerShdw>
                </a:effectLst>
              </a:defRPr>
            </a:pPr>
            <a:r>
              <a:t>The New International Version Eph 1:13–14</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 name="Title 1"/>
          <p:cNvSpPr txBox="1">
            <a:spLocks noGrp="1"/>
          </p:cNvSpPr>
          <p:nvPr>
            <p:ph type="title"/>
          </p:nvPr>
        </p:nvSpPr>
        <p:spPr>
          <a:prstGeom prst="rect">
            <a:avLst/>
          </a:prstGeom>
        </p:spPr>
        <p:txBody>
          <a:bodyPr/>
          <a:lstStyle/>
          <a:p>
            <a:pPr defTabSz="868680">
              <a:defRPr sz="3420">
                <a:effectLst>
                  <a:outerShdw blurRad="36195" dist="36195" dir="2700000" rotWithShape="0">
                    <a:srgbClr val="578963"/>
                  </a:outerShdw>
                </a:effectLst>
              </a:defRPr>
            </a:pPr>
            <a:r>
              <a:t>Entering a New Year</a:t>
            </a:r>
            <a:br/>
            <a:r>
              <a:t>Remember….</a:t>
            </a:r>
          </a:p>
        </p:txBody>
      </p:sp>
      <p:sp>
        <p:nvSpPr>
          <p:cNvPr id="2888" name="Content Placeholder 2"/>
          <p:cNvSpPr txBox="1">
            <a:spLocks noGrp="1"/>
          </p:cNvSpPr>
          <p:nvPr>
            <p:ph type="body" sz="half" idx="1"/>
          </p:nvPr>
        </p:nvSpPr>
        <p:spPr>
          <a:xfrm>
            <a:off x="457198" y="1600202"/>
            <a:ext cx="4591881" cy="4525964"/>
          </a:xfrm>
          <a:prstGeom prst="rect">
            <a:avLst/>
          </a:prstGeom>
        </p:spPr>
        <p:txBody>
          <a:bodyPr/>
          <a:lstStyle>
            <a:lvl1pPr marL="457200" indent="-457200">
              <a:spcBef>
                <a:spcPts val="600"/>
              </a:spcBef>
              <a:buClr>
                <a:srgbClr val="FFCC66"/>
              </a:buClr>
              <a:buSzPct val="100000"/>
              <a:buAutoNum type="arabicPeriod"/>
              <a:defRPr sz="2800"/>
            </a:lvl1pPr>
          </a:lstStyle>
          <a:p>
            <a:r>
              <a:t>Who you are…</a:t>
            </a:r>
          </a:p>
        </p:txBody>
      </p:sp>
      <p:pic>
        <p:nvPicPr>
          <p:cNvPr id="2889" name="Content Placeholder 5" descr="Content Placeholder 5"/>
          <p:cNvPicPr>
            <a:picLocks noChangeAspect="1"/>
          </p:cNvPicPr>
          <p:nvPr/>
        </p:nvPicPr>
        <p:blipFill>
          <a:blip r:embed="rId2">
            <a:extLst/>
          </a:blip>
          <a:stretch>
            <a:fillRect/>
          </a:stretch>
        </p:blipFill>
        <p:spPr>
          <a:xfrm>
            <a:off x="5049077" y="1476137"/>
            <a:ext cx="4041913" cy="4525963"/>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1" name="Title 1"/>
          <p:cNvSpPr txBox="1">
            <a:spLocks noGrp="1"/>
          </p:cNvSpPr>
          <p:nvPr>
            <p:ph type="title"/>
          </p:nvPr>
        </p:nvSpPr>
        <p:spPr>
          <a:prstGeom prst="rect">
            <a:avLst/>
          </a:prstGeom>
        </p:spPr>
        <p:txBody>
          <a:bodyPr/>
          <a:lstStyle/>
          <a:p>
            <a:pPr defTabSz="868680">
              <a:defRPr sz="3420">
                <a:effectLst>
                  <a:outerShdw blurRad="36195" dist="36195" dir="2700000" rotWithShape="0">
                    <a:srgbClr val="578963"/>
                  </a:outerShdw>
                </a:effectLst>
              </a:defRPr>
            </a:pPr>
            <a:r>
              <a:t>Entering a New Year</a:t>
            </a:r>
            <a:br/>
            <a:r>
              <a:t>Remember….</a:t>
            </a:r>
          </a:p>
        </p:txBody>
      </p:sp>
      <p:sp>
        <p:nvSpPr>
          <p:cNvPr id="2892" name="Content Placeholder 2"/>
          <p:cNvSpPr txBox="1">
            <a:spLocks noGrp="1"/>
          </p:cNvSpPr>
          <p:nvPr>
            <p:ph type="body" sz="half" idx="1"/>
          </p:nvPr>
        </p:nvSpPr>
        <p:spPr>
          <a:xfrm>
            <a:off x="457198" y="1600202"/>
            <a:ext cx="4591881" cy="4525964"/>
          </a:xfrm>
          <a:prstGeom prst="rect">
            <a:avLst/>
          </a:prstGeom>
        </p:spPr>
        <p:txBody>
          <a:bodyPr/>
          <a:lstStyle/>
          <a:p>
            <a:pPr marL="457200" indent="-457200">
              <a:spcBef>
                <a:spcPts val="600"/>
              </a:spcBef>
              <a:buClr>
                <a:srgbClr val="FFCC66"/>
              </a:buClr>
              <a:buSzPct val="100000"/>
              <a:buAutoNum type="arabicPeriod"/>
              <a:defRPr sz="2800"/>
            </a:pPr>
            <a:r>
              <a:t>Who you are…</a:t>
            </a:r>
          </a:p>
          <a:p>
            <a:pPr marL="457200" indent="-457200">
              <a:spcBef>
                <a:spcPts val="600"/>
              </a:spcBef>
              <a:buClr>
                <a:srgbClr val="FFCC66"/>
              </a:buClr>
              <a:buSzPct val="100000"/>
              <a:buAutoNum type="arabicPeriod"/>
              <a:defRPr sz="2800"/>
            </a:pPr>
            <a:r>
              <a:t>God has a plan…</a:t>
            </a:r>
          </a:p>
        </p:txBody>
      </p:sp>
      <p:pic>
        <p:nvPicPr>
          <p:cNvPr id="2893" name="Content Placeholder 5" descr="Content Placeholder 5"/>
          <p:cNvPicPr>
            <a:picLocks noChangeAspect="1"/>
          </p:cNvPicPr>
          <p:nvPr/>
        </p:nvPicPr>
        <p:blipFill>
          <a:blip r:embed="rId2">
            <a:extLst/>
          </a:blip>
          <a:stretch>
            <a:fillRect/>
          </a:stretch>
        </p:blipFill>
        <p:spPr>
          <a:xfrm>
            <a:off x="5049077" y="1476137"/>
            <a:ext cx="4041913" cy="452596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5" name="Title 1"/>
          <p:cNvSpPr txBox="1">
            <a:spLocks noGrp="1"/>
          </p:cNvSpPr>
          <p:nvPr>
            <p:ph type="title"/>
          </p:nvPr>
        </p:nvSpPr>
        <p:spPr>
          <a:prstGeom prst="rect">
            <a:avLst/>
          </a:prstGeom>
        </p:spPr>
        <p:txBody>
          <a:bodyPr/>
          <a:lstStyle/>
          <a:p>
            <a:pPr defTabSz="868680">
              <a:defRPr sz="3420">
                <a:effectLst>
                  <a:outerShdw blurRad="36195" dist="36195" dir="2700000" rotWithShape="0">
                    <a:srgbClr val="578963"/>
                  </a:outerShdw>
                </a:effectLst>
              </a:defRPr>
            </a:pPr>
            <a:r>
              <a:t>Entering a New Year</a:t>
            </a:r>
            <a:br/>
            <a:r>
              <a:t>Remember….</a:t>
            </a:r>
          </a:p>
        </p:txBody>
      </p:sp>
      <p:sp>
        <p:nvSpPr>
          <p:cNvPr id="2896" name="Content Placeholder 2"/>
          <p:cNvSpPr txBox="1">
            <a:spLocks noGrp="1"/>
          </p:cNvSpPr>
          <p:nvPr>
            <p:ph type="body" sz="half" idx="1"/>
          </p:nvPr>
        </p:nvSpPr>
        <p:spPr>
          <a:xfrm>
            <a:off x="457198" y="1600202"/>
            <a:ext cx="4591881" cy="4525964"/>
          </a:xfrm>
          <a:prstGeom prst="rect">
            <a:avLst/>
          </a:prstGeom>
        </p:spPr>
        <p:txBody>
          <a:bodyPr/>
          <a:lstStyle/>
          <a:p>
            <a:pPr marL="457200" indent="-457200">
              <a:spcBef>
                <a:spcPts val="600"/>
              </a:spcBef>
              <a:buClr>
                <a:srgbClr val="FFCC66"/>
              </a:buClr>
              <a:buSzPct val="100000"/>
              <a:buAutoNum type="arabicPeriod"/>
              <a:defRPr sz="2800"/>
            </a:pPr>
            <a:r>
              <a:t>Who you are…</a:t>
            </a:r>
          </a:p>
          <a:p>
            <a:pPr marL="457200" indent="-457200">
              <a:spcBef>
                <a:spcPts val="600"/>
              </a:spcBef>
              <a:buClr>
                <a:srgbClr val="FFCC66"/>
              </a:buClr>
              <a:buSzPct val="100000"/>
              <a:buAutoNum type="arabicPeriod"/>
              <a:defRPr sz="2800"/>
            </a:pPr>
            <a:r>
              <a:t>God has a plan…</a:t>
            </a:r>
          </a:p>
          <a:p>
            <a:pPr marL="457200" indent="-457200">
              <a:spcBef>
                <a:spcPts val="600"/>
              </a:spcBef>
              <a:buClr>
                <a:srgbClr val="FFCC66"/>
              </a:buClr>
              <a:buSzPct val="100000"/>
              <a:buAutoNum type="arabicPeriod"/>
              <a:defRPr sz="2800"/>
            </a:pPr>
            <a:r>
              <a:t>What Christ has done…</a:t>
            </a:r>
          </a:p>
          <a:p>
            <a:pPr marL="0" indent="0">
              <a:defRPr sz="2800"/>
            </a:pPr>
            <a:endParaRPr/>
          </a:p>
          <a:p>
            <a:pPr marL="0" indent="0">
              <a:defRPr sz="2800"/>
            </a:pPr>
            <a:endParaRPr/>
          </a:p>
          <a:p>
            <a:pPr marL="0" indent="0" algn="ctr">
              <a:spcBef>
                <a:spcPts val="600"/>
              </a:spcBef>
              <a:defRPr sz="2800"/>
            </a:pPr>
            <a:r>
              <a:t>Live a Life of Praise and Prayer in 2020</a:t>
            </a:r>
          </a:p>
        </p:txBody>
      </p:sp>
      <p:pic>
        <p:nvPicPr>
          <p:cNvPr id="2897" name="Content Placeholder 5" descr="Content Placeholder 5"/>
          <p:cNvPicPr>
            <a:picLocks noChangeAspect="1"/>
          </p:cNvPicPr>
          <p:nvPr/>
        </p:nvPicPr>
        <p:blipFill>
          <a:blip r:embed="rId2">
            <a:extLst/>
          </a:blip>
          <a:stretch>
            <a:fillRect/>
          </a:stretch>
        </p:blipFill>
        <p:spPr>
          <a:xfrm>
            <a:off x="5049077" y="1476137"/>
            <a:ext cx="4041913" cy="452596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 name="Title 3"/>
          <p:cNvSpPr txBox="1">
            <a:spLocks noGrp="1"/>
          </p:cNvSpPr>
          <p:nvPr>
            <p:ph type="title"/>
          </p:nvPr>
        </p:nvSpPr>
        <p:spPr>
          <a:prstGeom prst="rect">
            <a:avLst/>
          </a:prstGeom>
        </p:spPr>
        <p:txBody>
          <a:bodyPr/>
          <a:lstStyle/>
          <a:p>
            <a:pPr>
              <a:defRPr sz="2800"/>
            </a:pPr>
            <a:r>
              <a:t>Gospel Perspective</a:t>
            </a:r>
            <a:br/>
            <a:r>
              <a:t>John 1: 1-9</a:t>
            </a:r>
          </a:p>
        </p:txBody>
      </p:sp>
      <p:sp>
        <p:nvSpPr>
          <p:cNvPr id="2858" name="Content Placeholder 6"/>
          <p:cNvSpPr txBox="1">
            <a:spLocks noGrp="1"/>
          </p:cNvSpPr>
          <p:nvPr>
            <p:ph type="body" idx="1"/>
          </p:nvPr>
        </p:nvSpPr>
        <p:spPr>
          <a:xfrm>
            <a:off x="457200" y="1600202"/>
            <a:ext cx="8229600" cy="4525964"/>
          </a:xfrm>
          <a:prstGeom prst="rect">
            <a:avLst/>
          </a:prstGeom>
        </p:spPr>
        <p:txBody>
          <a:bodyPr/>
          <a:lstStyle/>
          <a:p>
            <a:pPr marL="342900" indent="-342900">
              <a:spcBef>
                <a:spcPts val="600"/>
              </a:spcBef>
              <a:buClr>
                <a:srgbClr val="FFCC66"/>
              </a:buClr>
              <a:buSzPct val="100000"/>
              <a:buFont typeface="Arial"/>
              <a:buChar char="•"/>
              <a:defRPr sz="2800"/>
            </a:pPr>
            <a:r>
              <a:t>John starts his gospel account with a glimpse to eternity</a:t>
            </a:r>
          </a:p>
          <a:p>
            <a:pPr marL="0" indent="0"/>
            <a:endParaRPr/>
          </a:p>
          <a:p>
            <a:pPr marL="0" indent="0">
              <a:spcBef>
                <a:spcPts val="600"/>
              </a:spcBef>
              <a:defRPr sz="2800"/>
            </a:pPr>
            <a:r>
              <a:t>1 In the beginning was the Word, and the Word was with God, and the Word was God. 2 He was with God in the beginning. 3 Through him all things were made; without him nothing was made that has been made.</a:t>
            </a:r>
          </a:p>
          <a:p>
            <a:pPr marL="0" indent="0">
              <a:defRPr sz="2800"/>
            </a:pPr>
            <a:endParaRPr/>
          </a:p>
          <a:p>
            <a:pPr marL="0" indent="0">
              <a:spcBef>
                <a:spcPts val="400"/>
              </a:spcBef>
              <a:defRPr sz="2000"/>
            </a:pPr>
            <a:r>
              <a:t>The New International Version Jn 1:1–3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 name="Title 3"/>
          <p:cNvSpPr txBox="1">
            <a:spLocks noGrp="1"/>
          </p:cNvSpPr>
          <p:nvPr>
            <p:ph type="title"/>
          </p:nvPr>
        </p:nvSpPr>
        <p:spPr>
          <a:prstGeom prst="rect">
            <a:avLst/>
          </a:prstGeom>
        </p:spPr>
        <p:txBody>
          <a:bodyPr/>
          <a:lstStyle/>
          <a:p>
            <a:pPr>
              <a:defRPr sz="2800"/>
            </a:pPr>
            <a:r>
              <a:t>Gospel Perspective</a:t>
            </a:r>
            <a:br/>
            <a:r>
              <a:t>John 1: 1-14</a:t>
            </a:r>
          </a:p>
        </p:txBody>
      </p:sp>
      <p:sp>
        <p:nvSpPr>
          <p:cNvPr id="2861" name="Content Placeholder 6"/>
          <p:cNvSpPr txBox="1">
            <a:spLocks noGrp="1"/>
          </p:cNvSpPr>
          <p:nvPr>
            <p:ph type="body" idx="1"/>
          </p:nvPr>
        </p:nvSpPr>
        <p:spPr>
          <a:xfrm>
            <a:off x="457200" y="1600202"/>
            <a:ext cx="8229600" cy="4525964"/>
          </a:xfrm>
          <a:prstGeom prst="rect">
            <a:avLst/>
          </a:prstGeom>
        </p:spPr>
        <p:txBody>
          <a:bodyPr/>
          <a:lstStyle/>
          <a:p>
            <a:pPr marL="457200" indent="-457200">
              <a:spcBef>
                <a:spcPts val="700"/>
              </a:spcBef>
              <a:buClr>
                <a:srgbClr val="FFCC66"/>
              </a:buClr>
              <a:buSzPct val="100000"/>
              <a:buFont typeface="Arial"/>
              <a:buChar char="•"/>
              <a:defRPr sz="3200"/>
            </a:pPr>
            <a:r>
              <a:t>Jesus as the source of all life</a:t>
            </a:r>
          </a:p>
          <a:p>
            <a:pPr marL="0" indent="0"/>
            <a:endParaRPr/>
          </a:p>
          <a:p>
            <a:pPr marL="0" indent="0">
              <a:spcBef>
                <a:spcPts val="700"/>
              </a:spcBef>
              <a:defRPr sz="3200"/>
            </a:pPr>
            <a:r>
              <a:t>4 In him was life, and that life was the light of all mankind. 5 The light shines in the darkness, and the darkness has not overcome it.</a:t>
            </a:r>
          </a:p>
          <a:p>
            <a:pPr marL="0" indent="0"/>
            <a:endParaRPr/>
          </a:p>
          <a:p>
            <a:pPr marL="0" indent="0"/>
            <a:r>
              <a:t>The New International Version Jn 1:4–5</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3" name="Title 3"/>
          <p:cNvSpPr txBox="1">
            <a:spLocks noGrp="1"/>
          </p:cNvSpPr>
          <p:nvPr>
            <p:ph type="title"/>
          </p:nvPr>
        </p:nvSpPr>
        <p:spPr>
          <a:prstGeom prst="rect">
            <a:avLst/>
          </a:prstGeom>
        </p:spPr>
        <p:txBody>
          <a:bodyPr/>
          <a:lstStyle/>
          <a:p>
            <a:pPr>
              <a:defRPr sz="2800"/>
            </a:pPr>
            <a:r>
              <a:t>Gospel Perspective</a:t>
            </a:r>
            <a:br/>
            <a:r>
              <a:t>John 1: 1-14</a:t>
            </a:r>
          </a:p>
        </p:txBody>
      </p:sp>
      <p:sp>
        <p:nvSpPr>
          <p:cNvPr id="2864" name="Content Placeholder 6"/>
          <p:cNvSpPr txBox="1">
            <a:spLocks noGrp="1"/>
          </p:cNvSpPr>
          <p:nvPr>
            <p:ph type="body" idx="1"/>
          </p:nvPr>
        </p:nvSpPr>
        <p:spPr>
          <a:xfrm>
            <a:off x="457200" y="1600202"/>
            <a:ext cx="8229600" cy="4525964"/>
          </a:xfrm>
          <a:prstGeom prst="rect">
            <a:avLst/>
          </a:prstGeom>
        </p:spPr>
        <p:txBody>
          <a:bodyPr/>
          <a:lstStyle/>
          <a:p>
            <a:pPr marL="457200" indent="-457200">
              <a:spcBef>
                <a:spcPts val="700"/>
              </a:spcBef>
              <a:buClr>
                <a:srgbClr val="FFCC66"/>
              </a:buClr>
              <a:buSzPct val="100000"/>
              <a:buFont typeface="Arial"/>
              <a:buChar char="•"/>
              <a:defRPr sz="3200"/>
            </a:pPr>
            <a:r>
              <a:t>Being a Witness to the light</a:t>
            </a:r>
          </a:p>
          <a:p>
            <a:pPr marL="0" indent="0"/>
            <a:endParaRPr/>
          </a:p>
          <a:p>
            <a:pPr marL="0" indent="0">
              <a:spcBef>
                <a:spcPts val="600"/>
              </a:spcBef>
              <a:defRPr sz="2800"/>
            </a:pPr>
            <a:r>
              <a:t>6 There was a man sent from God whose name was John. 7 He came as a witness to testify concerning that light, so that through him all might believe. 8 He himself was not the light; he came only as a witness to the light. </a:t>
            </a:r>
          </a:p>
          <a:p>
            <a:pPr marL="0" indent="0"/>
            <a:endParaRPr/>
          </a:p>
          <a:p>
            <a:pPr marL="0" indent="0"/>
            <a:r>
              <a:t>The New International Version Jn 1:6–8</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6" name="Title 3"/>
          <p:cNvSpPr txBox="1">
            <a:spLocks noGrp="1"/>
          </p:cNvSpPr>
          <p:nvPr>
            <p:ph type="title"/>
          </p:nvPr>
        </p:nvSpPr>
        <p:spPr>
          <a:prstGeom prst="rect">
            <a:avLst/>
          </a:prstGeom>
        </p:spPr>
        <p:txBody>
          <a:bodyPr/>
          <a:lstStyle/>
          <a:p>
            <a:pPr>
              <a:defRPr sz="2800"/>
            </a:pPr>
            <a:r>
              <a:t>Gospel Perspective</a:t>
            </a:r>
            <a:br/>
            <a:r>
              <a:t>John 1: 1-14</a:t>
            </a:r>
          </a:p>
        </p:txBody>
      </p:sp>
      <p:sp>
        <p:nvSpPr>
          <p:cNvPr id="2867" name="Content Placeholder 6"/>
          <p:cNvSpPr txBox="1">
            <a:spLocks noGrp="1"/>
          </p:cNvSpPr>
          <p:nvPr>
            <p:ph type="body" idx="1"/>
          </p:nvPr>
        </p:nvSpPr>
        <p:spPr>
          <a:xfrm>
            <a:off x="457200" y="1600202"/>
            <a:ext cx="8229600" cy="4525964"/>
          </a:xfrm>
          <a:prstGeom prst="rect">
            <a:avLst/>
          </a:prstGeom>
        </p:spPr>
        <p:txBody>
          <a:bodyPr/>
          <a:lstStyle/>
          <a:p>
            <a:pPr marL="457200" indent="-457200">
              <a:spcBef>
                <a:spcPts val="700"/>
              </a:spcBef>
              <a:buClr>
                <a:srgbClr val="FFCC66"/>
              </a:buClr>
              <a:buSzPct val="100000"/>
              <a:buFont typeface="Arial"/>
              <a:buChar char="•"/>
              <a:defRPr sz="3200"/>
            </a:pPr>
            <a:r>
              <a:t>Many in the world will not recognize him</a:t>
            </a:r>
          </a:p>
          <a:p>
            <a:pPr marL="0" indent="0">
              <a:defRPr sz="3200"/>
            </a:pPr>
            <a:endParaRPr/>
          </a:p>
          <a:p>
            <a:pPr marL="0" indent="0">
              <a:spcBef>
                <a:spcPts val="600"/>
              </a:spcBef>
              <a:defRPr sz="2800"/>
            </a:pPr>
            <a:r>
              <a:t>9 The true light that gives light to everyone was coming into the world. 10 He was in the world, and though the world was made through him, the world did not recognize him. 11 He came to that which was his own, but his own did not receive him.</a:t>
            </a:r>
          </a:p>
          <a:p>
            <a:pPr marL="0" indent="0"/>
            <a:endParaRPr/>
          </a:p>
          <a:p>
            <a:pPr marL="0" indent="0"/>
            <a:r>
              <a:t>The New International Version. Jn 1:9–11</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 name="Title 3"/>
          <p:cNvSpPr txBox="1">
            <a:spLocks noGrp="1"/>
          </p:cNvSpPr>
          <p:nvPr>
            <p:ph type="title"/>
          </p:nvPr>
        </p:nvSpPr>
        <p:spPr>
          <a:prstGeom prst="rect">
            <a:avLst/>
          </a:prstGeom>
        </p:spPr>
        <p:txBody>
          <a:bodyPr/>
          <a:lstStyle/>
          <a:p>
            <a:pPr>
              <a:defRPr sz="2800"/>
            </a:pPr>
            <a:r>
              <a:t>Gospel Perspective</a:t>
            </a:r>
            <a:br/>
            <a:r>
              <a:t>John 1: 1-14</a:t>
            </a:r>
          </a:p>
        </p:txBody>
      </p:sp>
      <p:sp>
        <p:nvSpPr>
          <p:cNvPr id="2870" name="Content Placeholder 6"/>
          <p:cNvSpPr txBox="1">
            <a:spLocks noGrp="1"/>
          </p:cNvSpPr>
          <p:nvPr>
            <p:ph type="body" idx="1"/>
          </p:nvPr>
        </p:nvSpPr>
        <p:spPr>
          <a:xfrm>
            <a:off x="457200" y="1600202"/>
            <a:ext cx="8229600" cy="4525964"/>
          </a:xfrm>
          <a:prstGeom prst="rect">
            <a:avLst/>
          </a:prstGeom>
        </p:spPr>
        <p:txBody>
          <a:bodyPr/>
          <a:lstStyle/>
          <a:p>
            <a:pPr marL="342900" indent="-342900">
              <a:spcBef>
                <a:spcPts val="600"/>
              </a:spcBef>
              <a:buClr>
                <a:srgbClr val="FFCC66"/>
              </a:buClr>
              <a:buSzPct val="100000"/>
              <a:buFont typeface="Arial"/>
              <a:buChar char="•"/>
              <a:defRPr sz="2800"/>
            </a:pPr>
            <a:r>
              <a:t>But for those who do …..</a:t>
            </a:r>
          </a:p>
          <a:p>
            <a:pPr marL="0" indent="0">
              <a:defRPr sz="2400"/>
            </a:pPr>
            <a:endParaRPr/>
          </a:p>
          <a:p>
            <a:pPr marL="0" indent="0">
              <a:defRPr sz="2400"/>
            </a:pPr>
            <a:r>
              <a:t>12 Yet to all who did receive him, to those who believed in his name, he gave the right to become children of God—13 children born not of natural descent, nor of human decision or a husband’s will, but born of God. </a:t>
            </a:r>
          </a:p>
          <a:p>
            <a:pPr marL="0" indent="0">
              <a:defRPr sz="2400"/>
            </a:pPr>
            <a:r>
              <a:t>14 The Word became flesh and made his dwelling among us. We have seen his glory, the glory of the one and only Son, who came from the Father, full of grace and truth. </a:t>
            </a:r>
          </a:p>
          <a:p>
            <a:pPr marL="0" indent="0">
              <a:defRPr sz="2400"/>
            </a:pPr>
            <a:endParaRPr/>
          </a:p>
          <a:p>
            <a:pPr marL="0" indent="0">
              <a:defRPr sz="2400"/>
            </a:pPr>
            <a:r>
              <a:t>The New International Version  Jn 1:12–14</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2" name="Title 3"/>
          <p:cNvSpPr txBox="1">
            <a:spLocks noGrp="1"/>
          </p:cNvSpPr>
          <p:nvPr>
            <p:ph type="title"/>
          </p:nvPr>
        </p:nvSpPr>
        <p:spPr>
          <a:prstGeom prst="rect">
            <a:avLst/>
          </a:prstGeom>
        </p:spPr>
        <p:txBody>
          <a:bodyPr/>
          <a:lstStyle/>
          <a:p>
            <a:pPr>
              <a:defRPr sz="2800"/>
            </a:pPr>
            <a:r>
              <a:t>Impact of Christ</a:t>
            </a:r>
            <a:br/>
            <a:r>
              <a:t>Ephesians 1:3-14</a:t>
            </a:r>
          </a:p>
        </p:txBody>
      </p:sp>
      <p:sp>
        <p:nvSpPr>
          <p:cNvPr id="2873" name="Content Placeholder 6"/>
          <p:cNvSpPr txBox="1">
            <a:spLocks noGrp="1"/>
          </p:cNvSpPr>
          <p:nvPr>
            <p:ph type="body" idx="1"/>
          </p:nvPr>
        </p:nvSpPr>
        <p:spPr>
          <a:xfrm>
            <a:off x="457200" y="1600202"/>
            <a:ext cx="8229600" cy="4525964"/>
          </a:xfrm>
          <a:prstGeom prst="rect">
            <a:avLst/>
          </a:prstGeom>
        </p:spPr>
        <p:txBody>
          <a:bodyPr>
            <a:normAutofit lnSpcReduction="10000"/>
          </a:bodyPr>
          <a:lstStyle/>
          <a:p>
            <a:pPr marL="429768" indent="-429768" defTabSz="859536">
              <a:spcBef>
                <a:spcPts val="600"/>
              </a:spcBef>
              <a:buClr>
                <a:srgbClr val="FFCC66"/>
              </a:buClr>
              <a:buSzPct val="100000"/>
              <a:buFont typeface="Arial"/>
              <a:buChar char="•"/>
              <a:defRPr sz="2632">
                <a:effectLst>
                  <a:outerShdw blurRad="35814" dist="35814" dir="2700000" rotWithShape="0">
                    <a:srgbClr val="578963"/>
                  </a:outerShdw>
                </a:effectLst>
              </a:defRPr>
            </a:pPr>
            <a:r>
              <a:t>We should be overflowing with praise….</a:t>
            </a:r>
          </a:p>
          <a:p>
            <a:pPr marL="0" indent="0" defTabSz="859536">
              <a:spcBef>
                <a:spcPts val="400"/>
              </a:spcBef>
              <a:defRPr sz="2632">
                <a:effectLst>
                  <a:outerShdw blurRad="35814" dist="35814" dir="2700000" rotWithShape="0">
                    <a:srgbClr val="578963"/>
                  </a:outerShdw>
                </a:effectLst>
              </a:defRPr>
            </a:pPr>
            <a:endParaRPr/>
          </a:p>
          <a:p>
            <a:pPr marL="0" indent="0" defTabSz="859536">
              <a:defRPr sz="2256">
                <a:effectLst>
                  <a:outerShdw blurRad="35814" dist="35814" dir="2700000" rotWithShape="0">
                    <a:srgbClr val="578963"/>
                  </a:outerShdw>
                </a:effectLst>
              </a:defRPr>
            </a:pPr>
            <a:r>
              <a:t>3 Praise be to the God and Father of our Lord Jesus Christ, who has </a:t>
            </a:r>
            <a:r>
              <a:rPr>
                <a:solidFill>
                  <a:srgbClr val="FFFF00"/>
                </a:solidFill>
              </a:rPr>
              <a:t>blessed us in the heavenly realms with every spiritual blessing in Christ</a:t>
            </a:r>
            <a:r>
              <a:t>. 4 For </a:t>
            </a:r>
            <a:r>
              <a:rPr>
                <a:solidFill>
                  <a:srgbClr val="FFFF00"/>
                </a:solidFill>
              </a:rPr>
              <a:t>he chose us </a:t>
            </a:r>
            <a:r>
              <a:t>in him before the creation of the world to be holy and blameless in his sight. In love 5 he predestined us for </a:t>
            </a:r>
            <a:r>
              <a:rPr>
                <a:solidFill>
                  <a:srgbClr val="FFFF00"/>
                </a:solidFill>
              </a:rPr>
              <a:t>adoption to sonship</a:t>
            </a:r>
            <a:r>
              <a:t> through Jesus Christ, in accordance with </a:t>
            </a:r>
            <a:r>
              <a:rPr>
                <a:solidFill>
                  <a:srgbClr val="FFFF00"/>
                </a:solidFill>
              </a:rPr>
              <a:t>his pleasure </a:t>
            </a:r>
            <a:r>
              <a:t>and will—6 to the praise of his glorious grace, which he has freely given us in the One he loves.</a:t>
            </a:r>
          </a:p>
          <a:p>
            <a:pPr marL="0" indent="0" defTabSz="859536">
              <a:spcBef>
                <a:spcPts val="400"/>
              </a:spcBef>
              <a:defRPr sz="2256">
                <a:effectLst>
                  <a:outerShdw blurRad="35814" dist="35814" dir="2700000" rotWithShape="0">
                    <a:srgbClr val="578963"/>
                  </a:outerShdw>
                </a:effectLst>
              </a:defRPr>
            </a:pPr>
            <a:endParaRPr/>
          </a:p>
          <a:p>
            <a:pPr marL="0" indent="0" defTabSz="859536">
              <a:defRPr sz="2256">
                <a:effectLst>
                  <a:outerShdw blurRad="35814" dist="35814" dir="2700000" rotWithShape="0">
                    <a:srgbClr val="578963"/>
                  </a:outerShdw>
                </a:effectLst>
              </a:defRPr>
            </a:pPr>
            <a:r>
              <a:t>The New International Version Eph 1:3–6</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5" name="Title 3"/>
          <p:cNvSpPr txBox="1">
            <a:spLocks noGrp="1"/>
          </p:cNvSpPr>
          <p:nvPr>
            <p:ph type="title"/>
          </p:nvPr>
        </p:nvSpPr>
        <p:spPr>
          <a:prstGeom prst="rect">
            <a:avLst/>
          </a:prstGeom>
        </p:spPr>
        <p:txBody>
          <a:bodyPr/>
          <a:lstStyle/>
          <a:p>
            <a:pPr>
              <a:defRPr sz="2800"/>
            </a:pPr>
            <a:r>
              <a:t>Impact of Christ</a:t>
            </a:r>
            <a:br/>
            <a:r>
              <a:t>Ephesians 1:3-14</a:t>
            </a:r>
          </a:p>
        </p:txBody>
      </p:sp>
      <p:sp>
        <p:nvSpPr>
          <p:cNvPr id="2876" name="Content Placeholder 6"/>
          <p:cNvSpPr txBox="1">
            <a:spLocks noGrp="1"/>
          </p:cNvSpPr>
          <p:nvPr>
            <p:ph type="body" idx="1"/>
          </p:nvPr>
        </p:nvSpPr>
        <p:spPr>
          <a:xfrm>
            <a:off x="457200" y="1600202"/>
            <a:ext cx="8229600" cy="4525964"/>
          </a:xfrm>
          <a:prstGeom prst="rect">
            <a:avLst/>
          </a:prstGeom>
        </p:spPr>
        <p:txBody>
          <a:bodyPr/>
          <a:lstStyle/>
          <a:p>
            <a:pPr marL="342900" indent="-342900">
              <a:spcBef>
                <a:spcPts val="600"/>
              </a:spcBef>
              <a:buClr>
                <a:srgbClr val="FFCC66"/>
              </a:buClr>
              <a:buSzPct val="100000"/>
              <a:buFont typeface="Arial"/>
              <a:buChar char="•"/>
              <a:defRPr sz="2800"/>
            </a:pPr>
            <a:r>
              <a:t>In Christ we are forgiven….</a:t>
            </a:r>
          </a:p>
          <a:p>
            <a:pPr marL="0" indent="0">
              <a:defRPr sz="2800"/>
            </a:pPr>
            <a:endParaRPr/>
          </a:p>
          <a:p>
            <a:pPr marL="0" indent="0">
              <a:spcBef>
                <a:spcPts val="600"/>
              </a:spcBef>
              <a:defRPr sz="2800"/>
            </a:pPr>
            <a:r>
              <a:t>7 In him we have redemption through his blood, the forgiveness of sins, in accordance with the </a:t>
            </a:r>
            <a:r>
              <a:rPr>
                <a:solidFill>
                  <a:srgbClr val="FFFF00"/>
                </a:solidFill>
              </a:rPr>
              <a:t>riches of God’s grace </a:t>
            </a:r>
            <a:r>
              <a:t>8 that he lavished on us. </a:t>
            </a:r>
          </a:p>
          <a:p>
            <a:pPr marL="0" indent="0">
              <a:defRPr sz="2800"/>
            </a:pPr>
            <a:endParaRPr/>
          </a:p>
          <a:p>
            <a:pPr marL="0" indent="0">
              <a:defRPr sz="2400"/>
            </a:pPr>
            <a:r>
              <a:t>The New International Version Eph 1:7–8</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8" name="Title 3"/>
          <p:cNvSpPr txBox="1">
            <a:spLocks noGrp="1"/>
          </p:cNvSpPr>
          <p:nvPr>
            <p:ph type="title"/>
          </p:nvPr>
        </p:nvSpPr>
        <p:spPr>
          <a:prstGeom prst="rect">
            <a:avLst/>
          </a:prstGeom>
        </p:spPr>
        <p:txBody>
          <a:bodyPr/>
          <a:lstStyle/>
          <a:p>
            <a:pPr>
              <a:defRPr sz="2800"/>
            </a:pPr>
            <a:r>
              <a:t>Impact of Christ</a:t>
            </a:r>
            <a:br/>
            <a:r>
              <a:t>Ephesians 1:3-14</a:t>
            </a:r>
          </a:p>
        </p:txBody>
      </p:sp>
      <p:sp>
        <p:nvSpPr>
          <p:cNvPr id="2879" name="Content Placeholder 6"/>
          <p:cNvSpPr txBox="1">
            <a:spLocks noGrp="1"/>
          </p:cNvSpPr>
          <p:nvPr>
            <p:ph type="body" idx="1"/>
          </p:nvPr>
        </p:nvSpPr>
        <p:spPr>
          <a:xfrm>
            <a:off x="457200" y="1600202"/>
            <a:ext cx="8229600" cy="4525964"/>
          </a:xfrm>
          <a:prstGeom prst="rect">
            <a:avLst/>
          </a:prstGeom>
        </p:spPr>
        <p:txBody>
          <a:bodyPr>
            <a:normAutofit lnSpcReduction="10000"/>
          </a:bodyPr>
          <a:lstStyle/>
          <a:p>
            <a:pPr marL="342900" indent="-342900">
              <a:spcBef>
                <a:spcPts val="600"/>
              </a:spcBef>
              <a:buClr>
                <a:srgbClr val="FFCC66"/>
              </a:buClr>
              <a:buSzPct val="100000"/>
              <a:buFont typeface="Arial"/>
              <a:buChar char="•"/>
              <a:defRPr sz="2800"/>
            </a:pPr>
            <a:r>
              <a:t>In Christ we are given promises….</a:t>
            </a:r>
          </a:p>
          <a:p>
            <a:pPr marL="0" indent="0">
              <a:defRPr sz="2800"/>
            </a:pPr>
            <a:endParaRPr/>
          </a:p>
          <a:p>
            <a:pPr marL="0" indent="0">
              <a:spcBef>
                <a:spcPts val="600"/>
              </a:spcBef>
              <a:defRPr sz="2800"/>
            </a:pPr>
            <a:r>
              <a:t>With all wisdom and understanding, 9 he made known to us the mystery of his will according to his good pleasure, which he purposed in Christ, 10 to be put into effect when the times reach their fulfillment—</a:t>
            </a:r>
            <a:r>
              <a:rPr>
                <a:solidFill>
                  <a:srgbClr val="FFFF00"/>
                </a:solidFill>
              </a:rPr>
              <a:t>to bring unity to all things in heaven and on earth under Christ</a:t>
            </a:r>
            <a:r>
              <a:t>. </a:t>
            </a:r>
          </a:p>
          <a:p>
            <a:pPr marL="0" indent="0">
              <a:defRPr sz="2800"/>
            </a:pPr>
            <a:endParaRPr/>
          </a:p>
          <a:p>
            <a:pPr marL="0" indent="0">
              <a:defRPr sz="2400"/>
            </a:pPr>
            <a:r>
              <a:t>The New International Version Eph 1:8–10</a:t>
            </a:r>
          </a:p>
        </p:txBody>
      </p:sp>
    </p:spTree>
  </p:cSld>
  <p:clrMapOvr>
    <a:masterClrMapping/>
  </p:clrMapOvr>
  <p:transition spd="med"/>
</p:sld>
</file>

<file path=ppt/theme/theme1.xml><?xml version="1.0" encoding="utf-8"?>
<a:theme xmlns:a="http://schemas.openxmlformats.org/drawingml/2006/main" name="ICELBlack">
  <a:themeElements>
    <a:clrScheme name="ICELBlack">
      <a:dk1>
        <a:srgbClr val="333333"/>
      </a:dk1>
      <a:lt1>
        <a:srgbClr val="000000"/>
      </a:lt1>
      <a:dk2>
        <a:srgbClr val="A7A7A7"/>
      </a:dk2>
      <a:lt2>
        <a:srgbClr val="535353"/>
      </a:lt2>
      <a:accent1>
        <a:srgbClr val="FFCCCC"/>
      </a:accent1>
      <a:accent2>
        <a:srgbClr val="B3E1B3"/>
      </a:accent2>
      <a:accent3>
        <a:srgbClr val="D1DBD1"/>
      </a:accent3>
      <a:accent4>
        <a:srgbClr val="2A2A2A"/>
      </a:accent4>
      <a:accent5>
        <a:srgbClr val="FFE2E2"/>
      </a:accent5>
      <a:accent6>
        <a:srgbClr val="A2CCA2"/>
      </a:accent6>
      <a:hlink>
        <a:srgbClr val="0000FF"/>
      </a:hlink>
      <a:folHlink>
        <a:srgbClr val="FF00FF"/>
      </a:folHlink>
    </a:clrScheme>
    <a:fontScheme name="ICELBlack">
      <a:majorFont>
        <a:latin typeface="Helvetica"/>
        <a:ea typeface="Helvetica"/>
        <a:cs typeface="Helvetica"/>
      </a:majorFont>
      <a:minorFont>
        <a:latin typeface="Times New Roman"/>
        <a:ea typeface="Times New Roman"/>
        <a:cs typeface="Times New Roman"/>
      </a:minorFont>
    </a:fontScheme>
    <a:fmtScheme name="ICEL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9BDA9"/>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CELBlack">
  <a:themeElements>
    <a:clrScheme name="ICELBlack">
      <a:dk1>
        <a:srgbClr val="333333"/>
      </a:dk1>
      <a:lt1>
        <a:srgbClr val="FFFFFF"/>
      </a:lt1>
      <a:dk2>
        <a:srgbClr val="A7A7A7"/>
      </a:dk2>
      <a:lt2>
        <a:srgbClr val="535353"/>
      </a:lt2>
      <a:accent1>
        <a:srgbClr val="FFCCCC"/>
      </a:accent1>
      <a:accent2>
        <a:srgbClr val="B3E1B3"/>
      </a:accent2>
      <a:accent3>
        <a:srgbClr val="D1DBD1"/>
      </a:accent3>
      <a:accent4>
        <a:srgbClr val="2A2A2A"/>
      </a:accent4>
      <a:accent5>
        <a:srgbClr val="FFE2E2"/>
      </a:accent5>
      <a:accent6>
        <a:srgbClr val="A2CCA2"/>
      </a:accent6>
      <a:hlink>
        <a:srgbClr val="0000FF"/>
      </a:hlink>
      <a:folHlink>
        <a:srgbClr val="FF00FF"/>
      </a:folHlink>
    </a:clrScheme>
    <a:fontScheme name="ICELBlack">
      <a:majorFont>
        <a:latin typeface="Helvetica"/>
        <a:ea typeface="Helvetica"/>
        <a:cs typeface="Helvetica"/>
      </a:majorFont>
      <a:minorFont>
        <a:latin typeface="Times New Roman"/>
        <a:ea typeface="Times New Roman"/>
        <a:cs typeface="Times New Roman"/>
      </a:minorFont>
    </a:fontScheme>
    <a:fmtScheme name="ICEL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9BDA9"/>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33333"/>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196</Words>
  <Application>Microsoft Office PowerPoint</Application>
  <PresentationFormat>On-screen Show (4:3)</PresentationFormat>
  <Paragraphs>75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ICELBlack</vt:lpstr>
      <vt:lpstr>Bringing light into the new year John 1:1-9  Ephesians 1:3-14</vt:lpstr>
      <vt:lpstr>Gospel Perspective John 1: 1-9</vt:lpstr>
      <vt:lpstr>Gospel Perspective John 1: 1-14</vt:lpstr>
      <vt:lpstr>Gospel Perspective John 1: 1-14</vt:lpstr>
      <vt:lpstr>Gospel Perspective John 1: 1-14</vt:lpstr>
      <vt:lpstr>Gospel Perspective John 1: 1-14</vt:lpstr>
      <vt:lpstr>Impact of Christ Ephesians 1:3-14</vt:lpstr>
      <vt:lpstr>Impact of Christ Ephesians 1:3-14</vt:lpstr>
      <vt:lpstr>Impact of Christ Ephesians 1:3-14</vt:lpstr>
      <vt:lpstr>Impact of Christ Ephesians 1:3-14</vt:lpstr>
      <vt:lpstr>Impact of Christ Ephesians 1:3-14</vt:lpstr>
      <vt:lpstr>Entering a New Year Remember….</vt:lpstr>
      <vt:lpstr>Entering a New Year Remember….</vt:lpstr>
      <vt:lpstr>Entering a New Year 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dc:creator>
  <cp:lastModifiedBy>christophe mertens</cp:lastModifiedBy>
  <cp:revision>4</cp:revision>
  <dcterms:modified xsi:type="dcterms:W3CDTF">2020-01-04T18:11:31Z</dcterms:modified>
</cp:coreProperties>
</file>