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5" r:id="rId2"/>
    <p:sldId id="316" r:id="rId3"/>
    <p:sldId id="317" r:id="rId4"/>
    <p:sldId id="318" r:id="rId5"/>
    <p:sldId id="319" r:id="rId6"/>
    <p:sldId id="320" r:id="rId7"/>
    <p:sldId id="32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96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762000" y="1143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447800" y="3124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10254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7863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1925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2913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434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5868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4680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7097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5056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536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4686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093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6105525"/>
            <a:ext cx="2195512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 sz="2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 sz="24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 sz="20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God’s</a:t>
            </a:r>
            <a:r>
              <a:rPr lang="nl-BE" dirty="0" smtClean="0"/>
              <a:t> love</a:t>
            </a:r>
            <a:endParaRPr lang="nl-B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err="1" smtClean="0"/>
              <a:t>Isaiah</a:t>
            </a:r>
            <a:r>
              <a:rPr lang="nl-BE" dirty="0" smtClean="0"/>
              <a:t> 62:1-5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9427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Isaiah</a:t>
            </a:r>
            <a:r>
              <a:rPr lang="nl-BE" dirty="0" smtClean="0"/>
              <a:t> 62 (ESV)</a:t>
            </a:r>
            <a:endParaRPr lang="nl-B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/>
          <a:lstStyle/>
          <a:p>
            <a:r>
              <a:rPr lang="en-US" baseline="30000" dirty="0">
                <a:effectLst/>
              </a:rPr>
              <a:t>1</a:t>
            </a:r>
            <a:r>
              <a:rPr lang="en-US" dirty="0">
                <a:effectLst/>
              </a:rPr>
              <a:t> For Zion’s </a:t>
            </a:r>
            <a:r>
              <a:rPr lang="en-US" dirty="0">
                <a:solidFill>
                  <a:srgbClr val="FFC000"/>
                </a:solidFill>
                <a:effectLst/>
              </a:rPr>
              <a:t>sake</a:t>
            </a:r>
            <a:r>
              <a:rPr lang="en-US" dirty="0">
                <a:effectLst/>
              </a:rPr>
              <a:t> I will not keep silent,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and for Jerusalem’s sake I will not be quiet,</a:t>
            </a:r>
            <a:endParaRPr lang="nl-BE" dirty="0">
              <a:effectLst/>
            </a:endParaRPr>
          </a:p>
          <a:p>
            <a:r>
              <a:rPr lang="en-US" dirty="0">
                <a:effectLst/>
              </a:rPr>
              <a:t>until her </a:t>
            </a:r>
            <a:r>
              <a:rPr lang="en-US" dirty="0">
                <a:solidFill>
                  <a:srgbClr val="FFC000"/>
                </a:solidFill>
                <a:effectLst/>
              </a:rPr>
              <a:t>righteousness</a:t>
            </a:r>
            <a:r>
              <a:rPr lang="en-US" dirty="0">
                <a:effectLst/>
              </a:rPr>
              <a:t> goes forth as brightness,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and her salvation as a burning torch.</a:t>
            </a:r>
            <a:endParaRPr lang="nl-BE" dirty="0">
              <a:effectLst/>
            </a:endParaRPr>
          </a:p>
          <a:p>
            <a:r>
              <a:rPr lang="en-US" baseline="30000" dirty="0">
                <a:effectLst/>
              </a:rPr>
              <a:t>2</a:t>
            </a:r>
            <a:r>
              <a:rPr lang="en-US" dirty="0">
                <a:effectLst/>
              </a:rPr>
              <a:t> The nations shall see your righteousness,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and all the kings your glory,</a:t>
            </a:r>
            <a:endParaRPr lang="nl-BE" dirty="0">
              <a:effectLst/>
            </a:endParaRPr>
          </a:p>
          <a:p>
            <a:r>
              <a:rPr lang="en-US" dirty="0">
                <a:effectLst/>
              </a:rPr>
              <a:t>and you shall be called by a </a:t>
            </a:r>
            <a:r>
              <a:rPr lang="en-US" dirty="0">
                <a:solidFill>
                  <a:srgbClr val="FFC000"/>
                </a:solidFill>
                <a:effectLst/>
              </a:rPr>
              <a:t>new name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that the mouth of the Lord will give.</a:t>
            </a:r>
            <a:endParaRPr lang="nl-BE" dirty="0">
              <a:effectLst/>
            </a:endParaRPr>
          </a:p>
          <a:p>
            <a:r>
              <a:rPr lang="en-US" baseline="30000" dirty="0">
                <a:effectLst/>
              </a:rPr>
              <a:t>3</a:t>
            </a:r>
            <a:r>
              <a:rPr lang="en-US" dirty="0">
                <a:effectLst/>
              </a:rPr>
              <a:t> You shall be a </a:t>
            </a:r>
            <a:r>
              <a:rPr lang="en-US" dirty="0">
                <a:solidFill>
                  <a:srgbClr val="FFC000"/>
                </a:solidFill>
                <a:effectLst/>
              </a:rPr>
              <a:t>crown of beauty</a:t>
            </a:r>
            <a:r>
              <a:rPr lang="en-US" dirty="0">
                <a:effectLst/>
              </a:rPr>
              <a:t> in the hand of the Lord,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and a royal diadem in the hand of your God.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40923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Isaiah</a:t>
            </a:r>
            <a:r>
              <a:rPr lang="nl-BE" dirty="0" smtClean="0"/>
              <a:t> 62 (ESV)</a:t>
            </a:r>
            <a:endParaRPr lang="nl-B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/>
          <a:lstStyle/>
          <a:p>
            <a:r>
              <a:rPr lang="en-US" baseline="30000" dirty="0">
                <a:effectLst/>
              </a:rPr>
              <a:t>4</a:t>
            </a:r>
            <a:r>
              <a:rPr lang="en-US" dirty="0">
                <a:effectLst/>
              </a:rPr>
              <a:t> You shall no more be termed Forsaken,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and your land shall no more be termed Desolate,</a:t>
            </a:r>
            <a:endParaRPr lang="nl-BE" dirty="0">
              <a:effectLst/>
            </a:endParaRPr>
          </a:p>
          <a:p>
            <a:r>
              <a:rPr lang="en-US" dirty="0">
                <a:effectLst/>
              </a:rPr>
              <a:t>but you shall be called </a:t>
            </a:r>
            <a:r>
              <a:rPr lang="en-US" dirty="0">
                <a:solidFill>
                  <a:srgbClr val="FFC000"/>
                </a:solidFill>
                <a:effectLst/>
              </a:rPr>
              <a:t>My Delight Is in Her</a:t>
            </a:r>
            <a:r>
              <a:rPr lang="en-US" dirty="0">
                <a:effectLst/>
              </a:rPr>
              <a:t>,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and your land </a:t>
            </a:r>
            <a:r>
              <a:rPr lang="en-US" dirty="0">
                <a:solidFill>
                  <a:srgbClr val="FFC000"/>
                </a:solidFill>
                <a:effectLst/>
              </a:rPr>
              <a:t>Married</a:t>
            </a:r>
            <a:r>
              <a:rPr lang="en-US" dirty="0">
                <a:effectLst/>
              </a:rPr>
              <a:t>;</a:t>
            </a:r>
            <a:endParaRPr lang="nl-BE" dirty="0">
              <a:effectLst/>
            </a:endParaRPr>
          </a:p>
          <a:p>
            <a:r>
              <a:rPr lang="en-US" dirty="0">
                <a:effectLst/>
              </a:rPr>
              <a:t>for the Lord </a:t>
            </a:r>
            <a:r>
              <a:rPr lang="en-US" dirty="0">
                <a:solidFill>
                  <a:srgbClr val="FFC000"/>
                </a:solidFill>
                <a:effectLst/>
              </a:rPr>
              <a:t>delights</a:t>
            </a:r>
            <a:r>
              <a:rPr lang="en-US" dirty="0">
                <a:effectLst/>
              </a:rPr>
              <a:t> in you,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and your land shall be married.</a:t>
            </a:r>
            <a:endParaRPr lang="nl-BE" dirty="0">
              <a:effectLst/>
            </a:endParaRPr>
          </a:p>
          <a:p>
            <a:r>
              <a:rPr lang="en-US" baseline="30000" dirty="0">
                <a:effectLst/>
              </a:rPr>
              <a:t>5</a:t>
            </a:r>
            <a:r>
              <a:rPr lang="en-US" dirty="0">
                <a:effectLst/>
              </a:rPr>
              <a:t> For as a young man marries a young woman,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so shall your sons marry you,</a:t>
            </a:r>
            <a:endParaRPr lang="nl-BE" dirty="0">
              <a:effectLst/>
            </a:endParaRPr>
          </a:p>
          <a:p>
            <a:r>
              <a:rPr lang="en-US" dirty="0">
                <a:effectLst/>
              </a:rPr>
              <a:t>and as the bridegroom rejoices over the bride,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so shall your God </a:t>
            </a:r>
            <a:r>
              <a:rPr lang="en-US" dirty="0">
                <a:solidFill>
                  <a:srgbClr val="FFC000"/>
                </a:solidFill>
                <a:effectLst/>
              </a:rPr>
              <a:t>rejoice</a:t>
            </a:r>
            <a:r>
              <a:rPr lang="en-US" dirty="0">
                <a:effectLst/>
              </a:rPr>
              <a:t> over you</a:t>
            </a:r>
            <a:r>
              <a:rPr lang="en-US" dirty="0" smtClean="0">
                <a:effectLst/>
              </a:rPr>
              <a:t>.</a:t>
            </a:r>
            <a:endParaRPr lang="nl-B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48706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1 John (NIV)</a:t>
            </a:r>
            <a:endParaRPr lang="nl-B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/>
          <a:lstStyle/>
          <a:p>
            <a:pPr marL="0" indent="0"/>
            <a:r>
              <a:rPr lang="en-US" baseline="30000" dirty="0">
                <a:effectLst/>
              </a:rPr>
              <a:t>8</a:t>
            </a:r>
            <a:r>
              <a:rPr lang="en-US" dirty="0">
                <a:effectLst/>
              </a:rPr>
              <a:t> Whoever does not love does not know God, because </a:t>
            </a:r>
            <a:r>
              <a:rPr lang="en-US" dirty="0">
                <a:solidFill>
                  <a:srgbClr val="FFC000"/>
                </a:solidFill>
                <a:effectLst/>
              </a:rPr>
              <a:t>God is love</a:t>
            </a:r>
            <a:r>
              <a:rPr lang="en-US" dirty="0">
                <a:effectLst/>
              </a:rPr>
              <a:t>. </a:t>
            </a:r>
            <a:r>
              <a:rPr lang="en-US" baseline="30000" dirty="0">
                <a:effectLst/>
              </a:rPr>
              <a:t>9</a:t>
            </a:r>
            <a:r>
              <a:rPr lang="en-US" dirty="0">
                <a:effectLst/>
              </a:rPr>
              <a:t> This is how God showed his love among us: He sent his one and only Son into the </a:t>
            </a:r>
            <a:r>
              <a:rPr lang="en-US" dirty="0">
                <a:solidFill>
                  <a:srgbClr val="FFC000"/>
                </a:solidFill>
                <a:effectLst/>
              </a:rPr>
              <a:t>world</a:t>
            </a:r>
            <a:r>
              <a:rPr lang="en-US" dirty="0">
                <a:effectLst/>
              </a:rPr>
              <a:t> that we might live through him. </a:t>
            </a:r>
            <a:r>
              <a:rPr lang="en-US" baseline="30000" dirty="0">
                <a:effectLst/>
              </a:rPr>
              <a:t>10</a:t>
            </a:r>
            <a:r>
              <a:rPr lang="en-US" dirty="0">
                <a:effectLst/>
              </a:rPr>
              <a:t> This is love: not that we loved God, but that </a:t>
            </a:r>
            <a:r>
              <a:rPr lang="en-US" dirty="0">
                <a:solidFill>
                  <a:srgbClr val="FFC000"/>
                </a:solidFill>
                <a:effectLst/>
              </a:rPr>
              <a:t>he loved us</a:t>
            </a:r>
            <a:r>
              <a:rPr lang="en-US" dirty="0">
                <a:effectLst/>
              </a:rPr>
              <a:t> and sent his Son as an atoning sacrifice for our sins.</a:t>
            </a:r>
            <a:endParaRPr lang="nl-B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17810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 anchor="ctr"/>
          <a:lstStyle/>
          <a:p>
            <a:pPr marL="0" indent="0" algn="ctr"/>
            <a:r>
              <a:rPr lang="en-US" dirty="0">
                <a:effectLst/>
              </a:rPr>
              <a:t>“Loving is to give what one does not have.”</a:t>
            </a:r>
            <a:endParaRPr lang="nl-BE" dirty="0">
              <a:effectLst/>
            </a:endParaRPr>
          </a:p>
          <a:p>
            <a:pPr marL="0" indent="0" algn="ctr"/>
            <a:r>
              <a:rPr lang="nl-BE" dirty="0" smtClean="0">
                <a:effectLst/>
              </a:rPr>
              <a:t>- </a:t>
            </a:r>
            <a:r>
              <a:rPr lang="nl-BE" dirty="0" err="1" smtClean="0">
                <a:effectLst/>
              </a:rPr>
              <a:t>Jaques</a:t>
            </a:r>
            <a:r>
              <a:rPr lang="nl-BE" dirty="0" smtClean="0">
                <a:effectLst/>
              </a:rPr>
              <a:t> </a:t>
            </a:r>
            <a:r>
              <a:rPr lang="nl-BE" dirty="0" err="1" smtClean="0">
                <a:effectLst/>
              </a:rPr>
              <a:t>Lacan</a:t>
            </a:r>
            <a:endParaRPr lang="nl-B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37024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Recapitulation</a:t>
            </a:r>
            <a:endParaRPr lang="nl-B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/>
          <a:lstStyle/>
          <a:p>
            <a:pPr marL="514350" lvl="0" indent="-514350">
              <a:buAutoNum type="arabicPeriod"/>
            </a:pPr>
            <a:endParaRPr lang="en-US" dirty="0" smtClean="0">
              <a:effectLst/>
            </a:endParaRPr>
          </a:p>
          <a:p>
            <a:pPr marL="514350" lvl="0" indent="-514350">
              <a:buAutoNum type="arabicPeriod"/>
            </a:pPr>
            <a:r>
              <a:rPr lang="en-US" dirty="0" smtClean="0">
                <a:effectLst/>
              </a:rPr>
              <a:t>Have </a:t>
            </a:r>
            <a:r>
              <a:rPr lang="en-US" dirty="0">
                <a:effectLst/>
              </a:rPr>
              <a:t>you ever tried to conceive of God as a heavenly loving spouse</a:t>
            </a:r>
            <a:r>
              <a:rPr lang="en-US" dirty="0" smtClean="0">
                <a:effectLst/>
              </a:rPr>
              <a:t>?</a:t>
            </a:r>
          </a:p>
          <a:p>
            <a:pPr marL="514350" lvl="0" indent="-514350">
              <a:buAutoNum type="arabicPeriod"/>
            </a:pPr>
            <a:endParaRPr lang="en-US" dirty="0" smtClean="0">
              <a:effectLst/>
            </a:endParaRPr>
          </a:p>
          <a:p>
            <a:pPr marL="514350" lvl="0" indent="-514350">
              <a:buAutoNum type="arabicPeriod"/>
            </a:pPr>
            <a:endParaRPr lang="en-US" dirty="0" smtClean="0">
              <a:effectLst/>
            </a:endParaRPr>
          </a:p>
          <a:p>
            <a:pPr marL="514350" indent="-514350">
              <a:buFont typeface="Webdings" panose="05030102010509060703" pitchFamily="18" charset="2"/>
              <a:buAutoNum type="arabicPeriod"/>
            </a:pPr>
            <a:r>
              <a:rPr lang="en-US" dirty="0" smtClean="0">
                <a:effectLst/>
              </a:rPr>
              <a:t>Are you ready to let yourself be loved unconditionally by God?</a:t>
            </a:r>
            <a:endParaRPr lang="nl-B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2680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Recapitulation</a:t>
            </a:r>
            <a:endParaRPr lang="nl-B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/>
          <a:lstStyle/>
          <a:p>
            <a:pPr marL="514350" lvl="0" indent="-514350">
              <a:buAutoNum type="arabicPeriod"/>
            </a:pPr>
            <a:endParaRPr lang="en-US" dirty="0" smtClean="0">
              <a:effectLst/>
            </a:endParaRPr>
          </a:p>
          <a:p>
            <a:pPr marL="514350" lvl="0" indent="-514350">
              <a:buAutoNum type="arabicPeriod"/>
            </a:pPr>
            <a:r>
              <a:rPr lang="en-US" dirty="0" smtClean="0">
                <a:effectLst/>
              </a:rPr>
              <a:t>Hang out with God</a:t>
            </a:r>
          </a:p>
          <a:p>
            <a:pPr marL="514350" lvl="0" indent="-514350">
              <a:buAutoNum type="arabicPeriod"/>
            </a:pPr>
            <a:endParaRPr lang="en-US" dirty="0" smtClean="0">
              <a:effectLst/>
            </a:endParaRPr>
          </a:p>
          <a:p>
            <a:pPr marL="514350" lvl="0" indent="-514350">
              <a:buAutoNum type="arabicPeriod"/>
            </a:pPr>
            <a:endParaRPr lang="en-US" dirty="0" smtClean="0">
              <a:effectLst/>
            </a:endParaRPr>
          </a:p>
          <a:p>
            <a:pPr marL="514350" indent="-514350">
              <a:buFont typeface="Webdings" panose="05030102010509060703" pitchFamily="18" charset="2"/>
              <a:buAutoNum type="arabicPeriod"/>
            </a:pPr>
            <a:r>
              <a:rPr lang="en-US" dirty="0" smtClean="0">
                <a:effectLst/>
              </a:rPr>
              <a:t>Delight in God delighting in you</a:t>
            </a:r>
            <a:endParaRPr lang="nl-B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0642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CELBlack">
  <a:themeElements>
    <a:clrScheme name="">
      <a:dk1>
        <a:srgbClr val="333333"/>
      </a:dk1>
      <a:lt1>
        <a:srgbClr val="A9BDA9"/>
      </a:lt1>
      <a:dk2>
        <a:srgbClr val="004C2B"/>
      </a:dk2>
      <a:lt2>
        <a:srgbClr val="578963"/>
      </a:lt2>
      <a:accent1>
        <a:srgbClr val="FFCCCC"/>
      </a:accent1>
      <a:accent2>
        <a:srgbClr val="B3E1B3"/>
      </a:accent2>
      <a:accent3>
        <a:srgbClr val="D1DBD1"/>
      </a:accent3>
      <a:accent4>
        <a:srgbClr val="2A2A2A"/>
      </a:accent4>
      <a:accent5>
        <a:srgbClr val="FFE2E2"/>
      </a:accent5>
      <a:accent6>
        <a:srgbClr val="A2CCA2"/>
      </a:accent6>
      <a:hlink>
        <a:srgbClr val="BDD7E5"/>
      </a:hlink>
      <a:folHlink>
        <a:srgbClr val="D2AAD2"/>
      </a:folHlink>
    </a:clrScheme>
    <a:fontScheme name="StormyBlue">
      <a:majorFont>
        <a:latin typeface="Tahoma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ormyBlue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rmyBlue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rmyBlu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ICELSep2018.pot [Compatibility Mode]" id="{EFD735B0-1DA5-4E1A-AFC6-520CDBFDEB07}" vid="{1B0FAB54-D7C0-4338-AEBD-51BFA8472D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ICELBlack2018</Template>
  <TotalTime>1992</TotalTime>
  <Words>161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ICELBlack</vt:lpstr>
      <vt:lpstr>God’s love</vt:lpstr>
      <vt:lpstr>Isaiah 62 (ESV)</vt:lpstr>
      <vt:lpstr>Isaiah 62 (ESV)</vt:lpstr>
      <vt:lpstr>1 John (NIV)</vt:lpstr>
      <vt:lpstr>PowerPoint Presentation</vt:lpstr>
      <vt:lpstr>Recapitulation</vt:lpstr>
      <vt:lpstr>Recapitulation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 mertens</dc:creator>
  <cp:lastModifiedBy>christophe mertens</cp:lastModifiedBy>
  <cp:revision>14</cp:revision>
  <dcterms:created xsi:type="dcterms:W3CDTF">2019-01-15T20:09:48Z</dcterms:created>
  <dcterms:modified xsi:type="dcterms:W3CDTF">2019-01-20T13:03:42Z</dcterms:modified>
</cp:coreProperties>
</file>