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4"/>
  </p:notesMasterIdLst>
  <p:sldIdLst>
    <p:sldId id="394" r:id="rId2"/>
    <p:sldId id="395" r:id="rId3"/>
    <p:sldId id="396" r:id="rId4"/>
    <p:sldId id="397" r:id="rId5"/>
    <p:sldId id="398" r:id="rId6"/>
    <p:sldId id="399" r:id="rId7"/>
    <p:sldId id="400" r:id="rId8"/>
    <p:sldId id="401" r:id="rId9"/>
    <p:sldId id="402" r:id="rId10"/>
    <p:sldId id="403" r:id="rId11"/>
    <p:sldId id="404" r:id="rId12"/>
    <p:sldId id="405" r:id="rId13"/>
    <p:sldId id="406" r:id="rId14"/>
    <p:sldId id="407" r:id="rId15"/>
    <p:sldId id="408" r:id="rId16"/>
    <p:sldId id="409" r:id="rId17"/>
    <p:sldId id="410" r:id="rId18"/>
    <p:sldId id="411" r:id="rId19"/>
    <p:sldId id="412" r:id="rId20"/>
    <p:sldId id="413" r:id="rId21"/>
    <p:sldId id="414" r:id="rId22"/>
    <p:sldId id="41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84"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D3FB0C-CA86-409D-98F1-A9D541BF5EFD}" type="datetimeFigureOut">
              <a:rPr lang="en-GB" smtClean="0"/>
              <a:t>02/09/2018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329A18-CDA9-4A16-B4CE-9BA6A3821207}" type="slidenum">
              <a:rPr lang="en-GB" smtClean="0"/>
              <a:t>‹#›</a:t>
            </a:fld>
            <a:endParaRPr lang="en-GB"/>
          </a:p>
        </p:txBody>
      </p:sp>
    </p:spTree>
    <p:extLst>
      <p:ext uri="{BB962C8B-B14F-4D97-AF65-F5344CB8AC3E}">
        <p14:creationId xmlns:p14="http://schemas.microsoft.com/office/powerpoint/2010/main" val="117115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FCF1CD-53F6-47B3-B362-44BB5F4E428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xmlns="" id="{E9F5AD56-A42E-4130-A961-8F752E0899F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xmlns="" id="{E933A8E3-4975-4377-A1DC-41D829987153}"/>
              </a:ext>
            </a:extLst>
          </p:cNvPr>
          <p:cNvSpPr>
            <a:spLocks noGrp="1"/>
          </p:cNvSpPr>
          <p:nvPr>
            <p:ph type="dt" sz="half" idx="10"/>
          </p:nvPr>
        </p:nvSpPr>
        <p:spPr/>
        <p:txBody>
          <a:bodyPr/>
          <a:lstStyle/>
          <a:p>
            <a:fld id="{2246B22C-3E70-4C5C-BCFC-9EB42EE655EA}" type="datetimeFigureOut">
              <a:rPr lang="en-CA" smtClean="0">
                <a:solidFill>
                  <a:prstClr val="black">
                    <a:tint val="75000"/>
                  </a:prstClr>
                </a:solidFill>
              </a:rPr>
              <a:pPr/>
              <a:t>02/09/2018</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xmlns="" id="{94C698C3-20A6-4B6C-9586-38A6729BE228}"/>
              </a:ext>
            </a:extLst>
          </p:cNvPr>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xmlns="" id="{D454CCBC-FBCD-447A-AE9B-692F501C5C5D}"/>
              </a:ext>
            </a:extLst>
          </p:cNvPr>
          <p:cNvSpPr>
            <a:spLocks noGrp="1"/>
          </p:cNvSpPr>
          <p:nvPr>
            <p:ph type="sldNum" sz="quarter" idx="12"/>
          </p:nvPr>
        </p:nvSpPr>
        <p:spPr/>
        <p:txBody>
          <a:bodyPr/>
          <a:lstStyle/>
          <a:p>
            <a:fld id="{1AC10A6A-4F10-4CDB-9449-1D2492376A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5192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FED9A5-38BF-412B-9DD5-5DFB0AC5925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E3110E22-E847-4E0B-8784-CD7EA926C3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DFA9060A-3FB2-4567-9A83-D9240058094B}"/>
              </a:ext>
            </a:extLst>
          </p:cNvPr>
          <p:cNvSpPr>
            <a:spLocks noGrp="1"/>
          </p:cNvSpPr>
          <p:nvPr>
            <p:ph type="dt" sz="half" idx="10"/>
          </p:nvPr>
        </p:nvSpPr>
        <p:spPr/>
        <p:txBody>
          <a:bodyPr/>
          <a:lstStyle/>
          <a:p>
            <a:fld id="{2246B22C-3E70-4C5C-BCFC-9EB42EE655EA}" type="datetimeFigureOut">
              <a:rPr lang="en-CA" smtClean="0">
                <a:solidFill>
                  <a:prstClr val="black">
                    <a:tint val="75000"/>
                  </a:prstClr>
                </a:solidFill>
              </a:rPr>
              <a:pPr/>
              <a:t>02/09/2018</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xmlns="" id="{404A9D02-6470-4E76-8ACD-2383BE07D906}"/>
              </a:ext>
            </a:extLst>
          </p:cNvPr>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xmlns="" id="{CF952716-CCA9-4879-9EB6-EE14325D3E97}"/>
              </a:ext>
            </a:extLst>
          </p:cNvPr>
          <p:cNvSpPr>
            <a:spLocks noGrp="1"/>
          </p:cNvSpPr>
          <p:nvPr>
            <p:ph type="sldNum" sz="quarter" idx="12"/>
          </p:nvPr>
        </p:nvSpPr>
        <p:spPr/>
        <p:txBody>
          <a:bodyPr/>
          <a:lstStyle/>
          <a:p>
            <a:fld id="{1AC10A6A-4F10-4CDB-9449-1D2492376A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136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19DA23-E980-4264-B4B5-A69B31F0A96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F76E99DB-E73C-47E3-8EE4-BCB49BF337F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DD828494-16CC-4D5F-9F8A-2FF7B535B90A}"/>
              </a:ext>
            </a:extLst>
          </p:cNvPr>
          <p:cNvSpPr>
            <a:spLocks noGrp="1"/>
          </p:cNvSpPr>
          <p:nvPr>
            <p:ph type="dt" sz="half" idx="10"/>
          </p:nvPr>
        </p:nvSpPr>
        <p:spPr/>
        <p:txBody>
          <a:bodyPr/>
          <a:lstStyle/>
          <a:p>
            <a:fld id="{2246B22C-3E70-4C5C-BCFC-9EB42EE655EA}" type="datetimeFigureOut">
              <a:rPr lang="en-CA" smtClean="0">
                <a:solidFill>
                  <a:prstClr val="black">
                    <a:tint val="75000"/>
                  </a:prstClr>
                </a:solidFill>
              </a:rPr>
              <a:pPr/>
              <a:t>02/09/2018</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xmlns="" id="{29A806F5-6CB8-4EA7-BC5A-44F8750794D6}"/>
              </a:ext>
            </a:extLst>
          </p:cNvPr>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xmlns="" id="{3985B0EF-81F7-400B-957D-048ECEE61968}"/>
              </a:ext>
            </a:extLst>
          </p:cNvPr>
          <p:cNvSpPr>
            <a:spLocks noGrp="1"/>
          </p:cNvSpPr>
          <p:nvPr>
            <p:ph type="sldNum" sz="quarter" idx="12"/>
          </p:nvPr>
        </p:nvSpPr>
        <p:spPr/>
        <p:txBody>
          <a:bodyPr/>
          <a:lstStyle/>
          <a:p>
            <a:fld id="{1AC10A6A-4F10-4CDB-9449-1D2492376A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7334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2079B8-902F-4010-BD31-271F669E2ED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78FAC69B-182A-46CE-B1BA-BC3612D72E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D7E975F3-F5E4-4AB7-A2BB-C25EB6FCE323}"/>
              </a:ext>
            </a:extLst>
          </p:cNvPr>
          <p:cNvSpPr>
            <a:spLocks noGrp="1"/>
          </p:cNvSpPr>
          <p:nvPr>
            <p:ph type="dt" sz="half" idx="10"/>
          </p:nvPr>
        </p:nvSpPr>
        <p:spPr/>
        <p:txBody>
          <a:bodyPr/>
          <a:lstStyle/>
          <a:p>
            <a:fld id="{2246B22C-3E70-4C5C-BCFC-9EB42EE655EA}" type="datetimeFigureOut">
              <a:rPr lang="en-CA" smtClean="0">
                <a:solidFill>
                  <a:prstClr val="black">
                    <a:tint val="75000"/>
                  </a:prstClr>
                </a:solidFill>
              </a:rPr>
              <a:pPr/>
              <a:t>02/09/2018</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xmlns="" id="{D6D5AA6A-CB36-494D-84F3-C28FBC32F804}"/>
              </a:ext>
            </a:extLst>
          </p:cNvPr>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xmlns="" id="{06255283-24CA-4FE2-8472-142044F69314}"/>
              </a:ext>
            </a:extLst>
          </p:cNvPr>
          <p:cNvSpPr>
            <a:spLocks noGrp="1"/>
          </p:cNvSpPr>
          <p:nvPr>
            <p:ph type="sldNum" sz="quarter" idx="12"/>
          </p:nvPr>
        </p:nvSpPr>
        <p:spPr/>
        <p:txBody>
          <a:bodyPr/>
          <a:lstStyle/>
          <a:p>
            <a:fld id="{1AC10A6A-4F10-4CDB-9449-1D2492376A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55636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55DE0-53C7-4107-BB54-A98C56DA800B}"/>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xmlns="" id="{4023A98F-560F-4B2F-AD66-531B3EE76240}"/>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BFEB972-D809-463D-96C9-28892A9AFEA6}"/>
              </a:ext>
            </a:extLst>
          </p:cNvPr>
          <p:cNvSpPr>
            <a:spLocks noGrp="1"/>
          </p:cNvSpPr>
          <p:nvPr>
            <p:ph type="dt" sz="half" idx="10"/>
          </p:nvPr>
        </p:nvSpPr>
        <p:spPr/>
        <p:txBody>
          <a:bodyPr/>
          <a:lstStyle/>
          <a:p>
            <a:fld id="{2246B22C-3E70-4C5C-BCFC-9EB42EE655EA}" type="datetimeFigureOut">
              <a:rPr lang="en-CA" smtClean="0">
                <a:solidFill>
                  <a:prstClr val="black">
                    <a:tint val="75000"/>
                  </a:prstClr>
                </a:solidFill>
              </a:rPr>
              <a:pPr/>
              <a:t>02/09/2018</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xmlns="" id="{FB9722D4-962C-47CE-88FC-77F77CD5CCBA}"/>
              </a:ext>
            </a:extLst>
          </p:cNvPr>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xmlns="" id="{B2DA637E-ECF6-4167-8136-FABEEE377EE8}"/>
              </a:ext>
            </a:extLst>
          </p:cNvPr>
          <p:cNvSpPr>
            <a:spLocks noGrp="1"/>
          </p:cNvSpPr>
          <p:nvPr>
            <p:ph type="sldNum" sz="quarter" idx="12"/>
          </p:nvPr>
        </p:nvSpPr>
        <p:spPr/>
        <p:txBody>
          <a:bodyPr/>
          <a:lstStyle/>
          <a:p>
            <a:fld id="{1AC10A6A-4F10-4CDB-9449-1D2492376A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7852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500F1A-A9B9-4EF8-AFD1-572FF5ECF04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39F643BA-EA47-477F-8D14-C734D22C145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xmlns="" id="{A16FF0D0-DB19-4664-A925-4EEA933CC1C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xmlns="" id="{7F2052BA-4CB4-4F0F-8CBB-DBE18EBF34C9}"/>
              </a:ext>
            </a:extLst>
          </p:cNvPr>
          <p:cNvSpPr>
            <a:spLocks noGrp="1"/>
          </p:cNvSpPr>
          <p:nvPr>
            <p:ph type="dt" sz="half" idx="10"/>
          </p:nvPr>
        </p:nvSpPr>
        <p:spPr/>
        <p:txBody>
          <a:bodyPr/>
          <a:lstStyle/>
          <a:p>
            <a:fld id="{2246B22C-3E70-4C5C-BCFC-9EB42EE655EA}" type="datetimeFigureOut">
              <a:rPr lang="en-CA" smtClean="0">
                <a:solidFill>
                  <a:prstClr val="black">
                    <a:tint val="75000"/>
                  </a:prstClr>
                </a:solidFill>
              </a:rPr>
              <a:pPr/>
              <a:t>02/09/2018</a:t>
            </a:fld>
            <a:endParaRPr lang="en-CA">
              <a:solidFill>
                <a:prstClr val="black">
                  <a:tint val="75000"/>
                </a:prstClr>
              </a:solidFill>
            </a:endParaRPr>
          </a:p>
        </p:txBody>
      </p:sp>
      <p:sp>
        <p:nvSpPr>
          <p:cNvPr id="6" name="Footer Placeholder 5">
            <a:extLst>
              <a:ext uri="{FF2B5EF4-FFF2-40B4-BE49-F238E27FC236}">
                <a16:creationId xmlns:a16="http://schemas.microsoft.com/office/drawing/2014/main" xmlns="" id="{19A8A6CF-45FB-4D46-BFEC-7C35C5ADF314}"/>
              </a:ext>
            </a:extLst>
          </p:cNvPr>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a:extLst>
              <a:ext uri="{FF2B5EF4-FFF2-40B4-BE49-F238E27FC236}">
                <a16:creationId xmlns:a16="http://schemas.microsoft.com/office/drawing/2014/main" xmlns="" id="{14F52700-FFD6-4A67-9505-202627CDCA1F}"/>
              </a:ext>
            </a:extLst>
          </p:cNvPr>
          <p:cNvSpPr>
            <a:spLocks noGrp="1"/>
          </p:cNvSpPr>
          <p:nvPr>
            <p:ph type="sldNum" sz="quarter" idx="12"/>
          </p:nvPr>
        </p:nvSpPr>
        <p:spPr/>
        <p:txBody>
          <a:bodyPr/>
          <a:lstStyle/>
          <a:p>
            <a:fld id="{1AC10A6A-4F10-4CDB-9449-1D2492376A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5925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D7C940-9000-495B-8B40-1B9567DEA84C}"/>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xmlns="" id="{1F3BDB31-3B76-4FDC-8E2C-0ED9BC9AC0F1}"/>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F6C3CF7-70F3-40FC-9C69-5FD5E94A472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xmlns="" id="{DBED0E52-8849-4809-ACA3-DDC09674B646}"/>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0226B4C-0B22-49C7-8AD5-0F3D33C0E180}"/>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xmlns="" id="{0A3ECA1E-2862-4EB4-B2B7-030A4D463211}"/>
              </a:ext>
            </a:extLst>
          </p:cNvPr>
          <p:cNvSpPr>
            <a:spLocks noGrp="1"/>
          </p:cNvSpPr>
          <p:nvPr>
            <p:ph type="dt" sz="half" idx="10"/>
          </p:nvPr>
        </p:nvSpPr>
        <p:spPr/>
        <p:txBody>
          <a:bodyPr/>
          <a:lstStyle/>
          <a:p>
            <a:fld id="{2246B22C-3E70-4C5C-BCFC-9EB42EE655EA}" type="datetimeFigureOut">
              <a:rPr lang="en-CA" smtClean="0">
                <a:solidFill>
                  <a:prstClr val="black">
                    <a:tint val="75000"/>
                  </a:prstClr>
                </a:solidFill>
              </a:rPr>
              <a:pPr/>
              <a:t>02/09/2018</a:t>
            </a:fld>
            <a:endParaRPr lang="en-CA">
              <a:solidFill>
                <a:prstClr val="black">
                  <a:tint val="75000"/>
                </a:prstClr>
              </a:solidFill>
            </a:endParaRPr>
          </a:p>
        </p:txBody>
      </p:sp>
      <p:sp>
        <p:nvSpPr>
          <p:cNvPr id="8" name="Footer Placeholder 7">
            <a:extLst>
              <a:ext uri="{FF2B5EF4-FFF2-40B4-BE49-F238E27FC236}">
                <a16:creationId xmlns:a16="http://schemas.microsoft.com/office/drawing/2014/main" xmlns="" id="{DB4383DA-6572-4961-BE41-D0FE1FFF442C}"/>
              </a:ext>
            </a:extLst>
          </p:cNvPr>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a:extLst>
              <a:ext uri="{FF2B5EF4-FFF2-40B4-BE49-F238E27FC236}">
                <a16:creationId xmlns:a16="http://schemas.microsoft.com/office/drawing/2014/main" xmlns="" id="{2D73ACFD-00BD-4E7E-B05D-66590BC4092C}"/>
              </a:ext>
            </a:extLst>
          </p:cNvPr>
          <p:cNvSpPr>
            <a:spLocks noGrp="1"/>
          </p:cNvSpPr>
          <p:nvPr>
            <p:ph type="sldNum" sz="quarter" idx="12"/>
          </p:nvPr>
        </p:nvSpPr>
        <p:spPr/>
        <p:txBody>
          <a:bodyPr/>
          <a:lstStyle/>
          <a:p>
            <a:fld id="{1AC10A6A-4F10-4CDB-9449-1D2492376A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4320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03089D-44D6-4F42-844E-206DFB725C7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xmlns="" id="{99753B26-D9CF-4EEF-B006-A50B870311AF}"/>
              </a:ext>
            </a:extLst>
          </p:cNvPr>
          <p:cNvSpPr>
            <a:spLocks noGrp="1"/>
          </p:cNvSpPr>
          <p:nvPr>
            <p:ph type="dt" sz="half" idx="10"/>
          </p:nvPr>
        </p:nvSpPr>
        <p:spPr/>
        <p:txBody>
          <a:bodyPr/>
          <a:lstStyle/>
          <a:p>
            <a:fld id="{2246B22C-3E70-4C5C-BCFC-9EB42EE655EA}" type="datetimeFigureOut">
              <a:rPr lang="en-CA" smtClean="0">
                <a:solidFill>
                  <a:prstClr val="black">
                    <a:tint val="75000"/>
                  </a:prstClr>
                </a:solidFill>
              </a:rPr>
              <a:pPr/>
              <a:t>02/09/2018</a:t>
            </a:fld>
            <a:endParaRPr lang="en-CA">
              <a:solidFill>
                <a:prstClr val="black">
                  <a:tint val="75000"/>
                </a:prstClr>
              </a:solidFill>
            </a:endParaRPr>
          </a:p>
        </p:txBody>
      </p:sp>
      <p:sp>
        <p:nvSpPr>
          <p:cNvPr id="4" name="Footer Placeholder 3">
            <a:extLst>
              <a:ext uri="{FF2B5EF4-FFF2-40B4-BE49-F238E27FC236}">
                <a16:creationId xmlns:a16="http://schemas.microsoft.com/office/drawing/2014/main" xmlns="" id="{CC09A0DB-713E-4B48-B0CF-829654F92D81}"/>
              </a:ext>
            </a:extLst>
          </p:cNvPr>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a:extLst>
              <a:ext uri="{FF2B5EF4-FFF2-40B4-BE49-F238E27FC236}">
                <a16:creationId xmlns:a16="http://schemas.microsoft.com/office/drawing/2014/main" xmlns="" id="{6DEFF3EA-822D-4518-AB5A-AFCAC5962777}"/>
              </a:ext>
            </a:extLst>
          </p:cNvPr>
          <p:cNvSpPr>
            <a:spLocks noGrp="1"/>
          </p:cNvSpPr>
          <p:nvPr>
            <p:ph type="sldNum" sz="quarter" idx="12"/>
          </p:nvPr>
        </p:nvSpPr>
        <p:spPr/>
        <p:txBody>
          <a:bodyPr/>
          <a:lstStyle/>
          <a:p>
            <a:fld id="{1AC10A6A-4F10-4CDB-9449-1D2492376A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032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F42C6B9-5FD2-41D8-8C2D-A8581FE53F2B}"/>
              </a:ext>
            </a:extLst>
          </p:cNvPr>
          <p:cNvSpPr>
            <a:spLocks noGrp="1"/>
          </p:cNvSpPr>
          <p:nvPr>
            <p:ph type="dt" sz="half" idx="10"/>
          </p:nvPr>
        </p:nvSpPr>
        <p:spPr/>
        <p:txBody>
          <a:bodyPr/>
          <a:lstStyle/>
          <a:p>
            <a:fld id="{2246B22C-3E70-4C5C-BCFC-9EB42EE655EA}" type="datetimeFigureOut">
              <a:rPr lang="en-CA" smtClean="0">
                <a:solidFill>
                  <a:prstClr val="black">
                    <a:tint val="75000"/>
                  </a:prstClr>
                </a:solidFill>
              </a:rPr>
              <a:pPr/>
              <a:t>02/09/2018</a:t>
            </a:fld>
            <a:endParaRPr lang="en-CA">
              <a:solidFill>
                <a:prstClr val="black">
                  <a:tint val="75000"/>
                </a:prstClr>
              </a:solidFill>
            </a:endParaRPr>
          </a:p>
        </p:txBody>
      </p:sp>
      <p:sp>
        <p:nvSpPr>
          <p:cNvPr id="3" name="Footer Placeholder 2">
            <a:extLst>
              <a:ext uri="{FF2B5EF4-FFF2-40B4-BE49-F238E27FC236}">
                <a16:creationId xmlns:a16="http://schemas.microsoft.com/office/drawing/2014/main" xmlns="" id="{F7838F1E-74DB-4071-8C92-BEB22896077F}"/>
              </a:ext>
            </a:extLst>
          </p:cNvPr>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a:extLst>
              <a:ext uri="{FF2B5EF4-FFF2-40B4-BE49-F238E27FC236}">
                <a16:creationId xmlns:a16="http://schemas.microsoft.com/office/drawing/2014/main" xmlns="" id="{65981BCF-0882-4251-9FD5-05D8CDE312E7}"/>
              </a:ext>
            </a:extLst>
          </p:cNvPr>
          <p:cNvSpPr>
            <a:spLocks noGrp="1"/>
          </p:cNvSpPr>
          <p:nvPr>
            <p:ph type="sldNum" sz="quarter" idx="12"/>
          </p:nvPr>
        </p:nvSpPr>
        <p:spPr/>
        <p:txBody>
          <a:bodyPr/>
          <a:lstStyle/>
          <a:p>
            <a:fld id="{1AC10A6A-4F10-4CDB-9449-1D2492376A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1669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57C5AB-7837-49F9-A553-B073F39E327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CDA66346-F4A7-48BC-8738-EC7C90BFDD7A}"/>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xmlns="" id="{057B2183-28B6-4396-8BBB-F0729616ABA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93700D3-F83E-458F-9161-35F6B31BCE66}"/>
              </a:ext>
            </a:extLst>
          </p:cNvPr>
          <p:cNvSpPr>
            <a:spLocks noGrp="1"/>
          </p:cNvSpPr>
          <p:nvPr>
            <p:ph type="dt" sz="half" idx="10"/>
          </p:nvPr>
        </p:nvSpPr>
        <p:spPr/>
        <p:txBody>
          <a:bodyPr/>
          <a:lstStyle/>
          <a:p>
            <a:fld id="{2246B22C-3E70-4C5C-BCFC-9EB42EE655EA}" type="datetimeFigureOut">
              <a:rPr lang="en-CA" smtClean="0">
                <a:solidFill>
                  <a:prstClr val="black">
                    <a:tint val="75000"/>
                  </a:prstClr>
                </a:solidFill>
              </a:rPr>
              <a:pPr/>
              <a:t>02/09/2018</a:t>
            </a:fld>
            <a:endParaRPr lang="en-CA">
              <a:solidFill>
                <a:prstClr val="black">
                  <a:tint val="75000"/>
                </a:prstClr>
              </a:solidFill>
            </a:endParaRPr>
          </a:p>
        </p:txBody>
      </p:sp>
      <p:sp>
        <p:nvSpPr>
          <p:cNvPr id="6" name="Footer Placeholder 5">
            <a:extLst>
              <a:ext uri="{FF2B5EF4-FFF2-40B4-BE49-F238E27FC236}">
                <a16:creationId xmlns:a16="http://schemas.microsoft.com/office/drawing/2014/main" xmlns="" id="{9ED1BBF6-D068-4C12-8C91-52DE38E9E887}"/>
              </a:ext>
            </a:extLst>
          </p:cNvPr>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a:extLst>
              <a:ext uri="{FF2B5EF4-FFF2-40B4-BE49-F238E27FC236}">
                <a16:creationId xmlns:a16="http://schemas.microsoft.com/office/drawing/2014/main" xmlns="" id="{C89FAB0A-3ADB-4D59-917E-A6261E4A10EC}"/>
              </a:ext>
            </a:extLst>
          </p:cNvPr>
          <p:cNvSpPr>
            <a:spLocks noGrp="1"/>
          </p:cNvSpPr>
          <p:nvPr>
            <p:ph type="sldNum" sz="quarter" idx="12"/>
          </p:nvPr>
        </p:nvSpPr>
        <p:spPr/>
        <p:txBody>
          <a:bodyPr/>
          <a:lstStyle/>
          <a:p>
            <a:fld id="{1AC10A6A-4F10-4CDB-9449-1D2492376A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3414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0AA084-CBCE-4053-B9F6-9D666483123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xmlns="" id="{96F46D2C-7FF4-45C3-A05A-70B85079A8B1}"/>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xmlns="" id="{0DCAEE4B-4060-4445-98C5-4D2B50E7F2D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0380236-C563-4BED-8082-29299CC7D9A5}"/>
              </a:ext>
            </a:extLst>
          </p:cNvPr>
          <p:cNvSpPr>
            <a:spLocks noGrp="1"/>
          </p:cNvSpPr>
          <p:nvPr>
            <p:ph type="dt" sz="half" idx="10"/>
          </p:nvPr>
        </p:nvSpPr>
        <p:spPr/>
        <p:txBody>
          <a:bodyPr/>
          <a:lstStyle/>
          <a:p>
            <a:fld id="{2246B22C-3E70-4C5C-BCFC-9EB42EE655EA}" type="datetimeFigureOut">
              <a:rPr lang="en-CA" smtClean="0">
                <a:solidFill>
                  <a:prstClr val="black">
                    <a:tint val="75000"/>
                  </a:prstClr>
                </a:solidFill>
              </a:rPr>
              <a:pPr/>
              <a:t>02/09/2018</a:t>
            </a:fld>
            <a:endParaRPr lang="en-CA">
              <a:solidFill>
                <a:prstClr val="black">
                  <a:tint val="75000"/>
                </a:prstClr>
              </a:solidFill>
            </a:endParaRPr>
          </a:p>
        </p:txBody>
      </p:sp>
      <p:sp>
        <p:nvSpPr>
          <p:cNvPr id="6" name="Footer Placeholder 5">
            <a:extLst>
              <a:ext uri="{FF2B5EF4-FFF2-40B4-BE49-F238E27FC236}">
                <a16:creationId xmlns:a16="http://schemas.microsoft.com/office/drawing/2014/main" xmlns="" id="{E378BAC5-B688-43AB-922E-5BDC1BFAD864}"/>
              </a:ext>
            </a:extLst>
          </p:cNvPr>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a:extLst>
              <a:ext uri="{FF2B5EF4-FFF2-40B4-BE49-F238E27FC236}">
                <a16:creationId xmlns:a16="http://schemas.microsoft.com/office/drawing/2014/main" xmlns="" id="{9DC32963-F9DC-4336-878E-901F5F158E41}"/>
              </a:ext>
            </a:extLst>
          </p:cNvPr>
          <p:cNvSpPr>
            <a:spLocks noGrp="1"/>
          </p:cNvSpPr>
          <p:nvPr>
            <p:ph type="sldNum" sz="quarter" idx="12"/>
          </p:nvPr>
        </p:nvSpPr>
        <p:spPr/>
        <p:txBody>
          <a:bodyPr/>
          <a:lstStyle/>
          <a:p>
            <a:fld id="{1AC10A6A-4F10-4CDB-9449-1D2492376A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76227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301F4B-1658-48A1-9E7D-5B05AC6E2CD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xmlns="" id="{E594F43D-2A45-4745-9C8D-665D37D43D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9F4B1C58-4D53-45D7-A104-0CF09FF2797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6B22C-3E70-4C5C-BCFC-9EB42EE655EA}" type="datetimeFigureOut">
              <a:rPr lang="en-CA" smtClean="0">
                <a:solidFill>
                  <a:prstClr val="black">
                    <a:tint val="75000"/>
                  </a:prstClr>
                </a:solidFill>
              </a:rPr>
              <a:pPr/>
              <a:t>02/09/2018</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xmlns="" id="{5F39F5BE-56D8-4C3F-9ADE-CA96E45B8F0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xmlns="" id="{7F3BEB96-3330-4A79-BDA2-A3F11BF8D8C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10A6A-4F10-4CDB-9449-1D2492376A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8593608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2509F26-B5DC-4BA7-B476-4CB044237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Impact" panose="020B0806030902050204"/>
            </a:endParaRPr>
          </a:p>
        </p:txBody>
      </p:sp>
      <p:sp>
        <p:nvSpPr>
          <p:cNvPr id="11" name="Rectangle 10">
            <a:extLst>
              <a:ext uri="{FF2B5EF4-FFF2-40B4-BE49-F238E27FC236}">
                <a16:creationId xmlns:a16="http://schemas.microsoft.com/office/drawing/2014/main" xmlns="" id="{DB103EB1-B135-4526-B883-33228FC27F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Impact" panose="020B0806030902050204"/>
            </a:endParaRPr>
          </a:p>
        </p:txBody>
      </p:sp>
      <p:pic>
        <p:nvPicPr>
          <p:cNvPr id="4" name="Picture 3">
            <a:extLst>
              <a:ext uri="{FF2B5EF4-FFF2-40B4-BE49-F238E27FC236}">
                <a16:creationId xmlns:a16="http://schemas.microsoft.com/office/drawing/2014/main" xmlns="" id="{985DC5F7-2776-487F-AF75-76D7BBFC701C}"/>
              </a:ext>
            </a:extLst>
          </p:cNvPr>
          <p:cNvPicPr>
            <a:picLocks noChangeAspect="1"/>
          </p:cNvPicPr>
          <p:nvPr/>
        </p:nvPicPr>
        <p:blipFill rotWithShape="1">
          <a:blip r:embed="rId2"/>
          <a:srcRect l="13104" r="-1" b="-1"/>
          <a:stretch/>
        </p:blipFill>
        <p:spPr>
          <a:xfrm rot="21480000">
            <a:off x="853379" y="1003258"/>
            <a:ext cx="7437245" cy="4764396"/>
          </a:xfrm>
          <a:prstGeom prst="rect">
            <a:avLst/>
          </a:prstGeom>
        </p:spPr>
      </p:pic>
      <p:sp>
        <p:nvSpPr>
          <p:cNvPr id="5" name="TextBox 4">
            <a:extLst>
              <a:ext uri="{FF2B5EF4-FFF2-40B4-BE49-F238E27FC236}">
                <a16:creationId xmlns:a16="http://schemas.microsoft.com/office/drawing/2014/main" xmlns="" id="{B887E99F-84DA-40E5-BF35-06BE20365FCB}"/>
              </a:ext>
            </a:extLst>
          </p:cNvPr>
          <p:cNvSpPr txBox="1"/>
          <p:nvPr/>
        </p:nvSpPr>
        <p:spPr>
          <a:xfrm>
            <a:off x="862794" y="2213284"/>
            <a:ext cx="5242042" cy="3200876"/>
          </a:xfrm>
          <a:prstGeom prst="rect">
            <a:avLst/>
          </a:prstGeom>
          <a:noFill/>
        </p:spPr>
        <p:txBody>
          <a:bodyPr wrap="square" rtlCol="0">
            <a:spAutoFit/>
          </a:bodyPr>
          <a:lstStyle/>
          <a:p>
            <a:r>
              <a:rPr lang="en-CA" sz="5000" b="1" dirty="0">
                <a:solidFill>
                  <a:prstClr val="black"/>
                </a:solidFill>
                <a:effectLst>
                  <a:outerShdw blurRad="38100" dist="38100" dir="2700000" algn="tl">
                    <a:srgbClr val="000000">
                      <a:alpha val="43137"/>
                    </a:srgbClr>
                  </a:outerShdw>
                </a:effectLst>
              </a:rPr>
              <a:t>Winning the Race </a:t>
            </a:r>
          </a:p>
          <a:p>
            <a:r>
              <a:rPr lang="en-CA" sz="5000" b="1" dirty="0">
                <a:solidFill>
                  <a:prstClr val="black"/>
                </a:solidFill>
                <a:effectLst>
                  <a:outerShdw blurRad="38100" dist="38100" dir="2700000" algn="tl">
                    <a:srgbClr val="000000">
                      <a:alpha val="43137"/>
                    </a:srgbClr>
                  </a:outerShdw>
                </a:effectLst>
              </a:rPr>
              <a:t>(Before the Finish Line)</a:t>
            </a:r>
          </a:p>
          <a:p>
            <a:r>
              <a:rPr lang="en-CA" sz="3400" b="1" dirty="0">
                <a:solidFill>
                  <a:prstClr val="black"/>
                </a:solidFill>
                <a:effectLst>
                  <a:outerShdw blurRad="38100" dist="38100" dir="2700000" algn="tl">
                    <a:srgbClr val="000000">
                      <a:alpha val="43137"/>
                    </a:srgbClr>
                  </a:outerShdw>
                </a:effectLst>
              </a:rPr>
              <a:t>Colossians 2:13-15</a:t>
            </a:r>
          </a:p>
          <a:p>
            <a:endParaRPr lang="en-CA" dirty="0">
              <a:solidFill>
                <a:prstClr val="black"/>
              </a:solidFill>
            </a:endParaRPr>
          </a:p>
        </p:txBody>
      </p:sp>
    </p:spTree>
    <p:extLst>
      <p:ext uri="{BB962C8B-B14F-4D97-AF65-F5344CB8AC3E}">
        <p14:creationId xmlns:p14="http://schemas.microsoft.com/office/powerpoint/2010/main" val="582844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38B0C63-19FF-42E4-9B6F-61852EC99B5A}"/>
              </a:ext>
            </a:extLst>
          </p:cNvPr>
          <p:cNvPicPr>
            <a:picLocks noChangeAspect="1"/>
          </p:cNvPicPr>
          <p:nvPr/>
        </p:nvPicPr>
        <p:blipFill rotWithShape="1">
          <a:blip r:embed="rId2"/>
          <a:srcRect t="1983" b="5042"/>
          <a:stretch/>
        </p:blipFill>
        <p:spPr>
          <a:xfrm>
            <a:off x="1" y="71728"/>
            <a:ext cx="9143985" cy="6857990"/>
          </a:xfrm>
          <a:prstGeom prst="rect">
            <a:avLst/>
          </a:prstGeom>
        </p:spPr>
      </p:pic>
      <p:sp>
        <p:nvSpPr>
          <p:cNvPr id="8"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5616466" y="2277616"/>
            <a:ext cx="3527534"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prstClr val="black"/>
              </a:buClr>
              <a:buSzPct val="100000"/>
              <a:buFont typeface="Arial"/>
              <a:buNone/>
            </a:pPr>
            <a:endParaRPr lang="en-US" sz="1600" cap="all">
              <a:solidFill>
                <a:prstClr val="black"/>
              </a:solidFill>
            </a:endParaRPr>
          </a:p>
        </p:txBody>
      </p:sp>
      <p:sp>
        <p:nvSpPr>
          <p:cNvPr id="3" name="TextBox 2">
            <a:extLst>
              <a:ext uri="{FF2B5EF4-FFF2-40B4-BE49-F238E27FC236}">
                <a16:creationId xmlns:a16="http://schemas.microsoft.com/office/drawing/2014/main" xmlns="" id="{0D2B64CF-9879-4E8A-8A94-3BC1D0AA3B9E}"/>
              </a:ext>
            </a:extLst>
          </p:cNvPr>
          <p:cNvSpPr txBox="1"/>
          <p:nvPr/>
        </p:nvSpPr>
        <p:spPr>
          <a:xfrm>
            <a:off x="5449188" y="3294992"/>
            <a:ext cx="3694812" cy="1856622"/>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CA" sz="3200" b="1" dirty="0">
                <a:solidFill>
                  <a:prstClr val="black"/>
                </a:solidFill>
                <a:effectLst>
                  <a:outerShdw blurRad="38100" dist="38100" dir="2700000" algn="tl">
                    <a:srgbClr val="000000">
                      <a:alpha val="43137"/>
                    </a:srgbClr>
                  </a:outerShdw>
                </a:effectLst>
                <a:latin typeface="Calibri Light" panose="020F0302020204030204"/>
              </a:rPr>
              <a:t>…only by dying could </a:t>
            </a:r>
          </a:p>
          <a:p>
            <a:pPr algn="ctr">
              <a:lnSpc>
                <a:spcPct val="90000"/>
              </a:lnSpc>
              <a:spcBef>
                <a:spcPct val="0"/>
              </a:spcBef>
              <a:spcAft>
                <a:spcPts val="600"/>
              </a:spcAft>
            </a:pPr>
            <a:r>
              <a:rPr lang="en-CA" sz="3200" b="1" dirty="0">
                <a:solidFill>
                  <a:prstClr val="black"/>
                </a:solidFill>
                <a:effectLst>
                  <a:outerShdw blurRad="38100" dist="38100" dir="2700000" algn="tl">
                    <a:srgbClr val="000000">
                      <a:alpha val="43137"/>
                    </a:srgbClr>
                  </a:outerShdw>
                </a:effectLst>
                <a:latin typeface="Calibri Light" panose="020F0302020204030204"/>
              </a:rPr>
              <a:t>he break the power of the devil, who had the power of death.   Hebrews 2:14</a:t>
            </a:r>
            <a:endParaRPr lang="en-US" sz="3200" b="1" dirty="0">
              <a:solidFill>
                <a:prstClr val="black"/>
              </a:solidFill>
              <a:effectLst>
                <a:outerShdw blurRad="38100" dist="38100" dir="2700000" algn="tl">
                  <a:srgbClr val="000000">
                    <a:alpha val="43137"/>
                  </a:srgbClr>
                </a:outerShdw>
              </a:effectLst>
              <a:latin typeface="Calibri Light" panose="020F0302020204030204"/>
            </a:endParaRPr>
          </a:p>
        </p:txBody>
      </p:sp>
      <p:cxnSp>
        <p:nvCxnSpPr>
          <p:cNvPr id="10" name="Straight Connector 9">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10248" y="5123793"/>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708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BA6CEDC-703E-4760-8850-C1BF8E22BE5E}"/>
              </a:ext>
            </a:extLst>
          </p:cNvPr>
          <p:cNvPicPr>
            <a:picLocks noChangeAspect="1"/>
          </p:cNvPicPr>
          <p:nvPr/>
        </p:nvPicPr>
        <p:blipFill rotWithShape="1">
          <a:blip r:embed="rId2"/>
          <a:srcRect t="15094"/>
          <a:stretch/>
        </p:blipFill>
        <p:spPr>
          <a:xfrm>
            <a:off x="1" y="0"/>
            <a:ext cx="9143985" cy="6857990"/>
          </a:xfrm>
          <a:prstGeom prst="rect">
            <a:avLst/>
          </a:prstGeom>
        </p:spPr>
      </p:pic>
      <p:sp>
        <p:nvSpPr>
          <p:cNvPr id="3" name="TextBox 2">
            <a:extLst>
              <a:ext uri="{FF2B5EF4-FFF2-40B4-BE49-F238E27FC236}">
                <a16:creationId xmlns:a16="http://schemas.microsoft.com/office/drawing/2014/main" xmlns="" id="{C71814BC-F47C-443E-A71D-1722FCE98AAB}"/>
              </a:ext>
            </a:extLst>
          </p:cNvPr>
          <p:cNvSpPr txBox="1"/>
          <p:nvPr/>
        </p:nvSpPr>
        <p:spPr>
          <a:xfrm>
            <a:off x="2" y="2836436"/>
            <a:ext cx="3635894" cy="2709275"/>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pPr algn="ctr">
              <a:lnSpc>
                <a:spcPct val="90000"/>
              </a:lnSpc>
              <a:spcBef>
                <a:spcPct val="0"/>
              </a:spcBef>
              <a:spcAft>
                <a:spcPts val="600"/>
              </a:spcAft>
            </a:pPr>
            <a:r>
              <a:rPr lang="en-CA" sz="3200" b="1" dirty="0">
                <a:solidFill>
                  <a:srgbClr val="FFFFFF"/>
                </a:solidFill>
                <a:effectLst>
                  <a:outerShdw blurRad="38100" dist="38100" dir="2700000" algn="tl">
                    <a:srgbClr val="000000">
                      <a:alpha val="43137"/>
                    </a:srgbClr>
                  </a:outerShdw>
                </a:effectLst>
                <a:latin typeface="Calibri Light" panose="020F0302020204030204"/>
              </a:rPr>
              <a:t>I am the Living One; I was dead, and now look, I am alive for ever and ever! And I hold the keys of death and Hades. Revelation 1:18</a:t>
            </a:r>
            <a:endParaRPr lang="en-US" sz="3200" b="1" dirty="0">
              <a:solidFill>
                <a:srgbClr val="FFFFFF"/>
              </a:solidFill>
              <a:effectLst>
                <a:outerShdw blurRad="38100" dist="38100" dir="2700000" algn="tl">
                  <a:srgbClr val="000000">
                    <a:alpha val="43137"/>
                  </a:srgbClr>
                </a:outerShdw>
              </a:effectLst>
              <a:latin typeface="Calibri Light" panose="020F0302020204030204"/>
            </a:endParaRPr>
          </a:p>
        </p:txBody>
      </p:sp>
    </p:spTree>
    <p:extLst>
      <p:ext uri="{BB962C8B-B14F-4D97-AF65-F5344CB8AC3E}">
        <p14:creationId xmlns:p14="http://schemas.microsoft.com/office/powerpoint/2010/main" val="38885815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BA6CEDC-703E-4760-8850-C1BF8E22BE5E}"/>
              </a:ext>
            </a:extLst>
          </p:cNvPr>
          <p:cNvPicPr>
            <a:picLocks noChangeAspect="1"/>
          </p:cNvPicPr>
          <p:nvPr/>
        </p:nvPicPr>
        <p:blipFill rotWithShape="1">
          <a:blip r:embed="rId2"/>
          <a:srcRect t="15094"/>
          <a:stretch/>
        </p:blipFill>
        <p:spPr>
          <a:xfrm>
            <a:off x="1" y="0"/>
            <a:ext cx="9143985" cy="6857990"/>
          </a:xfrm>
          <a:prstGeom prst="rect">
            <a:avLst/>
          </a:prstGeom>
        </p:spPr>
      </p:pic>
      <p:sp>
        <p:nvSpPr>
          <p:cNvPr id="3" name="TextBox 2">
            <a:extLst>
              <a:ext uri="{FF2B5EF4-FFF2-40B4-BE49-F238E27FC236}">
                <a16:creationId xmlns:a16="http://schemas.microsoft.com/office/drawing/2014/main" xmlns="" id="{C71814BC-F47C-443E-A71D-1722FCE98AAB}"/>
              </a:ext>
            </a:extLst>
          </p:cNvPr>
          <p:cNvSpPr txBox="1"/>
          <p:nvPr/>
        </p:nvSpPr>
        <p:spPr>
          <a:xfrm>
            <a:off x="160736" y="3500437"/>
            <a:ext cx="2611064" cy="2631058"/>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pPr algn="ctr">
              <a:lnSpc>
                <a:spcPct val="90000"/>
              </a:lnSpc>
              <a:spcBef>
                <a:spcPct val="0"/>
              </a:spcBef>
              <a:spcAft>
                <a:spcPts val="600"/>
              </a:spcAft>
            </a:pPr>
            <a:r>
              <a:rPr lang="en-CA" sz="4400" b="1" i="1" dirty="0">
                <a:solidFill>
                  <a:srgbClr val="FFFFFF"/>
                </a:solidFill>
                <a:effectLst>
                  <a:outerShdw blurRad="38100" dist="38100" dir="2700000" algn="tl">
                    <a:srgbClr val="000000">
                      <a:alpha val="43137"/>
                    </a:srgbClr>
                  </a:outerShdw>
                </a:effectLst>
                <a:latin typeface="Calibri Light" panose="020F0302020204030204"/>
              </a:rPr>
              <a:t>DEATH</a:t>
            </a:r>
            <a:r>
              <a:rPr lang="en-CA" sz="3200" b="1" dirty="0">
                <a:solidFill>
                  <a:srgbClr val="FFFFFF"/>
                </a:solidFill>
                <a:effectLst>
                  <a:outerShdw blurRad="38100" dist="38100" dir="2700000" algn="tl">
                    <a:srgbClr val="000000">
                      <a:alpha val="43137"/>
                    </a:srgbClr>
                  </a:outerShdw>
                </a:effectLst>
                <a:latin typeface="Calibri Light" panose="020F0302020204030204"/>
              </a:rPr>
              <a:t> is Destroyed</a:t>
            </a:r>
            <a:endParaRPr lang="en-US" sz="3200" b="1" dirty="0">
              <a:solidFill>
                <a:srgbClr val="FFFFFF"/>
              </a:solidFill>
              <a:effectLst>
                <a:outerShdw blurRad="38100" dist="38100" dir="2700000" algn="tl">
                  <a:srgbClr val="000000">
                    <a:alpha val="43137"/>
                  </a:srgbClr>
                </a:outerShdw>
              </a:effectLst>
              <a:latin typeface="Calibri Light" panose="020F0302020204030204"/>
            </a:endParaRPr>
          </a:p>
        </p:txBody>
      </p:sp>
    </p:spTree>
    <p:extLst>
      <p:ext uri="{BB962C8B-B14F-4D97-AF65-F5344CB8AC3E}">
        <p14:creationId xmlns:p14="http://schemas.microsoft.com/office/powerpoint/2010/main" val="5274857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C1FFA84-F831-46A6-9C78-7EE7F12206DE}"/>
              </a:ext>
            </a:extLst>
          </p:cNvPr>
          <p:cNvPicPr>
            <a:picLocks noChangeAspect="1"/>
          </p:cNvPicPr>
          <p:nvPr/>
        </p:nvPicPr>
        <p:blipFill>
          <a:blip r:embed="rId2"/>
          <a:stretch>
            <a:fillRect/>
          </a:stretch>
        </p:blipFill>
        <p:spPr>
          <a:xfrm rot="21193742">
            <a:off x="-181523" y="-51247"/>
            <a:ext cx="9144000" cy="4826896"/>
          </a:xfrm>
          <a:prstGeom prst="rect">
            <a:avLst/>
          </a:prstGeom>
        </p:spPr>
      </p:pic>
      <p:sp>
        <p:nvSpPr>
          <p:cNvPr id="3" name="TextBox 2">
            <a:extLst>
              <a:ext uri="{FF2B5EF4-FFF2-40B4-BE49-F238E27FC236}">
                <a16:creationId xmlns:a16="http://schemas.microsoft.com/office/drawing/2014/main" xmlns="" id="{6AA764F5-F6A6-4802-BBC5-5DB7A254CCDC}"/>
              </a:ext>
            </a:extLst>
          </p:cNvPr>
          <p:cNvSpPr txBox="1"/>
          <p:nvPr/>
        </p:nvSpPr>
        <p:spPr>
          <a:xfrm>
            <a:off x="4439212" y="4754265"/>
            <a:ext cx="4242547" cy="2123658"/>
          </a:xfrm>
          <a:prstGeom prst="rect">
            <a:avLst/>
          </a:prstGeom>
          <a:noFill/>
        </p:spPr>
        <p:txBody>
          <a:bodyPr wrap="square" rtlCol="0">
            <a:spAutoFit/>
          </a:bodyPr>
          <a:lstStyle/>
          <a:p>
            <a:r>
              <a:rPr lang="en-CA" sz="4400" b="1" dirty="0">
                <a:solidFill>
                  <a:prstClr val="white"/>
                </a:solidFill>
                <a:effectLst>
                  <a:outerShdw blurRad="38100" dist="38100" dir="2700000" algn="tl">
                    <a:srgbClr val="000000">
                      <a:alpha val="43137"/>
                    </a:srgbClr>
                  </a:outerShdw>
                </a:effectLst>
              </a:rPr>
              <a:t>The Death Warrant Has Been SCRAPPED</a:t>
            </a:r>
          </a:p>
        </p:txBody>
      </p:sp>
    </p:spTree>
    <p:extLst>
      <p:ext uri="{BB962C8B-B14F-4D97-AF65-F5344CB8AC3E}">
        <p14:creationId xmlns:p14="http://schemas.microsoft.com/office/powerpoint/2010/main" val="2848756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7B461E1-42AC-4AFA-98D9-C75FF12DEDF3}"/>
              </a:ext>
            </a:extLst>
          </p:cNvPr>
          <p:cNvPicPr>
            <a:picLocks noChangeAspect="1"/>
          </p:cNvPicPr>
          <p:nvPr/>
        </p:nvPicPr>
        <p:blipFill rotWithShape="1">
          <a:blip r:embed="rId2"/>
          <a:srcRect t="32760" b="9989"/>
          <a:stretch/>
        </p:blipFill>
        <p:spPr>
          <a:xfrm>
            <a:off x="16" y="0"/>
            <a:ext cx="9143985" cy="6857990"/>
          </a:xfrm>
          <a:prstGeom prst="rect">
            <a:avLst/>
          </a:prstGeom>
        </p:spPr>
      </p:pic>
      <p:sp>
        <p:nvSpPr>
          <p:cNvPr id="3" name="TextBox 2">
            <a:extLst>
              <a:ext uri="{FF2B5EF4-FFF2-40B4-BE49-F238E27FC236}">
                <a16:creationId xmlns:a16="http://schemas.microsoft.com/office/drawing/2014/main" xmlns="" id="{30C66DE1-C33D-4A8C-AE92-19C57F8521B9}"/>
              </a:ext>
            </a:extLst>
          </p:cNvPr>
          <p:cNvSpPr txBox="1"/>
          <p:nvPr/>
        </p:nvSpPr>
        <p:spPr>
          <a:xfrm>
            <a:off x="1593479" y="3684494"/>
            <a:ext cx="5748617" cy="3231654"/>
          </a:xfrm>
          <a:prstGeom prst="rect">
            <a:avLst/>
          </a:prstGeom>
          <a:solidFill>
            <a:schemeClr val="accent2">
              <a:lumMod val="40000"/>
              <a:lumOff val="60000"/>
            </a:schemeClr>
          </a:solidFill>
        </p:spPr>
        <p:txBody>
          <a:bodyPr wrap="square" rtlCol="0">
            <a:spAutoFit/>
          </a:bodyPr>
          <a:lstStyle/>
          <a:p>
            <a:r>
              <a:rPr lang="en-CA" sz="3400" b="1" dirty="0">
                <a:solidFill>
                  <a:prstClr val="black"/>
                </a:solidFill>
              </a:rPr>
              <a:t>Then God made you alive with Christ, for he forgave all our sins. He canceled the record of the charges against us and took it away by nailing it to the cross.   Colossians 2:13b-14</a:t>
            </a:r>
          </a:p>
        </p:txBody>
      </p:sp>
    </p:spTree>
    <p:extLst>
      <p:ext uri="{BB962C8B-B14F-4D97-AF65-F5344CB8AC3E}">
        <p14:creationId xmlns:p14="http://schemas.microsoft.com/office/powerpoint/2010/main" val="3175201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7B461E1-42AC-4AFA-98D9-C75FF12DEDF3}"/>
              </a:ext>
            </a:extLst>
          </p:cNvPr>
          <p:cNvPicPr>
            <a:picLocks noChangeAspect="1"/>
          </p:cNvPicPr>
          <p:nvPr/>
        </p:nvPicPr>
        <p:blipFill rotWithShape="1">
          <a:blip r:embed="rId2"/>
          <a:srcRect t="32760" b="9989"/>
          <a:stretch/>
        </p:blipFill>
        <p:spPr>
          <a:xfrm>
            <a:off x="16" y="0"/>
            <a:ext cx="9143985" cy="6857990"/>
          </a:xfrm>
          <a:prstGeom prst="rect">
            <a:avLst/>
          </a:prstGeom>
        </p:spPr>
      </p:pic>
      <p:sp>
        <p:nvSpPr>
          <p:cNvPr id="3" name="TextBox 2">
            <a:extLst>
              <a:ext uri="{FF2B5EF4-FFF2-40B4-BE49-F238E27FC236}">
                <a16:creationId xmlns:a16="http://schemas.microsoft.com/office/drawing/2014/main" xmlns="" id="{30C66DE1-C33D-4A8C-AE92-19C57F8521B9}"/>
              </a:ext>
            </a:extLst>
          </p:cNvPr>
          <p:cNvSpPr txBox="1"/>
          <p:nvPr/>
        </p:nvSpPr>
        <p:spPr>
          <a:xfrm>
            <a:off x="661218" y="1905702"/>
            <a:ext cx="6620050" cy="4708981"/>
          </a:xfrm>
          <a:prstGeom prst="rect">
            <a:avLst/>
          </a:prstGeom>
          <a:solidFill>
            <a:schemeClr val="accent2">
              <a:lumMod val="40000"/>
              <a:lumOff val="60000"/>
            </a:schemeClr>
          </a:solidFill>
        </p:spPr>
        <p:txBody>
          <a:bodyPr wrap="square" rtlCol="0">
            <a:spAutoFit/>
          </a:bodyPr>
          <a:lstStyle/>
          <a:p>
            <a:r>
              <a:rPr lang="en-CA" sz="3000" b="1" dirty="0">
                <a:solidFill>
                  <a:prstClr val="black"/>
                </a:solidFill>
              </a:rPr>
              <a:t>Once you were dead because of your disobedience and your many sins. You used to live in sin, just like the rest of the world, obeying the devil—the commander of the powers in the unseen world. He is the spirit at work in the hearts of those who refuse to obey God. All of us used to live that way, following the passionate desires and inclinations of our sinful nature.   Ephesians 2:1-3a</a:t>
            </a:r>
          </a:p>
        </p:txBody>
      </p:sp>
    </p:spTree>
    <p:extLst>
      <p:ext uri="{BB962C8B-B14F-4D97-AF65-F5344CB8AC3E}">
        <p14:creationId xmlns:p14="http://schemas.microsoft.com/office/powerpoint/2010/main" val="3147274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7B461E1-42AC-4AFA-98D9-C75FF12DEDF3}"/>
              </a:ext>
            </a:extLst>
          </p:cNvPr>
          <p:cNvPicPr>
            <a:picLocks noChangeAspect="1"/>
          </p:cNvPicPr>
          <p:nvPr/>
        </p:nvPicPr>
        <p:blipFill rotWithShape="1">
          <a:blip r:embed="rId2"/>
          <a:srcRect t="32760" b="9989"/>
          <a:stretch/>
        </p:blipFill>
        <p:spPr>
          <a:xfrm>
            <a:off x="16" y="0"/>
            <a:ext cx="9143985" cy="6857990"/>
          </a:xfrm>
          <a:prstGeom prst="rect">
            <a:avLst/>
          </a:prstGeom>
        </p:spPr>
      </p:pic>
      <p:sp>
        <p:nvSpPr>
          <p:cNvPr id="3" name="TextBox 2">
            <a:extLst>
              <a:ext uri="{FF2B5EF4-FFF2-40B4-BE49-F238E27FC236}">
                <a16:creationId xmlns:a16="http://schemas.microsoft.com/office/drawing/2014/main" xmlns="" id="{30C66DE1-C33D-4A8C-AE92-19C57F8521B9}"/>
              </a:ext>
            </a:extLst>
          </p:cNvPr>
          <p:cNvSpPr txBox="1"/>
          <p:nvPr/>
        </p:nvSpPr>
        <p:spPr>
          <a:xfrm>
            <a:off x="661218" y="1905701"/>
            <a:ext cx="6620050" cy="5170646"/>
          </a:xfrm>
          <a:prstGeom prst="rect">
            <a:avLst/>
          </a:prstGeom>
          <a:solidFill>
            <a:schemeClr val="accent2">
              <a:lumMod val="40000"/>
              <a:lumOff val="60000"/>
            </a:schemeClr>
          </a:solidFill>
        </p:spPr>
        <p:txBody>
          <a:bodyPr wrap="square" rtlCol="0">
            <a:spAutoFit/>
          </a:bodyPr>
          <a:lstStyle/>
          <a:p>
            <a:r>
              <a:rPr lang="en-CA" sz="3000" b="1" dirty="0">
                <a:solidFill>
                  <a:prstClr val="black"/>
                </a:solidFill>
              </a:rPr>
              <a:t>He will lay both of his hands on the goat’s head and confess over it all the wickedness, rebellion, and sins of the people of Israel. In this way, he will transfer the people’s sins to the head of the goat. Then a man specially chosen for the task will drive the goat into the wilderness. As the goat goes into the wilderness, it will carry all the people’s sins upon itself into a desolate land.   Leviticus 16:21-22</a:t>
            </a:r>
          </a:p>
        </p:txBody>
      </p:sp>
    </p:spTree>
    <p:extLst>
      <p:ext uri="{BB962C8B-B14F-4D97-AF65-F5344CB8AC3E}">
        <p14:creationId xmlns:p14="http://schemas.microsoft.com/office/powerpoint/2010/main" val="1938890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BA6CEDC-703E-4760-8850-C1BF8E22BE5E}"/>
              </a:ext>
            </a:extLst>
          </p:cNvPr>
          <p:cNvPicPr>
            <a:picLocks noChangeAspect="1"/>
          </p:cNvPicPr>
          <p:nvPr/>
        </p:nvPicPr>
        <p:blipFill rotWithShape="1">
          <a:blip r:embed="rId2"/>
          <a:srcRect t="15094"/>
          <a:stretch/>
        </p:blipFill>
        <p:spPr>
          <a:xfrm>
            <a:off x="-64292" y="0"/>
            <a:ext cx="9143985" cy="6857990"/>
          </a:xfrm>
          <a:prstGeom prst="rect">
            <a:avLst/>
          </a:prstGeom>
        </p:spPr>
      </p:pic>
      <p:sp>
        <p:nvSpPr>
          <p:cNvPr id="3" name="TextBox 2">
            <a:extLst>
              <a:ext uri="{FF2B5EF4-FFF2-40B4-BE49-F238E27FC236}">
                <a16:creationId xmlns:a16="http://schemas.microsoft.com/office/drawing/2014/main" xmlns="" id="{C71814BC-F47C-443E-A71D-1722FCE98AAB}"/>
              </a:ext>
            </a:extLst>
          </p:cNvPr>
          <p:cNvSpPr txBox="1"/>
          <p:nvPr/>
        </p:nvSpPr>
        <p:spPr>
          <a:xfrm>
            <a:off x="214313" y="3593671"/>
            <a:ext cx="2125439" cy="2399936"/>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pPr algn="ctr">
              <a:lnSpc>
                <a:spcPct val="90000"/>
              </a:lnSpc>
              <a:spcBef>
                <a:spcPct val="0"/>
              </a:spcBef>
              <a:spcAft>
                <a:spcPts val="600"/>
              </a:spcAft>
            </a:pPr>
            <a:r>
              <a:rPr lang="en-CA" sz="3600" b="1" i="1" dirty="0">
                <a:solidFill>
                  <a:srgbClr val="FFFFFF"/>
                </a:solidFill>
                <a:effectLst>
                  <a:outerShdw blurRad="38100" dist="38100" dir="2700000" algn="tl">
                    <a:srgbClr val="000000">
                      <a:alpha val="43137"/>
                    </a:srgbClr>
                  </a:outerShdw>
                </a:effectLst>
                <a:latin typeface="Calibri Light" panose="020F0302020204030204"/>
              </a:rPr>
              <a:t>SIN</a:t>
            </a:r>
            <a:r>
              <a:rPr lang="en-CA" sz="2400" b="1" dirty="0">
                <a:solidFill>
                  <a:srgbClr val="FFFFFF"/>
                </a:solidFill>
                <a:effectLst>
                  <a:outerShdw blurRad="38100" dist="38100" dir="2700000" algn="tl">
                    <a:srgbClr val="000000">
                      <a:alpha val="43137"/>
                    </a:srgbClr>
                  </a:outerShdw>
                </a:effectLst>
                <a:latin typeface="Calibri Light" panose="020F0302020204030204"/>
              </a:rPr>
              <a:t> </a:t>
            </a:r>
          </a:p>
          <a:p>
            <a:pPr algn="ctr">
              <a:lnSpc>
                <a:spcPct val="90000"/>
              </a:lnSpc>
              <a:spcBef>
                <a:spcPct val="0"/>
              </a:spcBef>
              <a:spcAft>
                <a:spcPts val="600"/>
              </a:spcAft>
            </a:pPr>
            <a:r>
              <a:rPr lang="en-CA" sz="2400" b="1" dirty="0">
                <a:solidFill>
                  <a:srgbClr val="FFFFFF"/>
                </a:solidFill>
                <a:effectLst>
                  <a:outerShdw blurRad="38100" dist="38100" dir="2700000" algn="tl">
                    <a:srgbClr val="000000">
                      <a:alpha val="43137"/>
                    </a:srgbClr>
                  </a:outerShdw>
                </a:effectLst>
                <a:latin typeface="Calibri Light" panose="020F0302020204030204"/>
              </a:rPr>
              <a:t>is Dismissed</a:t>
            </a:r>
            <a:endParaRPr lang="en-US" sz="2400" b="1" dirty="0">
              <a:solidFill>
                <a:srgbClr val="FFFFFF"/>
              </a:solidFill>
              <a:effectLst>
                <a:outerShdw blurRad="38100" dist="38100" dir="2700000" algn="tl">
                  <a:srgbClr val="000000">
                    <a:alpha val="43137"/>
                  </a:srgbClr>
                </a:outerShdw>
              </a:effectLst>
              <a:latin typeface="Calibri Light" panose="020F0302020204030204"/>
            </a:endParaRPr>
          </a:p>
        </p:txBody>
      </p:sp>
    </p:spTree>
    <p:extLst>
      <p:ext uri="{BB962C8B-B14F-4D97-AF65-F5344CB8AC3E}">
        <p14:creationId xmlns:p14="http://schemas.microsoft.com/office/powerpoint/2010/main" val="12837117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55C77AC-AE9F-41A5-ABEC-F5A8A5FEBAEC}"/>
              </a:ext>
            </a:extLst>
          </p:cNvPr>
          <p:cNvPicPr>
            <a:picLocks noChangeAspect="1"/>
          </p:cNvPicPr>
          <p:nvPr/>
        </p:nvPicPr>
        <p:blipFill rotWithShape="1">
          <a:blip r:embed="rId2"/>
          <a:srcRect/>
          <a:stretch/>
        </p:blipFill>
        <p:spPr>
          <a:xfrm>
            <a:off x="16" y="10"/>
            <a:ext cx="9143985" cy="6857990"/>
          </a:xfrm>
          <a:prstGeom prst="rect">
            <a:avLst/>
          </a:prstGeom>
        </p:spPr>
      </p:pic>
      <p:sp>
        <p:nvSpPr>
          <p:cNvPr id="3" name="TextBox 2">
            <a:extLst>
              <a:ext uri="{FF2B5EF4-FFF2-40B4-BE49-F238E27FC236}">
                <a16:creationId xmlns:a16="http://schemas.microsoft.com/office/drawing/2014/main" xmlns="" id="{86F452FF-A99D-4819-B9C3-1C786CDDF71A}"/>
              </a:ext>
            </a:extLst>
          </p:cNvPr>
          <p:cNvSpPr txBox="1"/>
          <p:nvPr/>
        </p:nvSpPr>
        <p:spPr>
          <a:xfrm>
            <a:off x="258184" y="1994720"/>
            <a:ext cx="2441608" cy="2709275"/>
          </a:xfrm>
          <a:prstGeom prst="ellipse">
            <a:avLst/>
          </a:prstGeom>
          <a:solidFill>
            <a:srgbClr val="231815"/>
          </a:solidFill>
          <a:ln w="174625" cmpd="thinThick">
            <a:solidFill>
              <a:srgbClr val="231815"/>
            </a:solidFill>
          </a:ln>
        </p:spPr>
        <p:txBody>
          <a:bodyPr vert="horz" lIns="91440" tIns="45720" rIns="91440" bIns="45720" rtlCol="0" anchor="ctr">
            <a:normAutofit/>
          </a:bodyPr>
          <a:lstStyle/>
          <a:p>
            <a:pPr algn="ctr">
              <a:lnSpc>
                <a:spcPct val="90000"/>
              </a:lnSpc>
              <a:spcBef>
                <a:spcPct val="0"/>
              </a:spcBef>
              <a:spcAft>
                <a:spcPts val="600"/>
              </a:spcAft>
            </a:pPr>
            <a:r>
              <a:rPr lang="en-US" sz="4400" b="1" dirty="0">
                <a:solidFill>
                  <a:srgbClr val="FFFFFF"/>
                </a:solidFill>
                <a:effectLst>
                  <a:outerShdw blurRad="38100" dist="38100" dir="2700000" algn="tl">
                    <a:srgbClr val="000000">
                      <a:alpha val="43137"/>
                    </a:srgbClr>
                  </a:outerShdw>
                </a:effectLst>
                <a:latin typeface="Calibri Light" panose="020F0302020204030204"/>
              </a:rPr>
              <a:t>The Deal is DONE</a:t>
            </a:r>
          </a:p>
        </p:txBody>
      </p:sp>
    </p:spTree>
    <p:extLst>
      <p:ext uri="{BB962C8B-B14F-4D97-AF65-F5344CB8AC3E}">
        <p14:creationId xmlns:p14="http://schemas.microsoft.com/office/powerpoint/2010/main" val="8724747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55C77AC-AE9F-41A5-ABEC-F5A8A5FEBAEC}"/>
              </a:ext>
            </a:extLst>
          </p:cNvPr>
          <p:cNvPicPr>
            <a:picLocks noChangeAspect="1"/>
          </p:cNvPicPr>
          <p:nvPr/>
        </p:nvPicPr>
        <p:blipFill rotWithShape="1">
          <a:blip r:embed="rId2"/>
          <a:srcRect/>
          <a:stretch/>
        </p:blipFill>
        <p:spPr>
          <a:xfrm>
            <a:off x="16" y="10"/>
            <a:ext cx="9143985" cy="6857990"/>
          </a:xfrm>
          <a:prstGeom prst="rect">
            <a:avLst/>
          </a:prstGeom>
        </p:spPr>
      </p:pic>
      <p:sp>
        <p:nvSpPr>
          <p:cNvPr id="5" name="TextBox 4">
            <a:extLst>
              <a:ext uri="{FF2B5EF4-FFF2-40B4-BE49-F238E27FC236}">
                <a16:creationId xmlns:a16="http://schemas.microsoft.com/office/drawing/2014/main" xmlns="" id="{158FB18B-6D1C-4DD0-A77A-C5E8DACD107D}"/>
              </a:ext>
            </a:extLst>
          </p:cNvPr>
          <p:cNvSpPr txBox="1"/>
          <p:nvPr/>
        </p:nvSpPr>
        <p:spPr>
          <a:xfrm>
            <a:off x="1778794" y="3789040"/>
            <a:ext cx="7003291" cy="3016210"/>
          </a:xfrm>
          <a:prstGeom prst="rect">
            <a:avLst/>
          </a:prstGeom>
          <a:solidFill>
            <a:schemeClr val="accent6">
              <a:lumMod val="40000"/>
              <a:lumOff val="60000"/>
            </a:schemeClr>
          </a:solidFill>
        </p:spPr>
        <p:txBody>
          <a:bodyPr wrap="square" rtlCol="0">
            <a:spAutoFit/>
          </a:bodyPr>
          <a:lstStyle/>
          <a:p>
            <a:r>
              <a:rPr lang="en-CA" sz="3800" dirty="0">
                <a:solidFill>
                  <a:prstClr val="black"/>
                </a:solidFill>
              </a:rPr>
              <a:t>In this way, he disarmed the spiritual rulers and authorities. He shamed them publicly by his victory over them on the cross.   Colossians 2:15</a:t>
            </a:r>
          </a:p>
        </p:txBody>
      </p:sp>
    </p:spTree>
    <p:extLst>
      <p:ext uri="{BB962C8B-B14F-4D97-AF65-F5344CB8AC3E}">
        <p14:creationId xmlns:p14="http://schemas.microsoft.com/office/powerpoint/2010/main" val="8090510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in front of it&#10;&#10;Description generated with very high confidence">
            <a:extLst>
              <a:ext uri="{FF2B5EF4-FFF2-40B4-BE49-F238E27FC236}">
                <a16:creationId xmlns:a16="http://schemas.microsoft.com/office/drawing/2014/main" xmlns="" id="{D579FEB9-73D2-4E6C-AC44-C83F751FD4F0}"/>
              </a:ext>
            </a:extLst>
          </p:cNvPr>
          <p:cNvPicPr>
            <a:picLocks noChangeAspect="1"/>
          </p:cNvPicPr>
          <p:nvPr/>
        </p:nvPicPr>
        <p:blipFill rotWithShape="1">
          <a:blip r:embed="rId2"/>
          <a:srcRect t="2126" b="29067"/>
          <a:stretch/>
        </p:blipFill>
        <p:spPr>
          <a:xfrm>
            <a:off x="16" y="10"/>
            <a:ext cx="9143985" cy="6857990"/>
          </a:xfrm>
          <a:prstGeom prst="rect">
            <a:avLst/>
          </a:prstGeom>
        </p:spPr>
      </p:pic>
    </p:spTree>
    <p:extLst>
      <p:ext uri="{BB962C8B-B14F-4D97-AF65-F5344CB8AC3E}">
        <p14:creationId xmlns:p14="http://schemas.microsoft.com/office/powerpoint/2010/main" val="153793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55C77AC-AE9F-41A5-ABEC-F5A8A5FEBAEC}"/>
              </a:ext>
            </a:extLst>
          </p:cNvPr>
          <p:cNvPicPr>
            <a:picLocks noChangeAspect="1"/>
          </p:cNvPicPr>
          <p:nvPr/>
        </p:nvPicPr>
        <p:blipFill rotWithShape="1">
          <a:blip r:embed="rId2"/>
          <a:srcRect/>
          <a:stretch/>
        </p:blipFill>
        <p:spPr>
          <a:xfrm>
            <a:off x="53579" y="10"/>
            <a:ext cx="9143985" cy="6857990"/>
          </a:xfrm>
          <a:prstGeom prst="rect">
            <a:avLst/>
          </a:prstGeom>
        </p:spPr>
      </p:pic>
      <p:sp>
        <p:nvSpPr>
          <p:cNvPr id="5" name="TextBox 4">
            <a:extLst>
              <a:ext uri="{FF2B5EF4-FFF2-40B4-BE49-F238E27FC236}">
                <a16:creationId xmlns:a16="http://schemas.microsoft.com/office/drawing/2014/main" xmlns="" id="{158FB18B-6D1C-4DD0-A77A-C5E8DACD107D}"/>
              </a:ext>
            </a:extLst>
          </p:cNvPr>
          <p:cNvSpPr txBox="1"/>
          <p:nvPr/>
        </p:nvSpPr>
        <p:spPr>
          <a:xfrm>
            <a:off x="975124" y="3789040"/>
            <a:ext cx="7806962" cy="3016210"/>
          </a:xfrm>
          <a:prstGeom prst="rect">
            <a:avLst/>
          </a:prstGeom>
          <a:solidFill>
            <a:schemeClr val="accent6">
              <a:lumMod val="40000"/>
              <a:lumOff val="60000"/>
            </a:schemeClr>
          </a:solidFill>
        </p:spPr>
        <p:txBody>
          <a:bodyPr wrap="square" rtlCol="0">
            <a:spAutoFit/>
          </a:bodyPr>
          <a:lstStyle/>
          <a:p>
            <a:r>
              <a:rPr lang="en-CA" sz="3800" dirty="0">
                <a:solidFill>
                  <a:prstClr val="black"/>
                </a:solidFill>
              </a:rPr>
              <a:t>But even the archangel Michael, when he was disputing with the devil about the body of Moses, did not himself dare to condemn him for slander but said, "The Lord rebuke you!" Jude 1:9</a:t>
            </a:r>
          </a:p>
        </p:txBody>
      </p:sp>
    </p:spTree>
    <p:extLst>
      <p:ext uri="{BB962C8B-B14F-4D97-AF65-F5344CB8AC3E}">
        <p14:creationId xmlns:p14="http://schemas.microsoft.com/office/powerpoint/2010/main" val="14660484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55C77AC-AE9F-41A5-ABEC-F5A8A5FEBAEC}"/>
              </a:ext>
            </a:extLst>
          </p:cNvPr>
          <p:cNvPicPr>
            <a:picLocks noChangeAspect="1"/>
          </p:cNvPicPr>
          <p:nvPr/>
        </p:nvPicPr>
        <p:blipFill rotWithShape="1">
          <a:blip r:embed="rId2"/>
          <a:srcRect/>
          <a:stretch/>
        </p:blipFill>
        <p:spPr>
          <a:xfrm>
            <a:off x="53579" y="10"/>
            <a:ext cx="9143985" cy="6857990"/>
          </a:xfrm>
          <a:prstGeom prst="rect">
            <a:avLst/>
          </a:prstGeom>
        </p:spPr>
      </p:pic>
      <p:sp>
        <p:nvSpPr>
          <p:cNvPr id="5" name="TextBox 4">
            <a:extLst>
              <a:ext uri="{FF2B5EF4-FFF2-40B4-BE49-F238E27FC236}">
                <a16:creationId xmlns:a16="http://schemas.microsoft.com/office/drawing/2014/main" xmlns="" id="{158FB18B-6D1C-4DD0-A77A-C5E8DACD107D}"/>
              </a:ext>
            </a:extLst>
          </p:cNvPr>
          <p:cNvSpPr txBox="1"/>
          <p:nvPr/>
        </p:nvSpPr>
        <p:spPr>
          <a:xfrm>
            <a:off x="605434" y="4818390"/>
            <a:ext cx="7806962" cy="1261884"/>
          </a:xfrm>
          <a:prstGeom prst="rect">
            <a:avLst/>
          </a:prstGeom>
          <a:solidFill>
            <a:schemeClr val="accent6">
              <a:lumMod val="40000"/>
              <a:lumOff val="60000"/>
            </a:schemeClr>
          </a:solidFill>
        </p:spPr>
        <p:txBody>
          <a:bodyPr wrap="square" rtlCol="0">
            <a:spAutoFit/>
          </a:bodyPr>
          <a:lstStyle/>
          <a:p>
            <a:r>
              <a:rPr lang="en-CA" sz="3800" dirty="0">
                <a:solidFill>
                  <a:prstClr val="black"/>
                </a:solidFill>
              </a:rPr>
              <a:t>The God of peace will soon crush Satan under your feet.   Romans 16:20</a:t>
            </a:r>
          </a:p>
        </p:txBody>
      </p:sp>
    </p:spTree>
    <p:extLst>
      <p:ext uri="{BB962C8B-B14F-4D97-AF65-F5344CB8AC3E}">
        <p14:creationId xmlns:p14="http://schemas.microsoft.com/office/powerpoint/2010/main" val="23682394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2DDDFF7-0F2C-4012-8E45-8364713E7852}"/>
              </a:ext>
            </a:extLst>
          </p:cNvPr>
          <p:cNvPicPr>
            <a:picLocks noChangeAspect="1"/>
          </p:cNvPicPr>
          <p:nvPr/>
        </p:nvPicPr>
        <p:blipFill>
          <a:blip r:embed="rId2"/>
          <a:stretch>
            <a:fillRect/>
          </a:stretch>
        </p:blipFill>
        <p:spPr>
          <a:xfrm>
            <a:off x="1" y="528921"/>
            <a:ext cx="9194005" cy="4628272"/>
          </a:xfrm>
          <a:prstGeom prst="rect">
            <a:avLst/>
          </a:prstGeom>
        </p:spPr>
      </p:pic>
    </p:spTree>
    <p:extLst>
      <p:ext uri="{BB962C8B-B14F-4D97-AF65-F5344CB8AC3E}">
        <p14:creationId xmlns:p14="http://schemas.microsoft.com/office/powerpoint/2010/main" val="3480023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3BB5D57-6178-4F62-B472-0312F6D95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304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a:extLst>
              <a:ext uri="{FF2B5EF4-FFF2-40B4-BE49-F238E27FC236}">
                <a16:creationId xmlns:a16="http://schemas.microsoft.com/office/drawing/2014/main" xmlns="" id="{3985B5BB-50F7-41E2-8E56-F0E989A36939}"/>
              </a:ext>
            </a:extLst>
          </p:cNvPr>
          <p:cNvPicPr>
            <a:picLocks noChangeAspect="1"/>
          </p:cNvPicPr>
          <p:nvPr/>
        </p:nvPicPr>
        <p:blipFill rotWithShape="1">
          <a:blip r:embed="rId2"/>
          <a:srcRect t="10329" r="1" b="12849"/>
          <a:stretch/>
        </p:blipFill>
        <p:spPr>
          <a:xfrm>
            <a:off x="482601" y="643467"/>
            <a:ext cx="8178800" cy="5571066"/>
          </a:xfrm>
          <a:prstGeom prst="rect">
            <a:avLst/>
          </a:prstGeom>
        </p:spPr>
      </p:pic>
      <p:sp>
        <p:nvSpPr>
          <p:cNvPr id="9" name="Rectangle 8">
            <a:extLst>
              <a:ext uri="{FF2B5EF4-FFF2-40B4-BE49-F238E27FC236}">
                <a16:creationId xmlns:a16="http://schemas.microsoft.com/office/drawing/2014/main" xmlns="" id="{4C61BD32-7542-4D52-BA5A-3ADE869BF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75507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88AAA00-0CFF-4D53-8156-647022DCE666}"/>
              </a:ext>
            </a:extLst>
          </p:cNvPr>
          <p:cNvPicPr>
            <a:picLocks noChangeAspect="1"/>
          </p:cNvPicPr>
          <p:nvPr/>
        </p:nvPicPr>
        <p:blipFill rotWithShape="1">
          <a:blip r:embed="rId2"/>
          <a:srcRect l="3880" r="11232" b="1"/>
          <a:stretch/>
        </p:blipFill>
        <p:spPr>
          <a:xfrm>
            <a:off x="16" y="10"/>
            <a:ext cx="9143985" cy="6857990"/>
          </a:xfrm>
          <a:prstGeom prst="rect">
            <a:avLst/>
          </a:prstGeom>
        </p:spPr>
      </p:pic>
      <p:sp>
        <p:nvSpPr>
          <p:cNvPr id="3" name="TextBox 2">
            <a:extLst>
              <a:ext uri="{FF2B5EF4-FFF2-40B4-BE49-F238E27FC236}">
                <a16:creationId xmlns:a16="http://schemas.microsoft.com/office/drawing/2014/main" xmlns="" id="{06BF1778-C4DD-4388-B820-86193DD6B078}"/>
              </a:ext>
            </a:extLst>
          </p:cNvPr>
          <p:cNvSpPr txBox="1"/>
          <p:nvPr/>
        </p:nvSpPr>
        <p:spPr>
          <a:xfrm>
            <a:off x="539552" y="3284984"/>
            <a:ext cx="3080532" cy="2800767"/>
          </a:xfrm>
          <a:prstGeom prst="rect">
            <a:avLst/>
          </a:prstGeom>
          <a:noFill/>
        </p:spPr>
        <p:txBody>
          <a:bodyPr wrap="square" rtlCol="0">
            <a:spAutoFit/>
          </a:bodyPr>
          <a:lstStyle/>
          <a:p>
            <a:pPr algn="r"/>
            <a:r>
              <a:rPr lang="en-CA" sz="4400" b="1" dirty="0">
                <a:solidFill>
                  <a:prstClr val="white"/>
                </a:solidFill>
              </a:rPr>
              <a:t>What Does the Cross Mean to </a:t>
            </a:r>
            <a:r>
              <a:rPr lang="en-CA" sz="4400" b="1" i="1" dirty="0">
                <a:solidFill>
                  <a:prstClr val="white"/>
                </a:solidFill>
              </a:rPr>
              <a:t>YOU</a:t>
            </a:r>
            <a:r>
              <a:rPr lang="en-CA" sz="4400" b="1" dirty="0">
                <a:solidFill>
                  <a:prstClr val="white"/>
                </a:solidFill>
              </a:rPr>
              <a:t>?</a:t>
            </a:r>
          </a:p>
        </p:txBody>
      </p:sp>
    </p:spTree>
    <p:extLst>
      <p:ext uri="{BB962C8B-B14F-4D97-AF65-F5344CB8AC3E}">
        <p14:creationId xmlns:p14="http://schemas.microsoft.com/office/powerpoint/2010/main" val="2674203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BA6CEDC-703E-4760-8850-C1BF8E22BE5E}"/>
              </a:ext>
            </a:extLst>
          </p:cNvPr>
          <p:cNvPicPr>
            <a:picLocks noChangeAspect="1"/>
          </p:cNvPicPr>
          <p:nvPr/>
        </p:nvPicPr>
        <p:blipFill rotWithShape="1">
          <a:blip r:embed="rId2"/>
          <a:srcRect t="15094"/>
          <a:stretch/>
        </p:blipFill>
        <p:spPr>
          <a:xfrm>
            <a:off x="1" y="0"/>
            <a:ext cx="9143985" cy="6857990"/>
          </a:xfrm>
          <a:prstGeom prst="rect">
            <a:avLst/>
          </a:prstGeom>
        </p:spPr>
      </p:pic>
      <p:sp>
        <p:nvSpPr>
          <p:cNvPr id="3" name="TextBox 2">
            <a:extLst>
              <a:ext uri="{FF2B5EF4-FFF2-40B4-BE49-F238E27FC236}">
                <a16:creationId xmlns:a16="http://schemas.microsoft.com/office/drawing/2014/main" xmlns="" id="{C71814BC-F47C-443E-A71D-1722FCE98AAB}"/>
              </a:ext>
            </a:extLst>
          </p:cNvPr>
          <p:cNvSpPr txBox="1"/>
          <p:nvPr/>
        </p:nvSpPr>
        <p:spPr>
          <a:xfrm>
            <a:off x="2" y="2836436"/>
            <a:ext cx="3244775" cy="2709275"/>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pPr algn="ctr">
              <a:lnSpc>
                <a:spcPct val="90000"/>
              </a:lnSpc>
              <a:spcBef>
                <a:spcPct val="0"/>
              </a:spcBef>
              <a:spcAft>
                <a:spcPts val="600"/>
              </a:spcAft>
            </a:pPr>
            <a:r>
              <a:rPr lang="en-US" sz="3200" b="1" dirty="0">
                <a:solidFill>
                  <a:srgbClr val="FFFFFF"/>
                </a:solidFill>
                <a:effectLst>
                  <a:outerShdw blurRad="38100" dist="38100" dir="2700000" algn="tl">
                    <a:srgbClr val="000000">
                      <a:alpha val="43137"/>
                    </a:srgbClr>
                  </a:outerShdw>
                </a:effectLst>
                <a:latin typeface="Calibri Light" panose="020F0302020204030204"/>
              </a:rPr>
              <a:t>He made peace with everything in heaven and on earth by means of Christ’s blood on the cross. Colossians 1:20b</a:t>
            </a:r>
          </a:p>
        </p:txBody>
      </p:sp>
    </p:spTree>
    <p:extLst>
      <p:ext uri="{BB962C8B-B14F-4D97-AF65-F5344CB8AC3E}">
        <p14:creationId xmlns:p14="http://schemas.microsoft.com/office/powerpoint/2010/main" val="37188837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BA6CEDC-703E-4760-8850-C1BF8E22BE5E}"/>
              </a:ext>
            </a:extLst>
          </p:cNvPr>
          <p:cNvPicPr>
            <a:picLocks noChangeAspect="1"/>
          </p:cNvPicPr>
          <p:nvPr/>
        </p:nvPicPr>
        <p:blipFill rotWithShape="1">
          <a:blip r:embed="rId2"/>
          <a:srcRect t="15094"/>
          <a:stretch/>
        </p:blipFill>
        <p:spPr>
          <a:xfrm>
            <a:off x="1" y="0"/>
            <a:ext cx="9143985" cy="6857990"/>
          </a:xfrm>
          <a:prstGeom prst="rect">
            <a:avLst/>
          </a:prstGeom>
        </p:spPr>
      </p:pic>
      <p:sp>
        <p:nvSpPr>
          <p:cNvPr id="3" name="TextBox 2">
            <a:extLst>
              <a:ext uri="{FF2B5EF4-FFF2-40B4-BE49-F238E27FC236}">
                <a16:creationId xmlns:a16="http://schemas.microsoft.com/office/drawing/2014/main" xmlns="" id="{C71814BC-F47C-443E-A71D-1722FCE98AAB}"/>
              </a:ext>
            </a:extLst>
          </p:cNvPr>
          <p:cNvSpPr txBox="1"/>
          <p:nvPr/>
        </p:nvSpPr>
        <p:spPr>
          <a:xfrm>
            <a:off x="2" y="2836436"/>
            <a:ext cx="3244775" cy="2709275"/>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pPr algn="ctr">
              <a:lnSpc>
                <a:spcPct val="90000"/>
              </a:lnSpc>
              <a:spcBef>
                <a:spcPct val="0"/>
              </a:spcBef>
              <a:spcAft>
                <a:spcPts val="600"/>
              </a:spcAft>
            </a:pPr>
            <a:r>
              <a:rPr lang="en-CA" sz="3200" b="1" dirty="0">
                <a:solidFill>
                  <a:srgbClr val="FFFFFF"/>
                </a:solidFill>
                <a:effectLst>
                  <a:outerShdw blurRad="38100" dist="38100" dir="2700000" algn="tl">
                    <a:srgbClr val="000000">
                      <a:alpha val="43137"/>
                    </a:srgbClr>
                  </a:outerShdw>
                </a:effectLst>
                <a:latin typeface="Calibri Light" panose="020F0302020204030204"/>
              </a:rPr>
              <a:t>Peace Because Our </a:t>
            </a:r>
            <a:r>
              <a:rPr lang="en-CA" sz="3200" b="1" i="1" dirty="0">
                <a:solidFill>
                  <a:srgbClr val="FFFFFF"/>
                </a:solidFill>
                <a:effectLst>
                  <a:outerShdw blurRad="38100" dist="38100" dir="2700000" algn="tl">
                    <a:srgbClr val="000000">
                      <a:alpha val="43137"/>
                    </a:srgbClr>
                  </a:outerShdw>
                </a:effectLst>
                <a:latin typeface="Calibri Light" panose="020F0302020204030204"/>
              </a:rPr>
              <a:t>MORTAL ENEMY</a:t>
            </a:r>
            <a:r>
              <a:rPr lang="en-CA" sz="3200" b="1" dirty="0">
                <a:solidFill>
                  <a:srgbClr val="FFFFFF"/>
                </a:solidFill>
                <a:effectLst>
                  <a:outerShdw blurRad="38100" dist="38100" dir="2700000" algn="tl">
                    <a:srgbClr val="000000">
                      <a:alpha val="43137"/>
                    </a:srgbClr>
                  </a:outerShdw>
                </a:effectLst>
                <a:latin typeface="Calibri Light" panose="020F0302020204030204"/>
              </a:rPr>
              <a:t> Has Been Defeated</a:t>
            </a:r>
            <a:endParaRPr lang="en-US" sz="3200" b="1" dirty="0">
              <a:solidFill>
                <a:srgbClr val="FFFFFF"/>
              </a:solidFill>
              <a:effectLst>
                <a:outerShdw blurRad="38100" dist="38100" dir="2700000" algn="tl">
                  <a:srgbClr val="000000">
                    <a:alpha val="43137"/>
                  </a:srgbClr>
                </a:outerShdw>
              </a:effectLst>
              <a:latin typeface="Calibri Light" panose="020F0302020204030204"/>
            </a:endParaRPr>
          </a:p>
        </p:txBody>
      </p:sp>
    </p:spTree>
    <p:extLst>
      <p:ext uri="{BB962C8B-B14F-4D97-AF65-F5344CB8AC3E}">
        <p14:creationId xmlns:p14="http://schemas.microsoft.com/office/powerpoint/2010/main" val="15723417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38B0C63-19FF-42E4-9B6F-61852EC99B5A}"/>
              </a:ext>
            </a:extLst>
          </p:cNvPr>
          <p:cNvPicPr>
            <a:picLocks noChangeAspect="1"/>
          </p:cNvPicPr>
          <p:nvPr/>
        </p:nvPicPr>
        <p:blipFill rotWithShape="1">
          <a:blip r:embed="rId2"/>
          <a:srcRect t="1983" b="5042"/>
          <a:stretch/>
        </p:blipFill>
        <p:spPr>
          <a:xfrm>
            <a:off x="16" y="10"/>
            <a:ext cx="9143985" cy="6857990"/>
          </a:xfrm>
          <a:prstGeom prst="rect">
            <a:avLst/>
          </a:prstGeom>
        </p:spPr>
      </p:pic>
      <p:sp>
        <p:nvSpPr>
          <p:cNvPr id="3" name="TextBox 2">
            <a:extLst>
              <a:ext uri="{FF2B5EF4-FFF2-40B4-BE49-F238E27FC236}">
                <a16:creationId xmlns:a16="http://schemas.microsoft.com/office/drawing/2014/main" xmlns="" id="{0D2B64CF-9879-4E8A-8A94-3BC1D0AA3B9E}"/>
              </a:ext>
            </a:extLst>
          </p:cNvPr>
          <p:cNvSpPr txBox="1"/>
          <p:nvPr/>
        </p:nvSpPr>
        <p:spPr>
          <a:xfrm>
            <a:off x="5406781" y="4005064"/>
            <a:ext cx="3126231" cy="2123658"/>
          </a:xfrm>
          <a:prstGeom prst="rect">
            <a:avLst/>
          </a:prstGeom>
          <a:noFill/>
        </p:spPr>
        <p:txBody>
          <a:bodyPr wrap="square" rtlCol="0">
            <a:spAutoFit/>
          </a:bodyPr>
          <a:lstStyle/>
          <a:p>
            <a:r>
              <a:rPr lang="en-CA" sz="4400" b="1" dirty="0">
                <a:solidFill>
                  <a:prstClr val="black"/>
                </a:solidFill>
                <a:effectLst>
                  <a:outerShdw blurRad="38100" dist="38100" dir="2700000" algn="tl">
                    <a:srgbClr val="000000">
                      <a:alpha val="43137"/>
                    </a:srgbClr>
                  </a:outerShdw>
                </a:effectLst>
              </a:rPr>
              <a:t>It’s WORSE than You Thought</a:t>
            </a:r>
          </a:p>
        </p:txBody>
      </p:sp>
    </p:spTree>
    <p:extLst>
      <p:ext uri="{BB962C8B-B14F-4D97-AF65-F5344CB8AC3E}">
        <p14:creationId xmlns:p14="http://schemas.microsoft.com/office/powerpoint/2010/main" val="519175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38B0C63-19FF-42E4-9B6F-61852EC99B5A}"/>
              </a:ext>
            </a:extLst>
          </p:cNvPr>
          <p:cNvPicPr>
            <a:picLocks noChangeAspect="1"/>
          </p:cNvPicPr>
          <p:nvPr/>
        </p:nvPicPr>
        <p:blipFill rotWithShape="1">
          <a:blip r:embed="rId2"/>
          <a:srcRect t="1983" b="5042"/>
          <a:stretch/>
        </p:blipFill>
        <p:spPr>
          <a:xfrm>
            <a:off x="1" y="71728"/>
            <a:ext cx="9143985" cy="6857990"/>
          </a:xfrm>
          <a:prstGeom prst="rect">
            <a:avLst/>
          </a:prstGeom>
        </p:spPr>
      </p:pic>
      <p:sp>
        <p:nvSpPr>
          <p:cNvPr id="8"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5616466" y="2277616"/>
            <a:ext cx="3527534"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prstClr val="black"/>
              </a:buClr>
              <a:buSzPct val="100000"/>
              <a:buFont typeface="Arial"/>
              <a:buNone/>
            </a:pPr>
            <a:endParaRPr lang="en-US" sz="1600" cap="all">
              <a:solidFill>
                <a:prstClr val="black"/>
              </a:solidFill>
            </a:endParaRPr>
          </a:p>
        </p:txBody>
      </p:sp>
      <p:sp>
        <p:nvSpPr>
          <p:cNvPr id="3" name="TextBox 2">
            <a:extLst>
              <a:ext uri="{FF2B5EF4-FFF2-40B4-BE49-F238E27FC236}">
                <a16:creationId xmlns:a16="http://schemas.microsoft.com/office/drawing/2014/main" xmlns="" id="{0D2B64CF-9879-4E8A-8A94-3BC1D0AA3B9E}"/>
              </a:ext>
            </a:extLst>
          </p:cNvPr>
          <p:cNvSpPr txBox="1"/>
          <p:nvPr/>
        </p:nvSpPr>
        <p:spPr>
          <a:xfrm>
            <a:off x="5449188" y="3294992"/>
            <a:ext cx="3694812" cy="1856622"/>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CA" sz="3200" b="1" dirty="0">
                <a:solidFill>
                  <a:prstClr val="black"/>
                </a:solidFill>
                <a:effectLst>
                  <a:outerShdw blurRad="38100" dist="38100" dir="2700000" algn="tl">
                    <a:srgbClr val="000000">
                      <a:alpha val="43137"/>
                    </a:srgbClr>
                  </a:outerShdw>
                </a:effectLst>
                <a:latin typeface="Calibri Light" panose="020F0302020204030204"/>
              </a:rPr>
              <a:t>You were dead because of your sins and because your sinful nature was not yet cut away. Then God made you alive with Christ… Colossians 2:13a</a:t>
            </a:r>
            <a:endParaRPr lang="en-US" sz="3200" b="1" dirty="0">
              <a:solidFill>
                <a:prstClr val="black"/>
              </a:solidFill>
              <a:effectLst>
                <a:outerShdw blurRad="38100" dist="38100" dir="2700000" algn="tl">
                  <a:srgbClr val="000000">
                    <a:alpha val="43137"/>
                  </a:srgbClr>
                </a:outerShdw>
              </a:effectLst>
              <a:latin typeface="Calibri Light" panose="020F0302020204030204"/>
            </a:endParaRPr>
          </a:p>
        </p:txBody>
      </p:sp>
      <p:cxnSp>
        <p:nvCxnSpPr>
          <p:cNvPr id="10" name="Straight Connector 9">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10248" y="5123793"/>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191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38B0C63-19FF-42E4-9B6F-61852EC99B5A}"/>
              </a:ext>
            </a:extLst>
          </p:cNvPr>
          <p:cNvPicPr>
            <a:picLocks noChangeAspect="1"/>
          </p:cNvPicPr>
          <p:nvPr/>
        </p:nvPicPr>
        <p:blipFill rotWithShape="1">
          <a:blip r:embed="rId2"/>
          <a:srcRect t="1983" b="5042"/>
          <a:stretch/>
        </p:blipFill>
        <p:spPr>
          <a:xfrm>
            <a:off x="1" y="71728"/>
            <a:ext cx="9143985" cy="6857990"/>
          </a:xfrm>
          <a:prstGeom prst="rect">
            <a:avLst/>
          </a:prstGeom>
        </p:spPr>
      </p:pic>
      <p:sp>
        <p:nvSpPr>
          <p:cNvPr id="8"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5616466" y="2277616"/>
            <a:ext cx="3527534"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prstClr val="black"/>
              </a:buClr>
              <a:buSzPct val="100000"/>
              <a:buFont typeface="Arial"/>
              <a:buNone/>
            </a:pPr>
            <a:endParaRPr lang="en-US" sz="1600" cap="all">
              <a:solidFill>
                <a:prstClr val="black"/>
              </a:solidFill>
            </a:endParaRPr>
          </a:p>
        </p:txBody>
      </p:sp>
      <p:sp>
        <p:nvSpPr>
          <p:cNvPr id="3" name="TextBox 2">
            <a:extLst>
              <a:ext uri="{FF2B5EF4-FFF2-40B4-BE49-F238E27FC236}">
                <a16:creationId xmlns:a16="http://schemas.microsoft.com/office/drawing/2014/main" xmlns="" id="{0D2B64CF-9879-4E8A-8A94-3BC1D0AA3B9E}"/>
              </a:ext>
            </a:extLst>
          </p:cNvPr>
          <p:cNvSpPr txBox="1"/>
          <p:nvPr/>
        </p:nvSpPr>
        <p:spPr>
          <a:xfrm>
            <a:off x="5449188" y="3294992"/>
            <a:ext cx="3694812" cy="1856622"/>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CA" sz="3200" b="1" dirty="0">
                <a:solidFill>
                  <a:prstClr val="black"/>
                </a:solidFill>
                <a:effectLst>
                  <a:outerShdw blurRad="38100" dist="38100" dir="2700000" algn="tl">
                    <a:srgbClr val="000000">
                      <a:alpha val="43137"/>
                    </a:srgbClr>
                  </a:outerShdw>
                </a:effectLst>
                <a:latin typeface="Calibri Light" panose="020F0302020204030204"/>
              </a:rPr>
              <a:t>For the wages of sin is death…   </a:t>
            </a:r>
          </a:p>
          <a:p>
            <a:pPr algn="ctr">
              <a:lnSpc>
                <a:spcPct val="90000"/>
              </a:lnSpc>
              <a:spcBef>
                <a:spcPct val="0"/>
              </a:spcBef>
              <a:spcAft>
                <a:spcPts val="600"/>
              </a:spcAft>
            </a:pPr>
            <a:r>
              <a:rPr lang="en-CA" sz="3200" b="1" dirty="0">
                <a:solidFill>
                  <a:prstClr val="black"/>
                </a:solidFill>
                <a:effectLst>
                  <a:outerShdw blurRad="38100" dist="38100" dir="2700000" algn="tl">
                    <a:srgbClr val="000000">
                      <a:alpha val="43137"/>
                    </a:srgbClr>
                  </a:outerShdw>
                </a:effectLst>
                <a:latin typeface="Calibri Light" panose="020F0302020204030204"/>
              </a:rPr>
              <a:t>Romans 6:23</a:t>
            </a:r>
            <a:endParaRPr lang="en-US" sz="3200" b="1" dirty="0">
              <a:solidFill>
                <a:prstClr val="black"/>
              </a:solidFill>
              <a:effectLst>
                <a:outerShdw blurRad="38100" dist="38100" dir="2700000" algn="tl">
                  <a:srgbClr val="000000">
                    <a:alpha val="43137"/>
                  </a:srgbClr>
                </a:outerShdw>
              </a:effectLst>
              <a:latin typeface="Calibri Light" panose="020F0302020204030204"/>
            </a:endParaRPr>
          </a:p>
        </p:txBody>
      </p:sp>
      <p:cxnSp>
        <p:nvCxnSpPr>
          <p:cNvPr id="10" name="Straight Connector 9">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10248" y="5123793"/>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223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ICELBlack</Template>
  <TotalTime>4013</TotalTime>
  <Words>445</Words>
  <Application>Microsoft Office PowerPoint</Application>
  <PresentationFormat>On-screen Show (4:3)</PresentationFormat>
  <Paragraphs>24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 mertens</dc:creator>
  <cp:lastModifiedBy>christophe mertens</cp:lastModifiedBy>
  <cp:revision>45</cp:revision>
  <dcterms:created xsi:type="dcterms:W3CDTF">2017-10-04T21:24:03Z</dcterms:created>
  <dcterms:modified xsi:type="dcterms:W3CDTF">2018-09-02T14:57:45Z</dcterms:modified>
</cp:coreProperties>
</file>