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88" r:id="rId5"/>
    <p:sldId id="289" r:id="rId6"/>
    <p:sldId id="285" r:id="rId7"/>
    <p:sldId id="278" r:id="rId8"/>
    <p:sldId id="281" r:id="rId9"/>
    <p:sldId id="260" r:id="rId10"/>
    <p:sldId id="291" r:id="rId11"/>
    <p:sldId id="292" r:id="rId12"/>
    <p:sldId id="290" r:id="rId13"/>
    <p:sldId id="275" r:id="rId14"/>
    <p:sldId id="273" r:id="rId15"/>
    <p:sldId id="276" r:id="rId16"/>
    <p:sldId id="293" r:id="rId17"/>
    <p:sldId id="294" r:id="rId18"/>
    <p:sldId id="295" r:id="rId19"/>
    <p:sldId id="296"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EE0F5-05DD-448E-945D-A131B4B679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A3D470-FBA0-4A6D-91AB-466C9B148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1CEE92-D519-4F49-A1FB-448982BCBA72}"/>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5" name="Footer Placeholder 4">
            <a:extLst>
              <a:ext uri="{FF2B5EF4-FFF2-40B4-BE49-F238E27FC236}">
                <a16:creationId xmlns:a16="http://schemas.microsoft.com/office/drawing/2014/main" id="{765CA612-6BAF-4455-A0BD-79795527B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6A54-BF57-4AA6-8A24-3CAAE2D943CE}"/>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393745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4578-7D86-4C89-8DA4-03F47AE87D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2ACC76-66E9-4592-B2CE-87011F24CF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40638-6DE4-4FC0-B188-47168FF1324F}"/>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5" name="Footer Placeholder 4">
            <a:extLst>
              <a:ext uri="{FF2B5EF4-FFF2-40B4-BE49-F238E27FC236}">
                <a16:creationId xmlns:a16="http://schemas.microsoft.com/office/drawing/2014/main" id="{1245B4C8-5CA3-4275-B248-CAD45CC1B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7BE53-810F-4911-A077-D4626A1CD027}"/>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360667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215BA-B81C-4030-97F7-DE1EA7E3F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849AE-EF39-47AE-920D-96FBD6333B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5AA60-79CE-4CC1-9B19-D0C78399B67C}"/>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5" name="Footer Placeholder 4">
            <a:extLst>
              <a:ext uri="{FF2B5EF4-FFF2-40B4-BE49-F238E27FC236}">
                <a16:creationId xmlns:a16="http://schemas.microsoft.com/office/drawing/2014/main" id="{02E0937E-FB3C-4CAB-AB6E-289D3F9C9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93453-961A-4B9E-98A8-B1A9CE1F4028}"/>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244032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B9FFF-50F6-4D36-B244-F91750F08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99154-511B-47FB-AEE7-80AB880C13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723A6-E713-4AC9-80CA-F6016B6654D3}"/>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5" name="Footer Placeholder 4">
            <a:extLst>
              <a:ext uri="{FF2B5EF4-FFF2-40B4-BE49-F238E27FC236}">
                <a16:creationId xmlns:a16="http://schemas.microsoft.com/office/drawing/2014/main" id="{A8D08FA1-69A5-4BB9-8185-EF024629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8BD41-47E5-496E-951A-5E2253DD612E}"/>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364309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29BB-CE57-4F05-8ADF-865C731FD0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5B25E6-B572-485C-9B5A-32457A2D64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E98992-CBDD-4A54-8CE7-0BF9ACEBC5EA}"/>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5" name="Footer Placeholder 4">
            <a:extLst>
              <a:ext uri="{FF2B5EF4-FFF2-40B4-BE49-F238E27FC236}">
                <a16:creationId xmlns:a16="http://schemas.microsoft.com/office/drawing/2014/main" id="{F32B834B-E8D7-4A82-BE41-E77AD3A13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02BF0-E5A3-4608-8044-08D85FAF32A6}"/>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1631960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9B40-8392-4EF5-B4E3-277A4084BB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34E3C-431C-459A-943A-DED14AD8F8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03262C-3721-4EDF-B268-12F4F90187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7072BD-B335-49C5-AE06-95976E478EB3}"/>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6" name="Footer Placeholder 5">
            <a:extLst>
              <a:ext uri="{FF2B5EF4-FFF2-40B4-BE49-F238E27FC236}">
                <a16:creationId xmlns:a16="http://schemas.microsoft.com/office/drawing/2014/main" id="{C3B495BA-A3FF-465A-8D20-67376AA55D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56DD66-7EA1-48C7-B05C-E7B04671F169}"/>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94677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11A7-97DF-4B11-AD31-59263DD22A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62E717-359E-424D-A2CB-264650C68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FC51A3-1C7F-42D9-AEBD-8918B8E539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E7EEA9-2C4C-4529-848B-91DA817EF9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8D9D70-A8F5-44A1-8398-9F897F5CF4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A99869-A2FD-4041-BF94-A11F20B54F9F}"/>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8" name="Footer Placeholder 7">
            <a:extLst>
              <a:ext uri="{FF2B5EF4-FFF2-40B4-BE49-F238E27FC236}">
                <a16:creationId xmlns:a16="http://schemas.microsoft.com/office/drawing/2014/main" id="{5BD1EBD3-325C-4BBD-9203-362287ED59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4174D6-B64C-4186-98D1-3086E453604E}"/>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2812999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A11D-DF67-43B2-B191-F72878D4F4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7AC8D4-E87B-4A4F-AE53-A54955355FBE}"/>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4" name="Footer Placeholder 3">
            <a:extLst>
              <a:ext uri="{FF2B5EF4-FFF2-40B4-BE49-F238E27FC236}">
                <a16:creationId xmlns:a16="http://schemas.microsoft.com/office/drawing/2014/main" id="{A0C8325E-D497-48F0-9E2A-053B04B74F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DEDDF0-2AF8-4852-B7A0-D69B5CC1F045}"/>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256727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1647E-422B-4FA2-BEE8-1FA262554A7B}"/>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3" name="Footer Placeholder 2">
            <a:extLst>
              <a:ext uri="{FF2B5EF4-FFF2-40B4-BE49-F238E27FC236}">
                <a16:creationId xmlns:a16="http://schemas.microsoft.com/office/drawing/2014/main" id="{49F0422A-069C-4B2C-A78A-F6179F4563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519B5E-8D0F-4F30-ADCF-2F94D0A42873}"/>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595730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C2F9-54F7-458C-879B-2B3B230ACE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B4DE07-AC41-4E97-9D38-5C1884756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934260-E43B-4159-91CB-66136EF9F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FF277C-1F3F-428B-A2FF-0839B5D457C9}"/>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6" name="Footer Placeholder 5">
            <a:extLst>
              <a:ext uri="{FF2B5EF4-FFF2-40B4-BE49-F238E27FC236}">
                <a16:creationId xmlns:a16="http://schemas.microsoft.com/office/drawing/2014/main" id="{2EEFC6DB-07D6-4A94-BB0D-EBBBCDA997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D6AC0-A8BE-45EB-9625-2102E5CC7FD4}"/>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278725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015A-378A-4F84-AC9D-67F076B65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496F7-B91C-4E15-B36E-723633C801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B9D5D8-5C52-42CE-8F3B-645045C9F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B38DAF-3503-4446-9C91-242AC027D929}"/>
              </a:ext>
            </a:extLst>
          </p:cNvPr>
          <p:cNvSpPr>
            <a:spLocks noGrp="1"/>
          </p:cNvSpPr>
          <p:nvPr>
            <p:ph type="dt" sz="half" idx="10"/>
          </p:nvPr>
        </p:nvSpPr>
        <p:spPr/>
        <p:txBody>
          <a:bodyPr/>
          <a:lstStyle/>
          <a:p>
            <a:fld id="{A6F219AE-E4A6-4554-8A17-039B932456E8}" type="datetimeFigureOut">
              <a:rPr lang="en-US" smtClean="0"/>
              <a:t>2/22/2020</a:t>
            </a:fld>
            <a:endParaRPr lang="en-US"/>
          </a:p>
        </p:txBody>
      </p:sp>
      <p:sp>
        <p:nvSpPr>
          <p:cNvPr id="6" name="Footer Placeholder 5">
            <a:extLst>
              <a:ext uri="{FF2B5EF4-FFF2-40B4-BE49-F238E27FC236}">
                <a16:creationId xmlns:a16="http://schemas.microsoft.com/office/drawing/2014/main" id="{96E28DE9-735E-455B-B462-72A81F7C0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537F7-8869-4114-891F-8DF8F0ACC73E}"/>
              </a:ext>
            </a:extLst>
          </p:cNvPr>
          <p:cNvSpPr>
            <a:spLocks noGrp="1"/>
          </p:cNvSpPr>
          <p:nvPr>
            <p:ph type="sldNum" sz="quarter" idx="12"/>
          </p:nvPr>
        </p:nvSpPr>
        <p:spPr/>
        <p:txBody>
          <a:bodyPr/>
          <a:lstStyle/>
          <a:p>
            <a:fld id="{6FDF9E0C-94C2-49B9-BDBD-538E946A5D68}" type="slidenum">
              <a:rPr lang="en-US" smtClean="0"/>
              <a:t>‹#›</a:t>
            </a:fld>
            <a:endParaRPr lang="en-US"/>
          </a:p>
        </p:txBody>
      </p:sp>
    </p:spTree>
    <p:extLst>
      <p:ext uri="{BB962C8B-B14F-4D97-AF65-F5344CB8AC3E}">
        <p14:creationId xmlns:p14="http://schemas.microsoft.com/office/powerpoint/2010/main" val="378982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DA51C-5C70-42C5-819A-89F8709A6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2C2E51-3605-4D93-859E-804809798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367F3-3979-4AB4-91F8-47FD19E317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F219AE-E4A6-4554-8A17-039B932456E8}" type="datetimeFigureOut">
              <a:rPr lang="en-US" smtClean="0"/>
              <a:t>2/22/2020</a:t>
            </a:fld>
            <a:endParaRPr lang="en-US"/>
          </a:p>
        </p:txBody>
      </p:sp>
      <p:sp>
        <p:nvSpPr>
          <p:cNvPr id="5" name="Footer Placeholder 4">
            <a:extLst>
              <a:ext uri="{FF2B5EF4-FFF2-40B4-BE49-F238E27FC236}">
                <a16:creationId xmlns:a16="http://schemas.microsoft.com/office/drawing/2014/main" id="{F2996BA3-29E2-4BC8-B4DA-9ECE87D242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CDE9A4-4C80-4ACB-961B-11AC9C013A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F9E0C-94C2-49B9-BDBD-538E946A5D68}" type="slidenum">
              <a:rPr lang="en-US" smtClean="0"/>
              <a:t>‹#›</a:t>
            </a:fld>
            <a:endParaRPr lang="en-US"/>
          </a:p>
        </p:txBody>
      </p:sp>
    </p:spTree>
    <p:extLst>
      <p:ext uri="{BB962C8B-B14F-4D97-AF65-F5344CB8AC3E}">
        <p14:creationId xmlns:p14="http://schemas.microsoft.com/office/powerpoint/2010/main" val="670191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BADF-8E78-4CF5-A6DB-130999AAEDB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CB70AD8-AC0A-4B11-BBCA-611F441521E0}"/>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5A9C8B0-C607-498D-BBD3-E183B5DE827D}"/>
              </a:ext>
            </a:extLst>
          </p:cNvPr>
          <p:cNvPicPr>
            <a:picLocks noChangeAspect="1"/>
          </p:cNvPicPr>
          <p:nvPr/>
        </p:nvPicPr>
        <p:blipFill>
          <a:blip r:embed="rId2"/>
          <a:stretch>
            <a:fillRect/>
          </a:stretch>
        </p:blipFill>
        <p:spPr>
          <a:xfrm>
            <a:off x="-2040300" y="-175495"/>
            <a:ext cx="13271034" cy="7033495"/>
          </a:xfrm>
          <a:prstGeom prst="rect">
            <a:avLst/>
          </a:prstGeom>
        </p:spPr>
      </p:pic>
    </p:spTree>
    <p:extLst>
      <p:ext uri="{BB962C8B-B14F-4D97-AF65-F5344CB8AC3E}">
        <p14:creationId xmlns:p14="http://schemas.microsoft.com/office/powerpoint/2010/main" val="36111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5AADE-0BB3-42D7-B9EE-126980373AF3}"/>
              </a:ext>
            </a:extLst>
          </p:cNvPr>
          <p:cNvPicPr>
            <a:picLocks noChangeAspect="1"/>
          </p:cNvPicPr>
          <p:nvPr/>
        </p:nvPicPr>
        <p:blipFill rotWithShape="1">
          <a:blip r:embed="rId2"/>
          <a:srcRect t="16045"/>
          <a:stretch/>
        </p:blipFill>
        <p:spPr>
          <a:xfrm>
            <a:off x="20" y="10"/>
            <a:ext cx="12191980" cy="6857990"/>
          </a:xfrm>
          <a:prstGeom prst="rect">
            <a:avLst/>
          </a:prstGeom>
        </p:spPr>
      </p:pic>
      <p:sp>
        <p:nvSpPr>
          <p:cNvPr id="5" name="TextBox 4">
            <a:extLst>
              <a:ext uri="{FF2B5EF4-FFF2-40B4-BE49-F238E27FC236}">
                <a16:creationId xmlns:a16="http://schemas.microsoft.com/office/drawing/2014/main" id="{1DB3F0C4-CC36-4925-BB37-27410F623502}"/>
              </a:ext>
            </a:extLst>
          </p:cNvPr>
          <p:cNvSpPr txBox="1"/>
          <p:nvPr/>
        </p:nvSpPr>
        <p:spPr>
          <a:xfrm>
            <a:off x="704850" y="476250"/>
            <a:ext cx="7477125" cy="1754326"/>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rPr>
              <a:t>I will build my church, and the gates of Hades will not overcome it.   Matthew 16:18b </a:t>
            </a:r>
          </a:p>
        </p:txBody>
      </p:sp>
    </p:spTree>
    <p:extLst>
      <p:ext uri="{BB962C8B-B14F-4D97-AF65-F5344CB8AC3E}">
        <p14:creationId xmlns:p14="http://schemas.microsoft.com/office/powerpoint/2010/main" val="2651126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5AADE-0BB3-42D7-B9EE-126980373AF3}"/>
              </a:ext>
            </a:extLst>
          </p:cNvPr>
          <p:cNvPicPr>
            <a:picLocks noChangeAspect="1"/>
          </p:cNvPicPr>
          <p:nvPr/>
        </p:nvPicPr>
        <p:blipFill rotWithShape="1">
          <a:blip r:embed="rId2"/>
          <a:srcRect t="16045"/>
          <a:stretch/>
        </p:blipFill>
        <p:spPr>
          <a:xfrm>
            <a:off x="20" y="10"/>
            <a:ext cx="12191980" cy="6857990"/>
          </a:xfrm>
          <a:prstGeom prst="rect">
            <a:avLst/>
          </a:prstGeom>
        </p:spPr>
      </p:pic>
      <p:sp>
        <p:nvSpPr>
          <p:cNvPr id="5" name="TextBox 4">
            <a:extLst>
              <a:ext uri="{FF2B5EF4-FFF2-40B4-BE49-F238E27FC236}">
                <a16:creationId xmlns:a16="http://schemas.microsoft.com/office/drawing/2014/main" id="{1DB3F0C4-CC36-4925-BB37-27410F623502}"/>
              </a:ext>
            </a:extLst>
          </p:cNvPr>
          <p:cNvSpPr txBox="1"/>
          <p:nvPr/>
        </p:nvSpPr>
        <p:spPr>
          <a:xfrm>
            <a:off x="669340" y="58998"/>
            <a:ext cx="11487150" cy="2862322"/>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rPr>
              <a:t>“But what about you?” he asked. “Who do you say I am?”</a:t>
            </a:r>
          </a:p>
          <a:p>
            <a:endParaRPr lang="en-US" sz="3600" b="1" i="1" dirty="0">
              <a:effectLst>
                <a:outerShdw blurRad="38100" dist="38100" dir="2700000" algn="tl">
                  <a:srgbClr val="000000">
                    <a:alpha val="43137"/>
                  </a:srgbClr>
                </a:outerShdw>
              </a:effectLst>
            </a:endParaRPr>
          </a:p>
          <a:p>
            <a:r>
              <a:rPr lang="en-US" sz="3600" b="1" i="1" dirty="0">
                <a:effectLst>
                  <a:outerShdw blurRad="38100" dist="38100" dir="2700000" algn="tl">
                    <a:srgbClr val="000000">
                      <a:alpha val="43137"/>
                    </a:srgbClr>
                  </a:outerShdw>
                </a:effectLst>
              </a:rPr>
              <a:t>Simon Peter answered, “You are the Messiah, the Son of the living God.”</a:t>
            </a:r>
          </a:p>
          <a:p>
            <a:r>
              <a:rPr lang="en-US" sz="3600" b="1" i="1" dirty="0">
                <a:effectLst>
                  <a:outerShdw blurRad="38100" dist="38100" dir="2700000" algn="tl">
                    <a:srgbClr val="000000">
                      <a:alpha val="43137"/>
                    </a:srgbClr>
                  </a:outerShdw>
                </a:effectLst>
              </a:rPr>
              <a:t>Matthew 16:15-16</a:t>
            </a:r>
          </a:p>
        </p:txBody>
      </p:sp>
    </p:spTree>
    <p:extLst>
      <p:ext uri="{BB962C8B-B14F-4D97-AF65-F5344CB8AC3E}">
        <p14:creationId xmlns:p14="http://schemas.microsoft.com/office/powerpoint/2010/main" val="244370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5AADE-0BB3-42D7-B9EE-126980373AF3}"/>
              </a:ext>
            </a:extLst>
          </p:cNvPr>
          <p:cNvPicPr>
            <a:picLocks noChangeAspect="1"/>
          </p:cNvPicPr>
          <p:nvPr/>
        </p:nvPicPr>
        <p:blipFill rotWithShape="1">
          <a:blip r:embed="rId2"/>
          <a:srcRect t="16045"/>
          <a:stretch/>
        </p:blipFill>
        <p:spPr>
          <a:xfrm>
            <a:off x="20" y="10"/>
            <a:ext cx="12191980" cy="6857990"/>
          </a:xfrm>
          <a:prstGeom prst="rect">
            <a:avLst/>
          </a:prstGeom>
        </p:spPr>
      </p:pic>
      <p:sp>
        <p:nvSpPr>
          <p:cNvPr id="5" name="TextBox 4">
            <a:extLst>
              <a:ext uri="{FF2B5EF4-FFF2-40B4-BE49-F238E27FC236}">
                <a16:creationId xmlns:a16="http://schemas.microsoft.com/office/drawing/2014/main" id="{1DB3F0C4-CC36-4925-BB37-27410F623502}"/>
              </a:ext>
            </a:extLst>
          </p:cNvPr>
          <p:cNvSpPr txBox="1"/>
          <p:nvPr/>
        </p:nvSpPr>
        <p:spPr>
          <a:xfrm>
            <a:off x="704830" y="653802"/>
            <a:ext cx="11487150" cy="1754326"/>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rPr>
              <a:t>Blessed are you, Simon son of Jonah, for this was not revealed to you by flesh and blood, but by my Father in heaven.  Matthew 16:17 </a:t>
            </a:r>
          </a:p>
        </p:txBody>
      </p:sp>
    </p:spTree>
    <p:extLst>
      <p:ext uri="{BB962C8B-B14F-4D97-AF65-F5344CB8AC3E}">
        <p14:creationId xmlns:p14="http://schemas.microsoft.com/office/powerpoint/2010/main" val="2779411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3791DE-4261-4E14-8A4F-7B5EC7BB79D5}"/>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554282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alpha val="18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2CE00E-1370-4035-A27E-22435E0E5A20}"/>
              </a:ext>
            </a:extLst>
          </p:cNvPr>
          <p:cNvPicPr>
            <a:picLocks noChangeAspect="1"/>
          </p:cNvPicPr>
          <p:nvPr/>
        </p:nvPicPr>
        <p:blipFill>
          <a:blip r:embed="rId2"/>
          <a:stretch>
            <a:fillRect/>
          </a:stretch>
        </p:blipFill>
        <p:spPr>
          <a:xfrm>
            <a:off x="280489" y="1212912"/>
            <a:ext cx="5334462" cy="4432176"/>
          </a:xfrm>
          <a:prstGeom prst="rect">
            <a:avLst/>
          </a:prstGeom>
        </p:spPr>
      </p:pic>
      <p:sp>
        <p:nvSpPr>
          <p:cNvPr id="2" name="Title 1">
            <a:extLst>
              <a:ext uri="{FF2B5EF4-FFF2-40B4-BE49-F238E27FC236}">
                <a16:creationId xmlns:a16="http://schemas.microsoft.com/office/drawing/2014/main" id="{77223AFF-1C44-47AD-82EE-D83F7E8CADFC}"/>
              </a:ext>
            </a:extLst>
          </p:cNvPr>
          <p:cNvSpPr>
            <a:spLocks noGrp="1"/>
          </p:cNvSpPr>
          <p:nvPr>
            <p:ph type="title"/>
          </p:nvPr>
        </p:nvSpPr>
        <p:spPr/>
        <p:txBody>
          <a:bodyPr/>
          <a:lstStyle/>
          <a:p>
            <a:endParaRPr lang="en-US" dirty="0"/>
          </a:p>
        </p:txBody>
      </p:sp>
      <p:sp>
        <p:nvSpPr>
          <p:cNvPr id="3" name="TextBox 2">
            <a:extLst>
              <a:ext uri="{FF2B5EF4-FFF2-40B4-BE49-F238E27FC236}">
                <a16:creationId xmlns:a16="http://schemas.microsoft.com/office/drawing/2014/main" id="{1E5F774D-8193-49E5-B94D-C1242D7381E6}"/>
              </a:ext>
            </a:extLst>
          </p:cNvPr>
          <p:cNvSpPr txBox="1"/>
          <p:nvPr/>
        </p:nvSpPr>
        <p:spPr>
          <a:xfrm>
            <a:off x="4971496" y="197346"/>
            <a:ext cx="7297444" cy="6463308"/>
          </a:xfrm>
          <a:prstGeom prst="rect">
            <a:avLst/>
          </a:prstGeom>
          <a:noFill/>
        </p:spPr>
        <p:txBody>
          <a:bodyPr wrap="square" rtlCol="0">
            <a:spAutoFit/>
          </a:bodyPr>
          <a:lstStyle/>
          <a:p>
            <a:r>
              <a:rPr lang="en-US" sz="3600" b="1" i="1" dirty="0"/>
              <a:t>…the administration of this mystery, which for ages past was kept hidden in God, who created all things. His intent was that </a:t>
            </a:r>
          </a:p>
          <a:p>
            <a:r>
              <a:rPr lang="en-US" sz="5400" b="1" i="1" dirty="0"/>
              <a:t>now, through the church</a:t>
            </a:r>
            <a:r>
              <a:rPr lang="en-US" sz="3600" b="1" i="1" dirty="0"/>
              <a:t>, </a:t>
            </a:r>
          </a:p>
          <a:p>
            <a:r>
              <a:rPr lang="en-US" sz="3600" b="1" i="1" dirty="0"/>
              <a:t>the manifold wisdom of God should be made known to the rulers and authorities in the heavenly realms, according to his eternal purpose that he accomplished in Christ Jesus our Lord.   Ephesians 3:8-11</a:t>
            </a:r>
          </a:p>
        </p:txBody>
      </p:sp>
    </p:spTree>
    <p:extLst>
      <p:ext uri="{BB962C8B-B14F-4D97-AF65-F5344CB8AC3E}">
        <p14:creationId xmlns:p14="http://schemas.microsoft.com/office/powerpoint/2010/main" val="1442079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8FE1-F2B5-4B64-8716-3F228FD8C44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5C4AA19-268A-42B9-851B-3945D984D615}"/>
              </a:ext>
            </a:extLst>
          </p:cNvPr>
          <p:cNvPicPr>
            <a:picLocks noGrp="1" noChangeAspect="1"/>
          </p:cNvPicPr>
          <p:nvPr>
            <p:ph idx="1"/>
          </p:nvPr>
        </p:nvPicPr>
        <p:blipFill>
          <a:blip r:embed="rId2"/>
          <a:stretch>
            <a:fillRect/>
          </a:stretch>
        </p:blipFill>
        <p:spPr>
          <a:xfrm>
            <a:off x="914401" y="0"/>
            <a:ext cx="5962986" cy="6696892"/>
          </a:xfrm>
          <a:prstGeom prst="rect">
            <a:avLst/>
          </a:prstGeom>
        </p:spPr>
      </p:pic>
      <p:sp>
        <p:nvSpPr>
          <p:cNvPr id="5" name="TextBox 4">
            <a:extLst>
              <a:ext uri="{FF2B5EF4-FFF2-40B4-BE49-F238E27FC236}">
                <a16:creationId xmlns:a16="http://schemas.microsoft.com/office/drawing/2014/main" id="{CCC95D8B-0868-4A8B-AF18-BF192B3EFAF2}"/>
              </a:ext>
            </a:extLst>
          </p:cNvPr>
          <p:cNvSpPr txBox="1"/>
          <p:nvPr/>
        </p:nvSpPr>
        <p:spPr>
          <a:xfrm>
            <a:off x="7296149" y="2895600"/>
            <a:ext cx="4821869" cy="1508105"/>
          </a:xfrm>
          <a:prstGeom prst="rect">
            <a:avLst/>
          </a:prstGeom>
          <a:noFill/>
        </p:spPr>
        <p:txBody>
          <a:bodyPr wrap="square" rtlCol="0">
            <a:spAutoFit/>
          </a:bodyPr>
          <a:lstStyle/>
          <a:p>
            <a:r>
              <a:rPr lang="en-US" sz="4400" b="1" dirty="0">
                <a:solidFill>
                  <a:schemeClr val="bg1"/>
                </a:solidFill>
              </a:rPr>
              <a:t>Brian Stewart</a:t>
            </a:r>
          </a:p>
          <a:p>
            <a:r>
              <a:rPr lang="en-US" sz="2400" b="1" dirty="0">
                <a:solidFill>
                  <a:schemeClr val="bg1"/>
                </a:solidFill>
              </a:rPr>
              <a:t>Award-winning Journalist</a:t>
            </a:r>
          </a:p>
          <a:p>
            <a:r>
              <a:rPr lang="en-US" sz="2400" b="1" dirty="0">
                <a:solidFill>
                  <a:schemeClr val="bg1"/>
                </a:solidFill>
              </a:rPr>
              <a:t>Senior Correspondent</a:t>
            </a:r>
          </a:p>
        </p:txBody>
      </p:sp>
    </p:spTree>
    <p:extLst>
      <p:ext uri="{BB962C8B-B14F-4D97-AF65-F5344CB8AC3E}">
        <p14:creationId xmlns:p14="http://schemas.microsoft.com/office/powerpoint/2010/main" val="2515557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174CCA-5D44-4D72-9DDB-959A942CF3BA}"/>
              </a:ext>
            </a:extLst>
          </p:cNvPr>
          <p:cNvPicPr>
            <a:picLocks noChangeAspect="1"/>
          </p:cNvPicPr>
          <p:nvPr/>
        </p:nvPicPr>
        <p:blipFill rotWithShape="1">
          <a:blip r:embed="rId2"/>
          <a:srcRect t="12105" b="3309"/>
          <a:stretch/>
        </p:blipFill>
        <p:spPr>
          <a:xfrm>
            <a:off x="20" y="10"/>
            <a:ext cx="12191980" cy="6857990"/>
          </a:xfrm>
          <a:prstGeom prst="rect">
            <a:avLst/>
          </a:prstGeom>
        </p:spPr>
      </p:pic>
      <p:sp>
        <p:nvSpPr>
          <p:cNvPr id="5" name="TextBox 4">
            <a:extLst>
              <a:ext uri="{FF2B5EF4-FFF2-40B4-BE49-F238E27FC236}">
                <a16:creationId xmlns:a16="http://schemas.microsoft.com/office/drawing/2014/main" id="{2448E16E-57CD-49B0-98E7-D57B02D89FF7}"/>
              </a:ext>
            </a:extLst>
          </p:cNvPr>
          <p:cNvSpPr txBox="1"/>
          <p:nvPr/>
        </p:nvSpPr>
        <p:spPr>
          <a:xfrm>
            <a:off x="5715000" y="4888914"/>
            <a:ext cx="6477000" cy="769441"/>
          </a:xfrm>
          <a:prstGeom prst="rect">
            <a:avLst/>
          </a:prstGeom>
          <a:solidFill>
            <a:srgbClr val="FFFF00"/>
          </a:solidFill>
        </p:spPr>
        <p:txBody>
          <a:bodyPr wrap="square" rtlCol="0">
            <a:spAutoFit/>
          </a:bodyPr>
          <a:lstStyle/>
          <a:p>
            <a:r>
              <a:rPr lang="en-US" sz="4400" b="1" dirty="0"/>
              <a:t>The Church as </a:t>
            </a:r>
            <a:r>
              <a:rPr lang="en-US" sz="4400" b="1" i="1" dirty="0"/>
              <a:t>ESSENTIAL…</a:t>
            </a:r>
            <a:endParaRPr lang="en-US" sz="4400" b="1" dirty="0"/>
          </a:p>
        </p:txBody>
      </p:sp>
    </p:spTree>
    <p:extLst>
      <p:ext uri="{BB962C8B-B14F-4D97-AF65-F5344CB8AC3E}">
        <p14:creationId xmlns:p14="http://schemas.microsoft.com/office/powerpoint/2010/main" val="1798889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5AADE-0BB3-42D7-B9EE-126980373AF3}"/>
              </a:ext>
            </a:extLst>
          </p:cNvPr>
          <p:cNvPicPr>
            <a:picLocks noChangeAspect="1"/>
          </p:cNvPicPr>
          <p:nvPr/>
        </p:nvPicPr>
        <p:blipFill rotWithShape="1">
          <a:blip r:embed="rId2"/>
          <a:srcRect t="16045"/>
          <a:stretch/>
        </p:blipFill>
        <p:spPr>
          <a:xfrm>
            <a:off x="20" y="10"/>
            <a:ext cx="12191980" cy="6857990"/>
          </a:xfrm>
          <a:prstGeom prst="rect">
            <a:avLst/>
          </a:prstGeom>
        </p:spPr>
      </p:pic>
      <p:sp>
        <p:nvSpPr>
          <p:cNvPr id="5" name="TextBox 4">
            <a:extLst>
              <a:ext uri="{FF2B5EF4-FFF2-40B4-BE49-F238E27FC236}">
                <a16:creationId xmlns:a16="http://schemas.microsoft.com/office/drawing/2014/main" id="{1DB3F0C4-CC36-4925-BB37-27410F623502}"/>
              </a:ext>
            </a:extLst>
          </p:cNvPr>
          <p:cNvSpPr txBox="1"/>
          <p:nvPr/>
        </p:nvSpPr>
        <p:spPr>
          <a:xfrm>
            <a:off x="704850" y="476250"/>
            <a:ext cx="7477125" cy="1754326"/>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rPr>
              <a:t>I will build my church, and the gates of Hades will not overcome it.   Matthew 16:18b </a:t>
            </a:r>
          </a:p>
        </p:txBody>
      </p:sp>
    </p:spTree>
    <p:extLst>
      <p:ext uri="{BB962C8B-B14F-4D97-AF65-F5344CB8AC3E}">
        <p14:creationId xmlns:p14="http://schemas.microsoft.com/office/powerpoint/2010/main" val="1344561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174CCA-5D44-4D72-9DDB-959A942CF3BA}"/>
              </a:ext>
            </a:extLst>
          </p:cNvPr>
          <p:cNvPicPr>
            <a:picLocks noChangeAspect="1"/>
          </p:cNvPicPr>
          <p:nvPr/>
        </p:nvPicPr>
        <p:blipFill rotWithShape="1">
          <a:blip r:embed="rId2"/>
          <a:srcRect t="12105" b="3309"/>
          <a:stretch/>
        </p:blipFill>
        <p:spPr>
          <a:xfrm>
            <a:off x="20" y="0"/>
            <a:ext cx="12191980" cy="6857990"/>
          </a:xfrm>
          <a:prstGeom prst="rect">
            <a:avLst/>
          </a:prstGeom>
        </p:spPr>
      </p:pic>
      <p:sp>
        <p:nvSpPr>
          <p:cNvPr id="5" name="TextBox 4">
            <a:extLst>
              <a:ext uri="{FF2B5EF4-FFF2-40B4-BE49-F238E27FC236}">
                <a16:creationId xmlns:a16="http://schemas.microsoft.com/office/drawing/2014/main" id="{2448E16E-57CD-49B0-98E7-D57B02D89FF7}"/>
              </a:ext>
            </a:extLst>
          </p:cNvPr>
          <p:cNvSpPr txBox="1"/>
          <p:nvPr/>
        </p:nvSpPr>
        <p:spPr>
          <a:xfrm>
            <a:off x="5715000" y="1018241"/>
            <a:ext cx="6477000" cy="5078313"/>
          </a:xfrm>
          <a:prstGeom prst="rect">
            <a:avLst/>
          </a:prstGeom>
          <a:solidFill>
            <a:srgbClr val="FFFF00"/>
          </a:solidFill>
        </p:spPr>
        <p:txBody>
          <a:bodyPr wrap="square" rtlCol="0">
            <a:spAutoFit/>
          </a:bodyPr>
          <a:lstStyle/>
          <a:p>
            <a:r>
              <a:rPr lang="en-US" sz="3600" b="1" i="1" dirty="0"/>
              <a:t>As you come to him, the living Stone—rejected by humans but chosen by God and precious to him—you also, like living stones, are being built into a spiritual house to be a holy priesthood, offering spiritual sacrifices acceptable to God through Jesus Christ.   1 Peter 2:4-5</a:t>
            </a:r>
          </a:p>
        </p:txBody>
      </p:sp>
    </p:spTree>
    <p:extLst>
      <p:ext uri="{BB962C8B-B14F-4D97-AF65-F5344CB8AC3E}">
        <p14:creationId xmlns:p14="http://schemas.microsoft.com/office/powerpoint/2010/main" val="416641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174CCA-5D44-4D72-9DDB-959A942CF3BA}"/>
              </a:ext>
            </a:extLst>
          </p:cNvPr>
          <p:cNvPicPr>
            <a:picLocks noChangeAspect="1"/>
          </p:cNvPicPr>
          <p:nvPr/>
        </p:nvPicPr>
        <p:blipFill rotWithShape="1">
          <a:blip r:embed="rId2"/>
          <a:srcRect t="12105" b="3309"/>
          <a:stretch/>
        </p:blipFill>
        <p:spPr>
          <a:xfrm>
            <a:off x="20" y="0"/>
            <a:ext cx="12191980" cy="6857990"/>
          </a:xfrm>
          <a:prstGeom prst="rect">
            <a:avLst/>
          </a:prstGeom>
        </p:spPr>
      </p:pic>
      <p:sp>
        <p:nvSpPr>
          <p:cNvPr id="5" name="TextBox 4">
            <a:extLst>
              <a:ext uri="{FF2B5EF4-FFF2-40B4-BE49-F238E27FC236}">
                <a16:creationId xmlns:a16="http://schemas.microsoft.com/office/drawing/2014/main" id="{2448E16E-57CD-49B0-98E7-D57B02D89FF7}"/>
              </a:ext>
            </a:extLst>
          </p:cNvPr>
          <p:cNvSpPr txBox="1"/>
          <p:nvPr/>
        </p:nvSpPr>
        <p:spPr>
          <a:xfrm>
            <a:off x="5715000" y="2198972"/>
            <a:ext cx="6477000" cy="3970318"/>
          </a:xfrm>
          <a:prstGeom prst="rect">
            <a:avLst/>
          </a:prstGeom>
          <a:solidFill>
            <a:srgbClr val="FFFF00"/>
          </a:solidFill>
        </p:spPr>
        <p:txBody>
          <a:bodyPr wrap="square" rtlCol="0">
            <a:spAutoFit/>
          </a:bodyPr>
          <a:lstStyle/>
          <a:p>
            <a:r>
              <a:rPr lang="en-US" sz="3600" b="1" i="1" dirty="0"/>
              <a:t>In him the whole building is joined together and rises to become a holy temple in the Lord.  And in him you too are being built together to become a dwelling in which God lives by his Spirit.   Ephesians 2:21-22</a:t>
            </a:r>
          </a:p>
        </p:txBody>
      </p:sp>
    </p:spTree>
    <p:extLst>
      <p:ext uri="{BB962C8B-B14F-4D97-AF65-F5344CB8AC3E}">
        <p14:creationId xmlns:p14="http://schemas.microsoft.com/office/powerpoint/2010/main" val="387857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BADF-8E78-4CF5-A6DB-130999AAEDB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CB70AD8-AC0A-4B11-BBCA-611F441521E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71027FE-3747-420A-9120-CD39FF8B8A21}"/>
              </a:ext>
            </a:extLst>
          </p:cNvPr>
          <p:cNvPicPr>
            <a:picLocks noChangeAspect="1"/>
          </p:cNvPicPr>
          <p:nvPr/>
        </p:nvPicPr>
        <p:blipFill>
          <a:blip r:embed="rId2"/>
          <a:stretch>
            <a:fillRect/>
          </a:stretch>
        </p:blipFill>
        <p:spPr>
          <a:xfrm>
            <a:off x="382044" y="-559843"/>
            <a:ext cx="11427911" cy="7618606"/>
          </a:xfrm>
          <a:prstGeom prst="rect">
            <a:avLst/>
          </a:prstGeom>
        </p:spPr>
      </p:pic>
    </p:spTree>
    <p:extLst>
      <p:ext uri="{BB962C8B-B14F-4D97-AF65-F5344CB8AC3E}">
        <p14:creationId xmlns:p14="http://schemas.microsoft.com/office/powerpoint/2010/main" val="75313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5C4AA19-268A-42B9-851B-3945D984D6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246" b="5485"/>
          <a:stretch/>
        </p:blipFill>
        <p:spPr>
          <a:xfrm>
            <a:off x="20" y="10"/>
            <a:ext cx="12191980" cy="6857990"/>
          </a:xfrm>
          <a:prstGeom prst="rect">
            <a:avLst/>
          </a:prstGeom>
        </p:spPr>
      </p:pic>
      <p:sp>
        <p:nvSpPr>
          <p:cNvPr id="5" name="TextBox 4">
            <a:extLst>
              <a:ext uri="{FF2B5EF4-FFF2-40B4-BE49-F238E27FC236}">
                <a16:creationId xmlns:a16="http://schemas.microsoft.com/office/drawing/2014/main" id="{CCC95D8B-0868-4A8B-AF18-BF192B3EFAF2}"/>
              </a:ext>
            </a:extLst>
          </p:cNvPr>
          <p:cNvSpPr txBox="1"/>
          <p:nvPr/>
        </p:nvSpPr>
        <p:spPr>
          <a:xfrm>
            <a:off x="7296149" y="2895600"/>
            <a:ext cx="4821869" cy="2877711"/>
          </a:xfrm>
          <a:prstGeom prst="rect">
            <a:avLst/>
          </a:prstGeom>
          <a:solidFill>
            <a:schemeClr val="bg2">
              <a:lumMod val="50000"/>
            </a:schemeClr>
          </a:solidFill>
        </p:spPr>
        <p:txBody>
          <a:bodyPr wrap="square" rtlCol="0">
            <a:spAutoFit/>
          </a:bodyPr>
          <a:lstStyle/>
          <a:p>
            <a:pPr>
              <a:spcAft>
                <a:spcPts val="600"/>
              </a:spcAft>
            </a:pPr>
            <a:r>
              <a:rPr lang="en-US" sz="4400" b="1" dirty="0">
                <a:solidFill>
                  <a:schemeClr val="bg1"/>
                </a:solidFill>
                <a:effectLst>
                  <a:outerShdw blurRad="38100" dist="38100" dir="2700000" algn="tl">
                    <a:srgbClr val="000000">
                      <a:alpha val="43137"/>
                    </a:srgbClr>
                  </a:outerShdw>
                </a:effectLst>
              </a:rPr>
              <a:t>Apart from the church, salvation is impossible. </a:t>
            </a:r>
          </a:p>
          <a:p>
            <a:pPr>
              <a:spcAft>
                <a:spcPts val="600"/>
              </a:spcAft>
            </a:pPr>
            <a:r>
              <a:rPr lang="en-US" sz="4400" b="1" dirty="0">
                <a:solidFill>
                  <a:schemeClr val="bg1"/>
                </a:solidFill>
                <a:effectLst>
                  <a:outerShdw blurRad="38100" dist="38100" dir="2700000" algn="tl">
                    <a:srgbClr val="000000">
                      <a:alpha val="43137"/>
                    </a:srgbClr>
                  </a:outerShdw>
                </a:effectLst>
              </a:rPr>
              <a:t>	Martin Luther</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7885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7B5AA9-6CC1-4A33-9D5F-41B0E0E7265C}"/>
              </a:ext>
            </a:extLst>
          </p:cNvPr>
          <p:cNvPicPr>
            <a:picLocks noChangeAspect="1"/>
          </p:cNvPicPr>
          <p:nvPr/>
        </p:nvPicPr>
        <p:blipFill>
          <a:blip r:embed="rId2"/>
          <a:stretch>
            <a:fillRect/>
          </a:stretch>
        </p:blipFill>
        <p:spPr>
          <a:xfrm>
            <a:off x="3043972" y="0"/>
            <a:ext cx="9148028" cy="6858000"/>
          </a:xfrm>
          <a:prstGeom prst="rect">
            <a:avLst/>
          </a:prstGeom>
        </p:spPr>
      </p:pic>
      <p:sp>
        <p:nvSpPr>
          <p:cNvPr id="5" name="TextBox 4">
            <a:extLst>
              <a:ext uri="{FF2B5EF4-FFF2-40B4-BE49-F238E27FC236}">
                <a16:creationId xmlns:a16="http://schemas.microsoft.com/office/drawing/2014/main" id="{24D94507-CE38-4E50-BE85-47B802E13D23}"/>
              </a:ext>
            </a:extLst>
          </p:cNvPr>
          <p:cNvSpPr txBox="1"/>
          <p:nvPr/>
        </p:nvSpPr>
        <p:spPr>
          <a:xfrm>
            <a:off x="628650" y="2209800"/>
            <a:ext cx="4644686" cy="1446550"/>
          </a:xfrm>
          <a:prstGeom prst="rect">
            <a:avLst/>
          </a:prstGeom>
          <a:solidFill>
            <a:schemeClr val="accent1">
              <a:lumMod val="40000"/>
              <a:lumOff val="60000"/>
            </a:schemeClr>
          </a:solidFill>
        </p:spPr>
        <p:txBody>
          <a:bodyPr wrap="square" rtlCol="0">
            <a:spAutoFit/>
          </a:bodyPr>
          <a:lstStyle/>
          <a:p>
            <a:pPr algn="r"/>
            <a:r>
              <a:rPr lang="en-US" sz="4400" b="1" dirty="0">
                <a:effectLst>
                  <a:outerShdw blurRad="38100" dist="38100" dir="2700000" algn="tl">
                    <a:srgbClr val="000000">
                      <a:alpha val="43137"/>
                    </a:srgbClr>
                  </a:outerShdw>
                </a:effectLst>
              </a:rPr>
              <a:t>The Church as </a:t>
            </a:r>
            <a:r>
              <a:rPr lang="en-US" sz="4400" b="1" i="1" dirty="0">
                <a:effectLst>
                  <a:outerShdw blurRad="38100" dist="38100" dir="2700000" algn="tl">
                    <a:srgbClr val="000000">
                      <a:alpha val="43137"/>
                    </a:srgbClr>
                  </a:outerShdw>
                </a:effectLst>
              </a:rPr>
              <a:t>WE</a:t>
            </a:r>
            <a:r>
              <a:rPr lang="en-US" sz="4400" b="1" dirty="0">
                <a:effectLst>
                  <a:outerShdw blurRad="38100" dist="38100" dir="2700000" algn="tl">
                    <a:srgbClr val="000000">
                      <a:alpha val="43137"/>
                    </a:srgbClr>
                  </a:outerShdw>
                </a:effectLst>
              </a:rPr>
              <a:t> Sees It</a:t>
            </a:r>
          </a:p>
        </p:txBody>
      </p:sp>
    </p:spTree>
    <p:extLst>
      <p:ext uri="{BB962C8B-B14F-4D97-AF65-F5344CB8AC3E}">
        <p14:creationId xmlns:p14="http://schemas.microsoft.com/office/powerpoint/2010/main" val="787335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5AADE-0BB3-42D7-B9EE-126980373AF3}"/>
              </a:ext>
            </a:extLst>
          </p:cNvPr>
          <p:cNvPicPr>
            <a:picLocks noChangeAspect="1"/>
          </p:cNvPicPr>
          <p:nvPr/>
        </p:nvPicPr>
        <p:blipFill rotWithShape="1">
          <a:blip r:embed="rId2"/>
          <a:srcRect t="16045"/>
          <a:stretch/>
        </p:blipFill>
        <p:spPr>
          <a:xfrm>
            <a:off x="20" y="10"/>
            <a:ext cx="12191980" cy="6857990"/>
          </a:xfrm>
          <a:prstGeom prst="rect">
            <a:avLst/>
          </a:prstGeom>
        </p:spPr>
      </p:pic>
      <p:sp>
        <p:nvSpPr>
          <p:cNvPr id="5" name="TextBox 4">
            <a:extLst>
              <a:ext uri="{FF2B5EF4-FFF2-40B4-BE49-F238E27FC236}">
                <a16:creationId xmlns:a16="http://schemas.microsoft.com/office/drawing/2014/main" id="{1DB3F0C4-CC36-4925-BB37-27410F623502}"/>
              </a:ext>
            </a:extLst>
          </p:cNvPr>
          <p:cNvSpPr txBox="1"/>
          <p:nvPr/>
        </p:nvSpPr>
        <p:spPr>
          <a:xfrm>
            <a:off x="704850" y="476250"/>
            <a:ext cx="7477125" cy="1754326"/>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rPr>
              <a:t>I will build my church, and the gates of Hades will not overcome it.   Matthew 16:18b </a:t>
            </a:r>
          </a:p>
        </p:txBody>
      </p:sp>
    </p:spTree>
    <p:extLst>
      <p:ext uri="{BB962C8B-B14F-4D97-AF65-F5344CB8AC3E}">
        <p14:creationId xmlns:p14="http://schemas.microsoft.com/office/powerpoint/2010/main" val="2362111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15AADE-0BB3-42D7-B9EE-126980373AF3}"/>
              </a:ext>
            </a:extLst>
          </p:cNvPr>
          <p:cNvPicPr>
            <a:picLocks noChangeAspect="1"/>
          </p:cNvPicPr>
          <p:nvPr/>
        </p:nvPicPr>
        <p:blipFill rotWithShape="1">
          <a:blip r:embed="rId2"/>
          <a:srcRect t="16045"/>
          <a:stretch/>
        </p:blipFill>
        <p:spPr>
          <a:xfrm>
            <a:off x="20" y="10"/>
            <a:ext cx="12191980" cy="6857990"/>
          </a:xfrm>
          <a:prstGeom prst="rect">
            <a:avLst/>
          </a:prstGeom>
        </p:spPr>
      </p:pic>
      <p:sp>
        <p:nvSpPr>
          <p:cNvPr id="5" name="TextBox 4">
            <a:extLst>
              <a:ext uri="{FF2B5EF4-FFF2-40B4-BE49-F238E27FC236}">
                <a16:creationId xmlns:a16="http://schemas.microsoft.com/office/drawing/2014/main" id="{1DB3F0C4-CC36-4925-BB37-27410F623502}"/>
              </a:ext>
            </a:extLst>
          </p:cNvPr>
          <p:cNvSpPr txBox="1"/>
          <p:nvPr/>
        </p:nvSpPr>
        <p:spPr>
          <a:xfrm>
            <a:off x="704850" y="476250"/>
            <a:ext cx="7737814" cy="2308324"/>
          </a:xfrm>
          <a:prstGeom prst="rect">
            <a:avLst/>
          </a:prstGeom>
          <a:noFill/>
        </p:spPr>
        <p:txBody>
          <a:bodyPr wrap="square" rtlCol="0">
            <a:spAutoFit/>
          </a:bodyPr>
          <a:lstStyle/>
          <a:p>
            <a:r>
              <a:rPr lang="en-US" sz="3600" b="1" i="1" dirty="0">
                <a:effectLst>
                  <a:outerShdw blurRad="38100" dist="38100" dir="2700000" algn="tl">
                    <a:srgbClr val="000000">
                      <a:alpha val="43137"/>
                    </a:srgbClr>
                  </a:outerShdw>
                </a:effectLst>
              </a:rPr>
              <a:t>And I tell you that you are Peter, and on this rock I will build my church, and the gates of Hades will not overcome it. Matthew 16:18b </a:t>
            </a:r>
          </a:p>
        </p:txBody>
      </p:sp>
    </p:spTree>
    <p:extLst>
      <p:ext uri="{BB962C8B-B14F-4D97-AF65-F5344CB8AC3E}">
        <p14:creationId xmlns:p14="http://schemas.microsoft.com/office/powerpoint/2010/main" val="2178617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7B5AA9-6CC1-4A33-9D5F-41B0E0E7265C}"/>
              </a:ext>
            </a:extLst>
          </p:cNvPr>
          <p:cNvPicPr>
            <a:picLocks noChangeAspect="1"/>
          </p:cNvPicPr>
          <p:nvPr/>
        </p:nvPicPr>
        <p:blipFill>
          <a:blip r:embed="rId2"/>
          <a:stretch>
            <a:fillRect/>
          </a:stretch>
        </p:blipFill>
        <p:spPr>
          <a:xfrm>
            <a:off x="3043972" y="0"/>
            <a:ext cx="9148028" cy="6858000"/>
          </a:xfrm>
          <a:prstGeom prst="rect">
            <a:avLst/>
          </a:prstGeom>
        </p:spPr>
      </p:pic>
      <p:sp>
        <p:nvSpPr>
          <p:cNvPr id="5" name="TextBox 4">
            <a:extLst>
              <a:ext uri="{FF2B5EF4-FFF2-40B4-BE49-F238E27FC236}">
                <a16:creationId xmlns:a16="http://schemas.microsoft.com/office/drawing/2014/main" id="{24D94507-CE38-4E50-BE85-47B802E13D23}"/>
              </a:ext>
            </a:extLst>
          </p:cNvPr>
          <p:cNvSpPr txBox="1"/>
          <p:nvPr/>
        </p:nvSpPr>
        <p:spPr>
          <a:xfrm>
            <a:off x="628650" y="2209800"/>
            <a:ext cx="4644686" cy="4031873"/>
          </a:xfrm>
          <a:prstGeom prst="rect">
            <a:avLst/>
          </a:prstGeom>
          <a:solidFill>
            <a:schemeClr val="accent1">
              <a:lumMod val="40000"/>
              <a:lumOff val="60000"/>
            </a:schemeClr>
          </a:solidFill>
        </p:spPr>
        <p:txBody>
          <a:bodyPr wrap="square" rtlCol="0">
            <a:spAutoFit/>
          </a:bodyPr>
          <a:lstStyle/>
          <a:p>
            <a:pPr algn="r"/>
            <a:r>
              <a:rPr lang="en-US" sz="3200" b="1" i="1" dirty="0"/>
              <a:t>Brothers and sisters, think of what you were when you were called. Not many of you were wise by human standards; not many were influential; not many were of noble birth.   1 Corinthians 1:26</a:t>
            </a:r>
          </a:p>
        </p:txBody>
      </p:sp>
    </p:spTree>
    <p:extLst>
      <p:ext uri="{BB962C8B-B14F-4D97-AF65-F5344CB8AC3E}">
        <p14:creationId xmlns:p14="http://schemas.microsoft.com/office/powerpoint/2010/main" val="2891775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C6F554-C692-4D9E-B56B-21AA65F4BA2F}"/>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5" name="TextBox 4">
            <a:extLst>
              <a:ext uri="{FF2B5EF4-FFF2-40B4-BE49-F238E27FC236}">
                <a16:creationId xmlns:a16="http://schemas.microsoft.com/office/drawing/2014/main" id="{B46F80E3-90CA-482E-A66D-5F8CCCADD4C2}"/>
              </a:ext>
            </a:extLst>
          </p:cNvPr>
          <p:cNvSpPr txBox="1"/>
          <p:nvPr/>
        </p:nvSpPr>
        <p:spPr>
          <a:xfrm>
            <a:off x="1637098" y="2074783"/>
            <a:ext cx="4076700" cy="2708434"/>
          </a:xfrm>
          <a:prstGeom prst="rect">
            <a:avLst/>
          </a:prstGeom>
          <a:noFill/>
        </p:spPr>
        <p:txBody>
          <a:bodyPr wrap="square" rtlCol="0">
            <a:spAutoFit/>
          </a:bodyPr>
          <a:lstStyle/>
          <a:p>
            <a:pPr algn="r"/>
            <a:r>
              <a:rPr lang="en-US" sz="3400" b="1" dirty="0">
                <a:solidFill>
                  <a:schemeClr val="bg1"/>
                </a:solidFill>
                <a:effectLst>
                  <a:outerShdw blurRad="38100" dist="38100" dir="2700000" algn="tl">
                    <a:srgbClr val="000000">
                      <a:alpha val="43137"/>
                    </a:srgbClr>
                  </a:outerShdw>
                </a:effectLst>
              </a:rPr>
              <a:t>…my conceit just began peeling off… It gets you out of your solitary conceit.</a:t>
            </a:r>
          </a:p>
          <a:p>
            <a:pPr algn="r"/>
            <a:r>
              <a:rPr lang="en-US" sz="3400" b="1" dirty="0">
                <a:solidFill>
                  <a:schemeClr val="bg1"/>
                </a:solidFill>
                <a:effectLst>
                  <a:outerShdw blurRad="38100" dist="38100" dir="2700000" algn="tl">
                    <a:srgbClr val="000000">
                      <a:alpha val="43137"/>
                    </a:srgbClr>
                  </a:outerShdw>
                </a:effectLst>
              </a:rPr>
              <a:t>C. S. Lewis</a:t>
            </a:r>
          </a:p>
        </p:txBody>
      </p:sp>
    </p:spTree>
    <p:extLst>
      <p:ext uri="{BB962C8B-B14F-4D97-AF65-F5344CB8AC3E}">
        <p14:creationId xmlns:p14="http://schemas.microsoft.com/office/powerpoint/2010/main" val="504510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7B5AA9-6CC1-4A33-9D5F-41B0E0E7265C}"/>
              </a:ext>
            </a:extLst>
          </p:cNvPr>
          <p:cNvPicPr>
            <a:picLocks noChangeAspect="1"/>
          </p:cNvPicPr>
          <p:nvPr/>
        </p:nvPicPr>
        <p:blipFill>
          <a:blip r:embed="rId2"/>
          <a:stretch>
            <a:fillRect/>
          </a:stretch>
        </p:blipFill>
        <p:spPr>
          <a:xfrm>
            <a:off x="3043972" y="0"/>
            <a:ext cx="9148028" cy="6858000"/>
          </a:xfrm>
          <a:prstGeom prst="rect">
            <a:avLst/>
          </a:prstGeom>
        </p:spPr>
      </p:pic>
      <p:sp>
        <p:nvSpPr>
          <p:cNvPr id="5" name="TextBox 4">
            <a:extLst>
              <a:ext uri="{FF2B5EF4-FFF2-40B4-BE49-F238E27FC236}">
                <a16:creationId xmlns:a16="http://schemas.microsoft.com/office/drawing/2014/main" id="{24D94507-CE38-4E50-BE85-47B802E13D23}"/>
              </a:ext>
            </a:extLst>
          </p:cNvPr>
          <p:cNvSpPr txBox="1"/>
          <p:nvPr/>
        </p:nvSpPr>
        <p:spPr>
          <a:xfrm>
            <a:off x="230820" y="354368"/>
            <a:ext cx="5149049" cy="6001643"/>
          </a:xfrm>
          <a:prstGeom prst="rect">
            <a:avLst/>
          </a:prstGeom>
          <a:solidFill>
            <a:schemeClr val="accent1">
              <a:lumMod val="40000"/>
              <a:lumOff val="60000"/>
            </a:schemeClr>
          </a:solidFill>
        </p:spPr>
        <p:txBody>
          <a:bodyPr wrap="square" rtlCol="0">
            <a:spAutoFit/>
          </a:bodyPr>
          <a:lstStyle/>
          <a:p>
            <a:pPr algn="r"/>
            <a:r>
              <a:rPr lang="en-US" sz="3200" b="1" i="1" dirty="0"/>
              <a:t>But God chose the foolish things of the world to shame the wise; God chose the weak things of the world to shame the strong. God chose the lowly things of this world and the despised things—and the things that are not—to nullify the things that are, so that no one may boast before him.   </a:t>
            </a:r>
          </a:p>
          <a:p>
            <a:pPr algn="r"/>
            <a:r>
              <a:rPr lang="en-US" sz="3200" b="1" i="1" dirty="0"/>
              <a:t>1Corinthians 1:27-29</a:t>
            </a:r>
          </a:p>
        </p:txBody>
      </p:sp>
    </p:spTree>
    <p:extLst>
      <p:ext uri="{BB962C8B-B14F-4D97-AF65-F5344CB8AC3E}">
        <p14:creationId xmlns:p14="http://schemas.microsoft.com/office/powerpoint/2010/main" val="111641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1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CB290-63F8-4A25-8E3A-E5625D87BB3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606D0BA-EA56-452F-9AD1-4E6033FF1732}"/>
              </a:ext>
            </a:extLst>
          </p:cNvPr>
          <p:cNvPicPr>
            <a:picLocks noGrp="1" noChangeAspect="1"/>
          </p:cNvPicPr>
          <p:nvPr>
            <p:ph idx="1"/>
          </p:nvPr>
        </p:nvPicPr>
        <p:blipFill>
          <a:blip r:embed="rId2"/>
          <a:stretch>
            <a:fillRect/>
          </a:stretch>
        </p:blipFill>
        <p:spPr>
          <a:xfrm>
            <a:off x="1198131" y="1253331"/>
            <a:ext cx="5242788" cy="4351338"/>
          </a:xfrm>
          <a:prstGeom prst="rect">
            <a:avLst/>
          </a:prstGeom>
        </p:spPr>
      </p:pic>
      <p:pic>
        <p:nvPicPr>
          <p:cNvPr id="5" name="Picture 4">
            <a:extLst>
              <a:ext uri="{FF2B5EF4-FFF2-40B4-BE49-F238E27FC236}">
                <a16:creationId xmlns:a16="http://schemas.microsoft.com/office/drawing/2014/main" id="{5C27491C-6994-4850-9D8D-8251E73A61DF}"/>
              </a:ext>
            </a:extLst>
          </p:cNvPr>
          <p:cNvPicPr>
            <a:picLocks noChangeAspect="1"/>
          </p:cNvPicPr>
          <p:nvPr/>
        </p:nvPicPr>
        <p:blipFill>
          <a:blip r:embed="rId3"/>
          <a:stretch>
            <a:fillRect/>
          </a:stretch>
        </p:blipFill>
        <p:spPr>
          <a:xfrm>
            <a:off x="5810250" y="3523170"/>
            <a:ext cx="6848475" cy="3533522"/>
          </a:xfrm>
          <a:prstGeom prst="rect">
            <a:avLst/>
          </a:prstGeom>
        </p:spPr>
      </p:pic>
    </p:spTree>
    <p:extLst>
      <p:ext uri="{BB962C8B-B14F-4D97-AF65-F5344CB8AC3E}">
        <p14:creationId xmlns:p14="http://schemas.microsoft.com/office/powerpoint/2010/main" val="27612092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470</Words>
  <Application>Microsoft Office PowerPoint</Application>
  <PresentationFormat>Widescreen</PresentationFormat>
  <Paragraphs>26</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Courey</dc:creator>
  <cp:lastModifiedBy>David Courey</cp:lastModifiedBy>
  <cp:revision>1</cp:revision>
  <dcterms:created xsi:type="dcterms:W3CDTF">2020-02-23T08:36:13Z</dcterms:created>
  <dcterms:modified xsi:type="dcterms:W3CDTF">2020-02-23T08:39:45Z</dcterms:modified>
</cp:coreProperties>
</file>