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5" r:id="rId2"/>
    <p:sldId id="308" r:id="rId3"/>
    <p:sldId id="309" r:id="rId4"/>
    <p:sldId id="310" r:id="rId5"/>
    <p:sldId id="321" r:id="rId6"/>
    <p:sldId id="311" r:id="rId7"/>
    <p:sldId id="322" r:id="rId8"/>
    <p:sldId id="323" r:id="rId9"/>
    <p:sldId id="324" r:id="rId10"/>
    <p:sldId id="325" r:id="rId11"/>
    <p:sldId id="312" r:id="rId12"/>
    <p:sldId id="326" r:id="rId13"/>
    <p:sldId id="327" r:id="rId14"/>
    <p:sldId id="328" r:id="rId15"/>
    <p:sldId id="329" r:id="rId16"/>
    <p:sldId id="330" r:id="rId17"/>
    <p:sldId id="331" r:id="rId18"/>
    <p:sldId id="313" r:id="rId19"/>
    <p:sldId id="314" r:id="rId20"/>
    <p:sldId id="315" r:id="rId21"/>
    <p:sldId id="316" r:id="rId22"/>
    <p:sldId id="317" r:id="rId23"/>
    <p:sldId id="318" r:id="rId24"/>
    <p:sldId id="332" r:id="rId25"/>
    <p:sldId id="333" r:id="rId26"/>
    <p:sldId id="319" r:id="rId27"/>
    <p:sldId id="320" r:id="rId2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FFECEC"/>
          </a:solidFill>
        </a:fill>
      </a:tcStyle>
    </a:wholeTbl>
    <a:band2H>
      <a:tcTxStyle/>
      <a:tcStyle>
        <a:tcBdr/>
        <a:fill>
          <a:solidFill>
            <a:srgbClr val="FFF6F6"/>
          </a:solidFill>
        </a:fill>
      </a:tcStyle>
    </a:band2H>
    <a:firstCol>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firstCol>
    <a:la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lastRow>
    <a:fir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firstRow>
  </a:tblStyle>
  <a:tblStyle styleId="{C7B018BB-80A7-4F77-B60F-C8B233D01FF8}" styleName="">
    <a:tblBg/>
    <a:wholeTbl>
      <a:tcTxStyle b="off" i="off">
        <a:fontRef idx="maj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EEF1EE"/>
          </a:solidFill>
        </a:fill>
      </a:tcStyle>
    </a:wholeTbl>
    <a:band2H>
      <a:tcTxStyle/>
      <a:tcStyle>
        <a:tcBdr/>
        <a:fill>
          <a:solidFill>
            <a:srgbClr val="F7F8F7"/>
          </a:solidFill>
        </a:fill>
      </a:tcStyle>
    </a:band2H>
    <a:firstCol>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firstCol>
    <a:la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lastRow>
    <a:fir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firstRow>
  </a:tblStyle>
  <a:tblStyle styleId="{EEE7283C-3CF3-47DC-8721-378D4A62B228}" styleName="">
    <a:tblBg/>
    <a:wholeTbl>
      <a:tcTxStyle b="off" i="off">
        <a:fontRef idx="maj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DFECDF"/>
          </a:solidFill>
        </a:fill>
      </a:tcStyle>
    </a:wholeTbl>
    <a:band2H>
      <a:tcTxStyle/>
      <a:tcStyle>
        <a:tcBdr/>
        <a:fill>
          <a:solidFill>
            <a:srgbClr val="F0F6F0"/>
          </a:solidFill>
        </a:fill>
      </a:tcStyle>
    </a:band2H>
    <a:firstCol>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firstCol>
    <a:la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lastRow>
    <a:fir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firstRow>
  </a:tblStyle>
  <a:tblStyle styleId="{CF821DB8-F4EB-4A41-A1BA-3FCAFE7338EE}" styleName="">
    <a:tblBg/>
    <a:wholeTbl>
      <a:tcTxStyle b="off" i="off">
        <a:fontRef idx="major">
          <a:srgbClr val="333333"/>
        </a:fontRef>
        <a:srgbClr val="3333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A9BDA9"/>
          </a:solidFill>
        </a:fill>
      </a:tcStyle>
    </a:band2H>
    <a:firstCol>
      <a:tcTxStyle b="on" i="off">
        <a:fontRef idx="major">
          <a:srgbClr val="A9BDA9"/>
        </a:fontRef>
        <a:srgbClr val="A9BDA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33333"/>
        </a:fontRef>
        <a:srgbClr val="333333"/>
      </a:tcTxStyle>
      <a:tcStyle>
        <a:tcBdr>
          <a:left>
            <a:ln w="12700" cap="flat">
              <a:noFill/>
              <a:miter lim="400000"/>
            </a:ln>
          </a:left>
          <a:right>
            <a:ln w="12700" cap="flat">
              <a:noFill/>
              <a:miter lim="400000"/>
            </a:ln>
          </a:right>
          <a:top>
            <a:ln w="508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rgbClr val="A9BDA9"/>
          </a:solidFill>
        </a:fill>
      </a:tcStyle>
    </a:lastRow>
    <a:firstRow>
      <a:tcTxStyle b="on" i="off">
        <a:fontRef idx="major">
          <a:srgbClr val="A9BDA9"/>
        </a:fontRef>
        <a:srgbClr val="A9BDA9"/>
      </a:tcTxStyle>
      <a:tcStyle>
        <a:tcBdr>
          <a:left>
            <a:ln w="12700" cap="flat">
              <a:noFill/>
              <a:miter lim="400000"/>
            </a:ln>
          </a:left>
          <a:right>
            <a:ln w="12700" cap="flat">
              <a:noFill/>
              <a:miter lim="400000"/>
            </a:ln>
          </a:right>
          <a:top>
            <a:ln w="254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CCCCCC"/>
          </a:solidFill>
        </a:fill>
      </a:tcStyle>
    </a:wholeTbl>
    <a:band2H>
      <a:tcTxStyle/>
      <a:tcStyle>
        <a:tcBdr/>
        <a:fill>
          <a:solidFill>
            <a:srgbClr val="E7E7E7"/>
          </a:solidFill>
        </a:fill>
      </a:tcStyle>
    </a:band2H>
    <a:firstCol>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firstCol>
    <a:la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lastRow>
    <a:firstRow>
      <a:tcTxStyle b="on" i="off">
        <a:fontRef idx="maj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firstRow>
  </a:tblStyle>
  <a:tblStyle styleId="{2708684C-4D16-4618-839F-0558EEFCDFE6}" styleName="">
    <a:tblBg/>
    <a:wholeTbl>
      <a:tcTxStyle b="off" i="off">
        <a:fontRef idx="maj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wholeTbl>
    <a:band2H>
      <a:tcTxStyle/>
      <a:tcStyle>
        <a:tcBdr/>
        <a:fill>
          <a:solidFill>
            <a:srgbClr val="FFFFFF"/>
          </a:solidFill>
        </a:fill>
      </a:tcStyle>
    </a:band2H>
    <a:firstCol>
      <a:tcTxStyle b="on" i="off">
        <a:fontRef idx="maj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firstCol>
    <a:lastRow>
      <a:tcTxStyle b="on" i="off">
        <a:fontRef idx="maj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508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lastRow>
    <a:firstRow>
      <a:tcTxStyle b="on" i="off">
        <a:fontRef idx="maj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254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47" name="Shape 25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8" name="Shape 25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19640208"/>
      </p:ext>
    </p:extLst>
  </p:cSld>
  <p:clrMap bg1="lt1" tx1="dk1" bg2="lt2" tx2="dk2" accent1="accent1" accent2="accent2" accent3="accent3" accent4="accent4" accent5="accent5" accent6="accent6" hlink="hlink" folHlink="folHlink"/>
  <p:notesStyle>
    <a:lvl1pPr latinLnBrk="0">
      <a:defRPr sz="1200">
        <a:solidFill>
          <a:srgbClr val="333333"/>
        </a:solidFill>
        <a:latin typeface="+mj-lt"/>
        <a:ea typeface="+mj-ea"/>
        <a:cs typeface="+mj-cs"/>
        <a:sym typeface="Times New Roman"/>
      </a:defRPr>
    </a:lvl1pPr>
    <a:lvl2pPr indent="228600" latinLnBrk="0">
      <a:defRPr sz="1200">
        <a:solidFill>
          <a:srgbClr val="333333"/>
        </a:solidFill>
        <a:latin typeface="+mj-lt"/>
        <a:ea typeface="+mj-ea"/>
        <a:cs typeface="+mj-cs"/>
        <a:sym typeface="Times New Roman"/>
      </a:defRPr>
    </a:lvl2pPr>
    <a:lvl3pPr indent="457200" latinLnBrk="0">
      <a:defRPr sz="1200">
        <a:solidFill>
          <a:srgbClr val="333333"/>
        </a:solidFill>
        <a:latin typeface="+mj-lt"/>
        <a:ea typeface="+mj-ea"/>
        <a:cs typeface="+mj-cs"/>
        <a:sym typeface="Times New Roman"/>
      </a:defRPr>
    </a:lvl3pPr>
    <a:lvl4pPr indent="685800" latinLnBrk="0">
      <a:defRPr sz="1200">
        <a:solidFill>
          <a:srgbClr val="333333"/>
        </a:solidFill>
        <a:latin typeface="+mj-lt"/>
        <a:ea typeface="+mj-ea"/>
        <a:cs typeface="+mj-cs"/>
        <a:sym typeface="Times New Roman"/>
      </a:defRPr>
    </a:lvl4pPr>
    <a:lvl5pPr indent="914400" latinLnBrk="0">
      <a:defRPr sz="1200">
        <a:solidFill>
          <a:srgbClr val="333333"/>
        </a:solidFill>
        <a:latin typeface="+mj-lt"/>
        <a:ea typeface="+mj-ea"/>
        <a:cs typeface="+mj-cs"/>
        <a:sym typeface="Times New Roman"/>
      </a:defRPr>
    </a:lvl5pPr>
    <a:lvl6pPr indent="1143000" latinLnBrk="0">
      <a:defRPr sz="1200">
        <a:solidFill>
          <a:srgbClr val="333333"/>
        </a:solidFill>
        <a:latin typeface="+mj-lt"/>
        <a:ea typeface="+mj-ea"/>
        <a:cs typeface="+mj-cs"/>
        <a:sym typeface="Times New Roman"/>
      </a:defRPr>
    </a:lvl6pPr>
    <a:lvl7pPr indent="1371600" latinLnBrk="0">
      <a:defRPr sz="1200">
        <a:solidFill>
          <a:srgbClr val="333333"/>
        </a:solidFill>
        <a:latin typeface="+mj-lt"/>
        <a:ea typeface="+mj-ea"/>
        <a:cs typeface="+mj-cs"/>
        <a:sym typeface="Times New Roman"/>
      </a:defRPr>
    </a:lvl7pPr>
    <a:lvl8pPr indent="1600200" latinLnBrk="0">
      <a:defRPr sz="1200">
        <a:solidFill>
          <a:srgbClr val="333333"/>
        </a:solidFill>
        <a:latin typeface="+mj-lt"/>
        <a:ea typeface="+mj-ea"/>
        <a:cs typeface="+mj-cs"/>
        <a:sym typeface="Times New Roman"/>
      </a:defRPr>
    </a:lvl8pPr>
    <a:lvl9pPr indent="1828800" latinLnBrk="0">
      <a:defRPr sz="1200">
        <a:solidFill>
          <a:srgbClr val="333333"/>
        </a:solidFill>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12" name="Title Text"/>
          <p:cNvSpPr txBox="1">
            <a:spLocks noGrp="1"/>
          </p:cNvSpPr>
          <p:nvPr>
            <p:ph type="title"/>
          </p:nvPr>
        </p:nvSpPr>
        <p:spPr>
          <a:xfrm>
            <a:off x="762000" y="1143000"/>
            <a:ext cx="7772400" cy="1143000"/>
          </a:xfrm>
          <a:prstGeom prst="rect">
            <a:avLst/>
          </a:prstGeom>
        </p:spPr>
        <p:txBody>
          <a:bodyPr anchor="b"/>
          <a:lstStyle>
            <a:lvl1pPr>
              <a:defRPr sz="4800" b="0">
                <a:latin typeface="Tahoma"/>
                <a:ea typeface="Tahoma"/>
                <a:cs typeface="Tahoma"/>
                <a:sym typeface="Tahoma"/>
              </a:defRPr>
            </a:lvl1pPr>
          </a:lstStyle>
          <a:p>
            <a:r>
              <a:t>Title Text</a:t>
            </a:r>
          </a:p>
        </p:txBody>
      </p:sp>
      <p:sp>
        <p:nvSpPr>
          <p:cNvPr id="13" name="Body Level One…"/>
          <p:cNvSpPr txBox="1">
            <a:spLocks noGrp="1"/>
          </p:cNvSpPr>
          <p:nvPr>
            <p:ph type="body" sz="quarter" idx="1"/>
          </p:nvPr>
        </p:nvSpPr>
        <p:spPr>
          <a:xfrm>
            <a:off x="1447800" y="3124200"/>
            <a:ext cx="6400800" cy="1752600"/>
          </a:xfrm>
          <a:prstGeom prst="rect">
            <a:avLst/>
          </a:prstGeom>
        </p:spPr>
        <p:txBody>
          <a:bodyPr/>
          <a:lstStyle>
            <a:lvl1pPr marL="0" indent="0" algn="ctr">
              <a:defRPr>
                <a:latin typeface="+mj-lt"/>
                <a:ea typeface="+mj-ea"/>
                <a:cs typeface="+mj-cs"/>
                <a:sym typeface="Times New Roman"/>
              </a:defRPr>
            </a:lvl1pPr>
            <a:lvl2pPr marL="0" indent="457200" algn="ctr">
              <a:defRPr>
                <a:latin typeface="+mj-lt"/>
                <a:ea typeface="+mj-ea"/>
                <a:cs typeface="+mj-cs"/>
                <a:sym typeface="Times New Roman"/>
              </a:defRPr>
            </a:lvl2pPr>
            <a:lvl3pPr marL="0" indent="914400" algn="ctr">
              <a:defRPr>
                <a:latin typeface="+mj-lt"/>
                <a:ea typeface="+mj-ea"/>
                <a:cs typeface="+mj-cs"/>
                <a:sym typeface="Times New Roman"/>
              </a:defRPr>
            </a:lvl3pPr>
            <a:lvl4pPr marL="0" indent="1371600" algn="ctr">
              <a:defRPr>
                <a:latin typeface="+mj-lt"/>
                <a:ea typeface="+mj-ea"/>
                <a:cs typeface="+mj-cs"/>
                <a:sym typeface="Times New Roman"/>
              </a:defRPr>
            </a:lvl4pPr>
            <a:lvl5pPr marL="0" indent="182880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pic>
        <p:nvPicPr>
          <p:cNvPr id="12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21"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122"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5_Afbeelding met bijschrift">
    <p:spTree>
      <p:nvGrpSpPr>
        <p:cNvPr id="1" name=""/>
        <p:cNvGrpSpPr/>
        <p:nvPr/>
      </p:nvGrpSpPr>
      <p:grpSpPr>
        <a:xfrm>
          <a:off x="0" y="0"/>
          <a:ext cx="0" cy="0"/>
          <a:chOff x="0" y="0"/>
          <a:chExt cx="0" cy="0"/>
        </a:xfrm>
      </p:grpSpPr>
      <p:pic>
        <p:nvPicPr>
          <p:cNvPr id="993"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994" name="Title Text"/>
          <p:cNvSpPr txBox="1">
            <a:spLocks noGrp="1"/>
          </p:cNvSpPr>
          <p:nvPr>
            <p:ph type="title"/>
          </p:nvPr>
        </p:nvSpPr>
        <p:spPr>
          <a:xfrm>
            <a:off x="1792290" y="4800600"/>
            <a:ext cx="5486402" cy="566738"/>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995" name="Tijdelijke aanduiding voor afbeelding 2"/>
          <p:cNvSpPr>
            <a:spLocks noGrp="1"/>
          </p:cNvSpPr>
          <p:nvPr>
            <p:ph type="pic" sz="half" idx="13"/>
          </p:nvPr>
        </p:nvSpPr>
        <p:spPr>
          <a:xfrm>
            <a:off x="1792290" y="612775"/>
            <a:ext cx="5486402" cy="4114800"/>
          </a:xfrm>
          <a:prstGeom prst="rect">
            <a:avLst/>
          </a:prstGeom>
        </p:spPr>
        <p:txBody>
          <a:bodyPr lIns="91439" rIns="91439">
            <a:noAutofit/>
          </a:bodyPr>
          <a:lstStyle/>
          <a:p>
            <a:endParaRPr/>
          </a:p>
        </p:txBody>
      </p:sp>
      <p:sp>
        <p:nvSpPr>
          <p:cNvPr id="996" name="Body Level One…"/>
          <p:cNvSpPr txBox="1">
            <a:spLocks noGrp="1"/>
          </p:cNvSpPr>
          <p:nvPr>
            <p:ph type="body" sz="quarter" idx="1"/>
          </p:nvPr>
        </p:nvSpPr>
        <p:spPr>
          <a:xfrm>
            <a:off x="1792290" y="5367339"/>
            <a:ext cx="5486402" cy="804866"/>
          </a:xfrm>
          <a:prstGeom prst="rect">
            <a:avLst/>
          </a:prstGeom>
        </p:spPr>
        <p:txBody>
          <a:bodyPr lIns="45714" tIns="45714" rIns="45714" bIns="45714"/>
          <a:lstStyle>
            <a:lvl1pPr marL="0" indent="0" defTabSz="914305">
              <a:spcBef>
                <a:spcPts val="300"/>
              </a:spcBef>
              <a:defRPr sz="1400">
                <a:latin typeface="+mj-lt"/>
                <a:ea typeface="+mj-ea"/>
                <a:cs typeface="+mj-cs"/>
                <a:sym typeface="Times New Roman"/>
              </a:defRPr>
            </a:lvl1pPr>
            <a:lvl2pPr marL="0" indent="0" defTabSz="914305">
              <a:spcBef>
                <a:spcPts val="300"/>
              </a:spcBef>
              <a:defRPr sz="1400">
                <a:latin typeface="+mj-lt"/>
                <a:ea typeface="+mj-ea"/>
                <a:cs typeface="+mj-cs"/>
                <a:sym typeface="Times New Roman"/>
              </a:defRPr>
            </a:lvl2pPr>
            <a:lvl3pPr marL="0" indent="0" defTabSz="914305">
              <a:spcBef>
                <a:spcPts val="300"/>
              </a:spcBef>
              <a:defRPr sz="1400">
                <a:latin typeface="+mj-lt"/>
                <a:ea typeface="+mj-ea"/>
                <a:cs typeface="+mj-cs"/>
                <a:sym typeface="Times New Roman"/>
              </a:defRPr>
            </a:lvl3pPr>
            <a:lvl4pPr marL="0" indent="0" defTabSz="914305">
              <a:spcBef>
                <a:spcPts val="300"/>
              </a:spcBef>
              <a:defRPr sz="1400">
                <a:latin typeface="+mj-lt"/>
                <a:ea typeface="+mj-ea"/>
                <a:cs typeface="+mj-cs"/>
                <a:sym typeface="Times New Roman"/>
              </a:defRPr>
            </a:lvl4pPr>
            <a:lvl5pPr marL="0" indent="0" defTabSz="914305">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997"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5_Titel en verticale tekst">
    <p:spTree>
      <p:nvGrpSpPr>
        <p:cNvPr id="1" name=""/>
        <p:cNvGrpSpPr/>
        <p:nvPr/>
      </p:nvGrpSpPr>
      <p:grpSpPr>
        <a:xfrm>
          <a:off x="0" y="0"/>
          <a:ext cx="0" cy="0"/>
          <a:chOff x="0" y="0"/>
          <a:chExt cx="0" cy="0"/>
        </a:xfrm>
      </p:grpSpPr>
      <p:pic>
        <p:nvPicPr>
          <p:cNvPr id="1004"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1005"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006" name="Body Level One…"/>
          <p:cNvSpPr txBox="1">
            <a:spLocks noGrp="1"/>
          </p:cNvSpPr>
          <p:nvPr>
            <p:ph type="body" idx="1"/>
          </p:nvPr>
        </p:nvSpPr>
        <p:spPr>
          <a:xfrm>
            <a:off x="457200" y="1600202"/>
            <a:ext cx="8229600" cy="4525965"/>
          </a:xfrm>
          <a:prstGeom prst="rect">
            <a:avLst/>
          </a:prstGeom>
        </p:spPr>
        <p:txBody>
          <a:bodyPr lIns="45714" tIns="45714" rIns="45714" bIns="45714"/>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07"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5_Verticale titel en tekst">
    <p:spTree>
      <p:nvGrpSpPr>
        <p:cNvPr id="1" name=""/>
        <p:cNvGrpSpPr/>
        <p:nvPr/>
      </p:nvGrpSpPr>
      <p:grpSpPr>
        <a:xfrm>
          <a:off x="0" y="0"/>
          <a:ext cx="0" cy="0"/>
          <a:chOff x="0" y="0"/>
          <a:chExt cx="0" cy="0"/>
        </a:xfrm>
      </p:grpSpPr>
      <p:pic>
        <p:nvPicPr>
          <p:cNvPr id="1014"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1015" name="Title Text"/>
          <p:cNvSpPr txBox="1">
            <a:spLocks noGrp="1"/>
          </p:cNvSpPr>
          <p:nvPr>
            <p:ph type="title"/>
          </p:nvPr>
        </p:nvSpPr>
        <p:spPr>
          <a:xfrm>
            <a:off x="6629400" y="274639"/>
            <a:ext cx="2057402" cy="5851528"/>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016" name="Body Level One…"/>
          <p:cNvSpPr txBox="1">
            <a:spLocks noGrp="1"/>
          </p:cNvSpPr>
          <p:nvPr>
            <p:ph type="body" idx="1"/>
          </p:nvPr>
        </p:nvSpPr>
        <p:spPr>
          <a:xfrm>
            <a:off x="457200" y="274639"/>
            <a:ext cx="6019800" cy="5851528"/>
          </a:xfrm>
          <a:prstGeom prst="rect">
            <a:avLst/>
          </a:prstGeom>
        </p:spPr>
        <p:txBody>
          <a:bodyPr lIns="45714" tIns="45714" rIns="45714" bIns="45714"/>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17"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5_Title and Text">
    <p:spTree>
      <p:nvGrpSpPr>
        <p:cNvPr id="1" name=""/>
        <p:cNvGrpSpPr/>
        <p:nvPr/>
      </p:nvGrpSpPr>
      <p:grpSpPr>
        <a:xfrm>
          <a:off x="0" y="0"/>
          <a:ext cx="0" cy="0"/>
          <a:chOff x="0" y="0"/>
          <a:chExt cx="0" cy="0"/>
        </a:xfrm>
      </p:grpSpPr>
      <p:pic>
        <p:nvPicPr>
          <p:cNvPr id="1024"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1025"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lstStyle>
          <a:p>
            <a:r>
              <a:t>Title Text</a:t>
            </a:r>
          </a:p>
        </p:txBody>
      </p:sp>
      <p:sp>
        <p:nvSpPr>
          <p:cNvPr id="1026" name="Body Level One…"/>
          <p:cNvSpPr txBox="1">
            <a:spLocks noGrp="1"/>
          </p:cNvSpPr>
          <p:nvPr>
            <p:ph type="body" idx="1"/>
          </p:nvPr>
        </p:nvSpPr>
        <p:spPr>
          <a:xfrm>
            <a:off x="457200" y="1600202"/>
            <a:ext cx="8229600" cy="4525965"/>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027"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4_Title and Text 0">
    <p:spTree>
      <p:nvGrpSpPr>
        <p:cNvPr id="1" name=""/>
        <p:cNvGrpSpPr/>
        <p:nvPr/>
      </p:nvGrpSpPr>
      <p:grpSpPr>
        <a:xfrm>
          <a:off x="0" y="0"/>
          <a:ext cx="0" cy="0"/>
          <a:chOff x="0" y="0"/>
          <a:chExt cx="0" cy="0"/>
        </a:xfrm>
      </p:grpSpPr>
      <p:sp>
        <p:nvSpPr>
          <p:cNvPr id="1034"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lstStyle>
          <a:p>
            <a:r>
              <a:t>Title Text</a:t>
            </a:r>
          </a:p>
        </p:txBody>
      </p:sp>
      <p:sp>
        <p:nvSpPr>
          <p:cNvPr id="1035" name="Body Level One…"/>
          <p:cNvSpPr txBox="1">
            <a:spLocks noGrp="1"/>
          </p:cNvSpPr>
          <p:nvPr>
            <p:ph type="body" idx="1"/>
          </p:nvPr>
        </p:nvSpPr>
        <p:spPr>
          <a:xfrm>
            <a:off x="457200" y="1600202"/>
            <a:ext cx="8229600" cy="4525965"/>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036"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6_Titeldia">
    <p:spTree>
      <p:nvGrpSpPr>
        <p:cNvPr id="1" name=""/>
        <p:cNvGrpSpPr/>
        <p:nvPr/>
      </p:nvGrpSpPr>
      <p:grpSpPr>
        <a:xfrm>
          <a:off x="0" y="0"/>
          <a:ext cx="0" cy="0"/>
          <a:chOff x="0" y="0"/>
          <a:chExt cx="0" cy="0"/>
        </a:xfrm>
      </p:grpSpPr>
      <p:sp>
        <p:nvSpPr>
          <p:cNvPr id="1043"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1044" name="Body Level One…"/>
          <p:cNvSpPr txBox="1">
            <a:spLocks noGrp="1"/>
          </p:cNvSpPr>
          <p:nvPr>
            <p:ph type="body" sz="quarter" idx="1"/>
          </p:nvPr>
        </p:nvSpPr>
        <p:spPr>
          <a:xfrm>
            <a:off x="1447800" y="3124201"/>
            <a:ext cx="6400800" cy="1752602"/>
          </a:xfrm>
          <a:prstGeom prst="rect">
            <a:avLst/>
          </a:prstGeom>
        </p:spPr>
        <p:txBody>
          <a:bodyPr lIns="45713" tIns="45713" rIns="45713" bIns="45713"/>
          <a:lstStyle>
            <a:lvl1pPr marL="0" indent="0" algn="ctr" defTabSz="914305">
              <a:defRPr>
                <a:latin typeface="+mj-lt"/>
                <a:ea typeface="+mj-ea"/>
                <a:cs typeface="+mj-cs"/>
                <a:sym typeface="Times New Roman"/>
              </a:defRPr>
            </a:lvl1pPr>
            <a:lvl2pPr marL="0" indent="0" algn="ctr" defTabSz="914305">
              <a:defRPr>
                <a:latin typeface="+mj-lt"/>
                <a:ea typeface="+mj-ea"/>
                <a:cs typeface="+mj-cs"/>
                <a:sym typeface="Times New Roman"/>
              </a:defRPr>
            </a:lvl2pPr>
            <a:lvl3pPr marL="0" indent="0" algn="ctr" defTabSz="914305">
              <a:defRPr>
                <a:latin typeface="+mj-lt"/>
                <a:ea typeface="+mj-ea"/>
                <a:cs typeface="+mj-cs"/>
                <a:sym typeface="Times New Roman"/>
              </a:defRPr>
            </a:lvl3pPr>
            <a:lvl4pPr marL="0" indent="0" algn="ctr" defTabSz="914305">
              <a:defRPr>
                <a:latin typeface="+mj-lt"/>
                <a:ea typeface="+mj-ea"/>
                <a:cs typeface="+mj-cs"/>
                <a:sym typeface="Times New Roman"/>
              </a:defRPr>
            </a:lvl4pPr>
            <a:lvl5pPr marL="0" indent="0" algn="ctr"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4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5_Titel en object">
    <p:spTree>
      <p:nvGrpSpPr>
        <p:cNvPr id="1" name=""/>
        <p:cNvGrpSpPr/>
        <p:nvPr/>
      </p:nvGrpSpPr>
      <p:grpSpPr>
        <a:xfrm>
          <a:off x="0" y="0"/>
          <a:ext cx="0" cy="0"/>
          <a:chOff x="0" y="0"/>
          <a:chExt cx="0" cy="0"/>
        </a:xfrm>
      </p:grpSpPr>
      <p:pic>
        <p:nvPicPr>
          <p:cNvPr id="105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05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05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05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6_Sectiekop">
    <p:spTree>
      <p:nvGrpSpPr>
        <p:cNvPr id="1" name=""/>
        <p:cNvGrpSpPr/>
        <p:nvPr/>
      </p:nvGrpSpPr>
      <p:grpSpPr>
        <a:xfrm>
          <a:off x="0" y="0"/>
          <a:ext cx="0" cy="0"/>
          <a:chOff x="0" y="0"/>
          <a:chExt cx="0" cy="0"/>
        </a:xfrm>
      </p:grpSpPr>
      <p:pic>
        <p:nvPicPr>
          <p:cNvPr id="106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063" name="Title Text"/>
          <p:cNvSpPr txBox="1">
            <a:spLocks noGrp="1"/>
          </p:cNvSpPr>
          <p:nvPr>
            <p:ph type="title"/>
          </p:nvPr>
        </p:nvSpPr>
        <p:spPr>
          <a:xfrm>
            <a:off x="722315" y="4406905"/>
            <a:ext cx="7772405" cy="1362079"/>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1064" name="Body Level One…"/>
          <p:cNvSpPr txBox="1">
            <a:spLocks noGrp="1"/>
          </p:cNvSpPr>
          <p:nvPr>
            <p:ph type="body" sz="quarter" idx="1"/>
          </p:nvPr>
        </p:nvSpPr>
        <p:spPr>
          <a:xfrm>
            <a:off x="722315" y="2906716"/>
            <a:ext cx="7772405" cy="1500190"/>
          </a:xfrm>
          <a:prstGeom prst="rect">
            <a:avLst/>
          </a:prstGeom>
        </p:spPr>
        <p:txBody>
          <a:bodyPr lIns="45713" tIns="45713" rIns="45713" bIns="45713" anchor="b"/>
          <a:lstStyle>
            <a:lvl1pPr marL="0" indent="0" defTabSz="914305">
              <a:spcBef>
                <a:spcPts val="400"/>
              </a:spcBef>
              <a:defRPr sz="2000">
                <a:latin typeface="+mj-lt"/>
                <a:ea typeface="+mj-ea"/>
                <a:cs typeface="+mj-cs"/>
                <a:sym typeface="Times New Roman"/>
              </a:defRPr>
            </a:lvl1pPr>
            <a:lvl2pPr marL="0" indent="0" defTabSz="914305">
              <a:spcBef>
                <a:spcPts val="400"/>
              </a:spcBef>
              <a:defRPr sz="2000">
                <a:latin typeface="+mj-lt"/>
                <a:ea typeface="+mj-ea"/>
                <a:cs typeface="+mj-cs"/>
                <a:sym typeface="Times New Roman"/>
              </a:defRPr>
            </a:lvl2pPr>
            <a:lvl3pPr marL="0" indent="0" defTabSz="914305">
              <a:spcBef>
                <a:spcPts val="400"/>
              </a:spcBef>
              <a:defRPr sz="2000">
                <a:latin typeface="+mj-lt"/>
                <a:ea typeface="+mj-ea"/>
                <a:cs typeface="+mj-cs"/>
                <a:sym typeface="Times New Roman"/>
              </a:defRPr>
            </a:lvl3pPr>
            <a:lvl4pPr marL="0" indent="0" defTabSz="914305">
              <a:spcBef>
                <a:spcPts val="400"/>
              </a:spcBef>
              <a:defRPr sz="2000">
                <a:latin typeface="+mj-lt"/>
                <a:ea typeface="+mj-ea"/>
                <a:cs typeface="+mj-cs"/>
                <a:sym typeface="Times New Roman"/>
              </a:defRPr>
            </a:lvl4pPr>
            <a:lvl5pPr marL="0" indent="0" defTabSz="914305">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6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6_Inhoud van twee">
    <p:spTree>
      <p:nvGrpSpPr>
        <p:cNvPr id="1" name=""/>
        <p:cNvGrpSpPr/>
        <p:nvPr/>
      </p:nvGrpSpPr>
      <p:grpSpPr>
        <a:xfrm>
          <a:off x="0" y="0"/>
          <a:ext cx="0" cy="0"/>
          <a:chOff x="0" y="0"/>
          <a:chExt cx="0" cy="0"/>
        </a:xfrm>
      </p:grpSpPr>
      <p:pic>
        <p:nvPicPr>
          <p:cNvPr id="107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07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074"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7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7_Vergelijking">
    <p:spTree>
      <p:nvGrpSpPr>
        <p:cNvPr id="1" name=""/>
        <p:cNvGrpSpPr/>
        <p:nvPr/>
      </p:nvGrpSpPr>
      <p:grpSpPr>
        <a:xfrm>
          <a:off x="0" y="0"/>
          <a:ext cx="0" cy="0"/>
          <a:chOff x="0" y="0"/>
          <a:chExt cx="0" cy="0"/>
        </a:xfrm>
      </p:grpSpPr>
      <p:pic>
        <p:nvPicPr>
          <p:cNvPr id="108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08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084" name="Body Level One…"/>
          <p:cNvSpPr txBox="1">
            <a:spLocks noGrp="1"/>
          </p:cNvSpPr>
          <p:nvPr>
            <p:ph type="body" sz="quarter" idx="1"/>
          </p:nvPr>
        </p:nvSpPr>
        <p:spPr>
          <a:xfrm>
            <a:off x="457200" y="1535112"/>
            <a:ext cx="4040188" cy="639767"/>
          </a:xfrm>
          <a:prstGeom prst="rect">
            <a:avLst/>
          </a:prstGeom>
        </p:spPr>
        <p:txBody>
          <a:bodyPr lIns="45713" tIns="45713" rIns="45713" bIns="45713" anchor="b"/>
          <a:lstStyle>
            <a:lvl1pPr marL="0" indent="0" defTabSz="914305">
              <a:spcBef>
                <a:spcPts val="500"/>
              </a:spcBef>
              <a:defRPr sz="2400" b="1">
                <a:latin typeface="+mj-lt"/>
                <a:ea typeface="+mj-ea"/>
                <a:cs typeface="+mj-cs"/>
                <a:sym typeface="Times New Roman"/>
              </a:defRPr>
            </a:lvl1pPr>
            <a:lvl2pPr marL="0" indent="0" defTabSz="914305">
              <a:spcBef>
                <a:spcPts val="500"/>
              </a:spcBef>
              <a:defRPr sz="2400" b="1">
                <a:latin typeface="+mj-lt"/>
                <a:ea typeface="+mj-ea"/>
                <a:cs typeface="+mj-cs"/>
                <a:sym typeface="Times New Roman"/>
              </a:defRPr>
            </a:lvl2pPr>
            <a:lvl3pPr marL="0" indent="0" defTabSz="914305">
              <a:spcBef>
                <a:spcPts val="500"/>
              </a:spcBef>
              <a:defRPr sz="2400" b="1">
                <a:latin typeface="+mj-lt"/>
                <a:ea typeface="+mj-ea"/>
                <a:cs typeface="+mj-cs"/>
                <a:sym typeface="Times New Roman"/>
              </a:defRPr>
            </a:lvl3pPr>
            <a:lvl4pPr marL="0" indent="0" defTabSz="914305">
              <a:spcBef>
                <a:spcPts val="500"/>
              </a:spcBef>
              <a:defRPr sz="2400" b="1">
                <a:latin typeface="+mj-lt"/>
                <a:ea typeface="+mj-ea"/>
                <a:cs typeface="+mj-cs"/>
                <a:sym typeface="Times New Roman"/>
              </a:defRPr>
            </a:lvl4pPr>
            <a:lvl5pPr marL="0" indent="0" defTabSz="914305">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85" name="Tijdelijke aanduiding voor tekst 4"/>
          <p:cNvSpPr>
            <a:spLocks noGrp="1"/>
          </p:cNvSpPr>
          <p:nvPr>
            <p:ph type="body" sz="quarter" idx="13"/>
          </p:nvPr>
        </p:nvSpPr>
        <p:spPr>
          <a:xfrm>
            <a:off x="4645028" y="1535113"/>
            <a:ext cx="4041779" cy="639768"/>
          </a:xfrm>
          <a:prstGeom prst="rect">
            <a:avLst/>
          </a:prstGeom>
        </p:spPr>
        <p:txBody>
          <a:bodyPr lIns="45713" tIns="45713" rIns="45713" bIns="45713" anchor="b"/>
          <a:lstStyle/>
          <a:p>
            <a:endParaRPr/>
          </a:p>
        </p:txBody>
      </p:sp>
      <p:sp>
        <p:nvSpPr>
          <p:cNvPr id="1086"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31" name="Title Text"/>
          <p:cNvSpPr txBox="1">
            <a:spLocks noGrp="1"/>
          </p:cNvSpPr>
          <p:nvPr>
            <p:ph type="title"/>
          </p:nvPr>
        </p:nvSpPr>
        <p:spPr>
          <a:xfrm>
            <a:off x="722312" y="4406901"/>
            <a:ext cx="7772402" cy="1362076"/>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32" name="Body Level One…"/>
          <p:cNvSpPr txBox="1">
            <a:spLocks noGrp="1"/>
          </p:cNvSpPr>
          <p:nvPr>
            <p:ph type="body" sz="quarter" idx="1"/>
          </p:nvPr>
        </p:nvSpPr>
        <p:spPr>
          <a:xfrm>
            <a:off x="722312" y="2906713"/>
            <a:ext cx="7772402" cy="1500189"/>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6_Alleen titel">
    <p:spTree>
      <p:nvGrpSpPr>
        <p:cNvPr id="1" name=""/>
        <p:cNvGrpSpPr/>
        <p:nvPr/>
      </p:nvGrpSpPr>
      <p:grpSpPr>
        <a:xfrm>
          <a:off x="0" y="0"/>
          <a:ext cx="0" cy="0"/>
          <a:chOff x="0" y="0"/>
          <a:chExt cx="0" cy="0"/>
        </a:xfrm>
      </p:grpSpPr>
      <p:pic>
        <p:nvPicPr>
          <p:cNvPr id="1093"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094"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09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6_Leeg">
    <p:spTree>
      <p:nvGrpSpPr>
        <p:cNvPr id="1" name=""/>
        <p:cNvGrpSpPr/>
        <p:nvPr/>
      </p:nvGrpSpPr>
      <p:grpSpPr>
        <a:xfrm>
          <a:off x="0" y="0"/>
          <a:ext cx="0" cy="0"/>
          <a:chOff x="0" y="0"/>
          <a:chExt cx="0" cy="0"/>
        </a:xfrm>
      </p:grpSpPr>
      <p:pic>
        <p:nvPicPr>
          <p:cNvPr id="110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03"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5_Inhoud met bijschrift">
    <p:spTree>
      <p:nvGrpSpPr>
        <p:cNvPr id="1" name=""/>
        <p:cNvGrpSpPr/>
        <p:nvPr/>
      </p:nvGrpSpPr>
      <p:grpSpPr>
        <a:xfrm>
          <a:off x="0" y="0"/>
          <a:ext cx="0" cy="0"/>
          <a:chOff x="0" y="0"/>
          <a:chExt cx="0" cy="0"/>
        </a:xfrm>
      </p:grpSpPr>
      <p:pic>
        <p:nvPicPr>
          <p:cNvPr id="1110"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11" name="Title Text"/>
          <p:cNvSpPr txBox="1">
            <a:spLocks noGrp="1"/>
          </p:cNvSpPr>
          <p:nvPr>
            <p:ph type="title"/>
          </p:nvPr>
        </p:nvSpPr>
        <p:spPr>
          <a:xfrm>
            <a:off x="457201" y="273052"/>
            <a:ext cx="3008318" cy="1162051"/>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112" name="Body Level One…"/>
          <p:cNvSpPr txBox="1">
            <a:spLocks noGrp="1"/>
          </p:cNvSpPr>
          <p:nvPr>
            <p:ph type="body" idx="1"/>
          </p:nvPr>
        </p:nvSpPr>
        <p:spPr>
          <a:xfrm>
            <a:off x="3575051" y="273059"/>
            <a:ext cx="5111753" cy="5853113"/>
          </a:xfrm>
          <a:prstGeom prst="rect">
            <a:avLst/>
          </a:prstGeom>
        </p:spPr>
        <p:txBody>
          <a:bodyPr lIns="45713" tIns="45713" rIns="45713" bIns="45713"/>
          <a:lstStyle>
            <a:lvl1pPr marL="342864" indent="-342864" defTabSz="914305">
              <a:spcBef>
                <a:spcPts val="700"/>
              </a:spcBef>
              <a:defRPr sz="3200">
                <a:latin typeface="+mj-lt"/>
                <a:ea typeface="+mj-ea"/>
                <a:cs typeface="+mj-cs"/>
                <a:sym typeface="Times New Roman"/>
              </a:defRPr>
            </a:lvl1pPr>
            <a:lvl2pPr marL="342864" indent="0" defTabSz="914305">
              <a:spcBef>
                <a:spcPts val="700"/>
              </a:spcBef>
              <a:defRPr sz="3200">
                <a:latin typeface="+mj-lt"/>
                <a:ea typeface="+mj-ea"/>
                <a:cs typeface="+mj-cs"/>
                <a:sym typeface="Times New Roman"/>
              </a:defRPr>
            </a:lvl2pPr>
            <a:lvl3pPr marL="342864" indent="0" defTabSz="914305">
              <a:spcBef>
                <a:spcPts val="700"/>
              </a:spcBef>
              <a:defRPr sz="3200">
                <a:latin typeface="+mj-lt"/>
                <a:ea typeface="+mj-ea"/>
                <a:cs typeface="+mj-cs"/>
                <a:sym typeface="Times New Roman"/>
              </a:defRPr>
            </a:lvl3pPr>
            <a:lvl4pPr marL="342864" indent="0" defTabSz="914305">
              <a:spcBef>
                <a:spcPts val="700"/>
              </a:spcBef>
              <a:defRPr sz="3200">
                <a:latin typeface="+mj-lt"/>
                <a:ea typeface="+mj-ea"/>
                <a:cs typeface="+mj-cs"/>
                <a:sym typeface="Times New Roman"/>
              </a:defRPr>
            </a:lvl4pPr>
            <a:lvl5pPr marL="342864" indent="0" defTabSz="914305">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13" name="Tijdelijke aanduiding voor tekst 3"/>
          <p:cNvSpPr>
            <a:spLocks noGrp="1"/>
          </p:cNvSpPr>
          <p:nvPr>
            <p:ph type="body" sz="half" idx="13"/>
          </p:nvPr>
        </p:nvSpPr>
        <p:spPr>
          <a:xfrm>
            <a:off x="457205" y="1435104"/>
            <a:ext cx="3008317" cy="4691063"/>
          </a:xfrm>
          <a:prstGeom prst="rect">
            <a:avLst/>
          </a:prstGeom>
        </p:spPr>
        <p:txBody>
          <a:bodyPr lIns="45713" tIns="45713" rIns="45713" bIns="45713"/>
          <a:lstStyle/>
          <a:p>
            <a:endParaRPr/>
          </a:p>
        </p:txBody>
      </p:sp>
      <p:sp>
        <p:nvSpPr>
          <p:cNvPr id="1114"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6_Afbeelding met bijschrift">
    <p:spTree>
      <p:nvGrpSpPr>
        <p:cNvPr id="1" name=""/>
        <p:cNvGrpSpPr/>
        <p:nvPr/>
      </p:nvGrpSpPr>
      <p:grpSpPr>
        <a:xfrm>
          <a:off x="0" y="0"/>
          <a:ext cx="0" cy="0"/>
          <a:chOff x="0" y="0"/>
          <a:chExt cx="0" cy="0"/>
        </a:xfrm>
      </p:grpSpPr>
      <p:pic>
        <p:nvPicPr>
          <p:cNvPr id="1121"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22" name="Title Text"/>
          <p:cNvSpPr txBox="1">
            <a:spLocks noGrp="1"/>
          </p:cNvSpPr>
          <p:nvPr>
            <p:ph type="title"/>
          </p:nvPr>
        </p:nvSpPr>
        <p:spPr>
          <a:xfrm>
            <a:off x="1792290" y="4800601"/>
            <a:ext cx="5486406" cy="56674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123" name="Tijdelijke aanduiding voor afbeelding 2"/>
          <p:cNvSpPr>
            <a:spLocks noGrp="1"/>
          </p:cNvSpPr>
          <p:nvPr>
            <p:ph type="pic" sz="half" idx="13"/>
          </p:nvPr>
        </p:nvSpPr>
        <p:spPr>
          <a:xfrm>
            <a:off x="1792290" y="612775"/>
            <a:ext cx="5486406" cy="4114800"/>
          </a:xfrm>
          <a:prstGeom prst="rect">
            <a:avLst/>
          </a:prstGeom>
        </p:spPr>
        <p:txBody>
          <a:bodyPr lIns="91439" rIns="91439">
            <a:noAutofit/>
          </a:bodyPr>
          <a:lstStyle/>
          <a:p>
            <a:endParaRPr/>
          </a:p>
        </p:txBody>
      </p:sp>
      <p:sp>
        <p:nvSpPr>
          <p:cNvPr id="1124" name="Body Level One…"/>
          <p:cNvSpPr txBox="1">
            <a:spLocks noGrp="1"/>
          </p:cNvSpPr>
          <p:nvPr>
            <p:ph type="body" sz="quarter" idx="1"/>
          </p:nvPr>
        </p:nvSpPr>
        <p:spPr>
          <a:xfrm>
            <a:off x="1792290" y="5367342"/>
            <a:ext cx="5486406" cy="804867"/>
          </a:xfrm>
          <a:prstGeom prst="rect">
            <a:avLst/>
          </a:prstGeom>
        </p:spPr>
        <p:txBody>
          <a:bodyPr lIns="45713" tIns="45713" rIns="45713" bIns="45713"/>
          <a:lstStyle>
            <a:lvl1pPr marL="0" indent="0" defTabSz="914305">
              <a:spcBef>
                <a:spcPts val="300"/>
              </a:spcBef>
              <a:defRPr sz="1400">
                <a:latin typeface="+mj-lt"/>
                <a:ea typeface="+mj-ea"/>
                <a:cs typeface="+mj-cs"/>
                <a:sym typeface="Times New Roman"/>
              </a:defRPr>
            </a:lvl1pPr>
            <a:lvl2pPr marL="0" indent="0" defTabSz="914305">
              <a:spcBef>
                <a:spcPts val="300"/>
              </a:spcBef>
              <a:defRPr sz="1400">
                <a:latin typeface="+mj-lt"/>
                <a:ea typeface="+mj-ea"/>
                <a:cs typeface="+mj-cs"/>
                <a:sym typeface="Times New Roman"/>
              </a:defRPr>
            </a:lvl2pPr>
            <a:lvl3pPr marL="0" indent="0" defTabSz="914305">
              <a:spcBef>
                <a:spcPts val="300"/>
              </a:spcBef>
              <a:defRPr sz="1400">
                <a:latin typeface="+mj-lt"/>
                <a:ea typeface="+mj-ea"/>
                <a:cs typeface="+mj-cs"/>
                <a:sym typeface="Times New Roman"/>
              </a:defRPr>
            </a:lvl3pPr>
            <a:lvl4pPr marL="0" indent="0" defTabSz="914305">
              <a:spcBef>
                <a:spcPts val="300"/>
              </a:spcBef>
              <a:defRPr sz="1400">
                <a:latin typeface="+mj-lt"/>
                <a:ea typeface="+mj-ea"/>
                <a:cs typeface="+mj-cs"/>
                <a:sym typeface="Times New Roman"/>
              </a:defRPr>
            </a:lvl4pPr>
            <a:lvl5pPr marL="0" indent="0" defTabSz="914305">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2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6_Titel en verticale tekst">
    <p:spTree>
      <p:nvGrpSpPr>
        <p:cNvPr id="1" name=""/>
        <p:cNvGrpSpPr/>
        <p:nvPr/>
      </p:nvGrpSpPr>
      <p:grpSpPr>
        <a:xfrm>
          <a:off x="0" y="0"/>
          <a:ext cx="0" cy="0"/>
          <a:chOff x="0" y="0"/>
          <a:chExt cx="0" cy="0"/>
        </a:xfrm>
      </p:grpSpPr>
      <p:pic>
        <p:nvPicPr>
          <p:cNvPr id="113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3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13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3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6_Verticale titel en tekst">
    <p:spTree>
      <p:nvGrpSpPr>
        <p:cNvPr id="1" name=""/>
        <p:cNvGrpSpPr/>
        <p:nvPr/>
      </p:nvGrpSpPr>
      <p:grpSpPr>
        <a:xfrm>
          <a:off x="0" y="0"/>
          <a:ext cx="0" cy="0"/>
          <a:chOff x="0" y="0"/>
          <a:chExt cx="0" cy="0"/>
        </a:xfrm>
      </p:grpSpPr>
      <p:pic>
        <p:nvPicPr>
          <p:cNvPr id="114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43" name="Title Text"/>
          <p:cNvSpPr txBox="1">
            <a:spLocks noGrp="1"/>
          </p:cNvSpPr>
          <p:nvPr>
            <p:ph type="title"/>
          </p:nvPr>
        </p:nvSpPr>
        <p:spPr>
          <a:xfrm>
            <a:off x="6629400" y="274640"/>
            <a:ext cx="2057402" cy="5851528"/>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144" name="Body Level One…"/>
          <p:cNvSpPr txBox="1">
            <a:spLocks noGrp="1"/>
          </p:cNvSpPr>
          <p:nvPr>
            <p:ph type="body" idx="1"/>
          </p:nvPr>
        </p:nvSpPr>
        <p:spPr>
          <a:xfrm>
            <a:off x="457200" y="274640"/>
            <a:ext cx="6019800" cy="5851528"/>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4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6_Title and Text">
    <p:spTree>
      <p:nvGrpSpPr>
        <p:cNvPr id="1" name=""/>
        <p:cNvGrpSpPr/>
        <p:nvPr/>
      </p:nvGrpSpPr>
      <p:grpSpPr>
        <a:xfrm>
          <a:off x="0" y="0"/>
          <a:ext cx="0" cy="0"/>
          <a:chOff x="0" y="0"/>
          <a:chExt cx="0" cy="0"/>
        </a:xfrm>
      </p:grpSpPr>
      <p:pic>
        <p:nvPicPr>
          <p:cNvPr id="1152"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15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15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55"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5_Title and Text 0">
    <p:spTree>
      <p:nvGrpSpPr>
        <p:cNvPr id="1" name=""/>
        <p:cNvGrpSpPr/>
        <p:nvPr/>
      </p:nvGrpSpPr>
      <p:grpSpPr>
        <a:xfrm>
          <a:off x="0" y="0"/>
          <a:ext cx="0" cy="0"/>
          <a:chOff x="0" y="0"/>
          <a:chExt cx="0" cy="0"/>
        </a:xfrm>
      </p:grpSpPr>
      <p:sp>
        <p:nvSpPr>
          <p:cNvPr id="1162"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163"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64" name="Slide Number"/>
          <p:cNvSpPr txBox="1">
            <a:spLocks noGrp="1"/>
          </p:cNvSpPr>
          <p:nvPr>
            <p:ph type="sldNum" sz="quarter" idx="2"/>
          </p:nvPr>
        </p:nvSpPr>
        <p:spPr>
          <a:xfrm>
            <a:off x="6279564"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7_Titeldia">
    <p:spTree>
      <p:nvGrpSpPr>
        <p:cNvPr id="1" name=""/>
        <p:cNvGrpSpPr/>
        <p:nvPr/>
      </p:nvGrpSpPr>
      <p:grpSpPr>
        <a:xfrm>
          <a:off x="0" y="0"/>
          <a:ext cx="0" cy="0"/>
          <a:chOff x="0" y="0"/>
          <a:chExt cx="0" cy="0"/>
        </a:xfrm>
      </p:grpSpPr>
      <p:sp>
        <p:nvSpPr>
          <p:cNvPr id="1171"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1172" name="Body Level One…"/>
          <p:cNvSpPr txBox="1">
            <a:spLocks noGrp="1"/>
          </p:cNvSpPr>
          <p:nvPr>
            <p:ph type="body" sz="quarter" idx="1"/>
          </p:nvPr>
        </p:nvSpPr>
        <p:spPr>
          <a:xfrm>
            <a:off x="1447800" y="3124201"/>
            <a:ext cx="6400800" cy="1752602"/>
          </a:xfrm>
          <a:prstGeom prst="rect">
            <a:avLst/>
          </a:prstGeom>
        </p:spPr>
        <p:txBody>
          <a:bodyPr lIns="45713" tIns="45713" rIns="45713" bIns="45713"/>
          <a:lstStyle>
            <a:lvl1pPr marL="0" indent="0" algn="ctr" defTabSz="914305">
              <a:defRPr>
                <a:latin typeface="+mj-lt"/>
                <a:ea typeface="+mj-ea"/>
                <a:cs typeface="+mj-cs"/>
                <a:sym typeface="Times New Roman"/>
              </a:defRPr>
            </a:lvl1pPr>
            <a:lvl2pPr marL="0" indent="0" algn="ctr" defTabSz="914305">
              <a:defRPr>
                <a:latin typeface="+mj-lt"/>
                <a:ea typeface="+mj-ea"/>
                <a:cs typeface="+mj-cs"/>
                <a:sym typeface="Times New Roman"/>
              </a:defRPr>
            </a:lvl2pPr>
            <a:lvl3pPr marL="0" indent="0" algn="ctr" defTabSz="914305">
              <a:defRPr>
                <a:latin typeface="+mj-lt"/>
                <a:ea typeface="+mj-ea"/>
                <a:cs typeface="+mj-cs"/>
                <a:sym typeface="Times New Roman"/>
              </a:defRPr>
            </a:lvl3pPr>
            <a:lvl4pPr marL="0" indent="0" algn="ctr" defTabSz="914305">
              <a:defRPr>
                <a:latin typeface="+mj-lt"/>
                <a:ea typeface="+mj-ea"/>
                <a:cs typeface="+mj-cs"/>
                <a:sym typeface="Times New Roman"/>
              </a:defRPr>
            </a:lvl4pPr>
            <a:lvl5pPr marL="0" indent="0" algn="ctr"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7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6_Titel en object">
    <p:spTree>
      <p:nvGrpSpPr>
        <p:cNvPr id="1" name=""/>
        <p:cNvGrpSpPr/>
        <p:nvPr/>
      </p:nvGrpSpPr>
      <p:grpSpPr>
        <a:xfrm>
          <a:off x="0" y="0"/>
          <a:ext cx="0" cy="0"/>
          <a:chOff x="0" y="0"/>
          <a:chExt cx="0" cy="0"/>
        </a:xfrm>
      </p:grpSpPr>
      <p:pic>
        <p:nvPicPr>
          <p:cNvPr id="118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18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18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8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Inhoud van twee">
    <p:spTree>
      <p:nvGrpSpPr>
        <p:cNvPr id="1" name=""/>
        <p:cNvGrpSpPr/>
        <p:nvPr/>
      </p:nvGrpSpPr>
      <p:grpSpPr>
        <a:xfrm>
          <a:off x="0" y="0"/>
          <a:ext cx="0" cy="0"/>
          <a:chOff x="0" y="0"/>
          <a:chExt cx="0" cy="0"/>
        </a:xfrm>
      </p:grpSpPr>
      <p:pic>
        <p:nvPicPr>
          <p:cNvPr id="14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41"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42" name="Body Level One…"/>
          <p:cNvSpPr txBox="1">
            <a:spLocks noGrp="1"/>
          </p:cNvSpPr>
          <p:nvPr>
            <p:ph type="body" sz="half" idx="1"/>
          </p:nvPr>
        </p:nvSpPr>
        <p:spPr>
          <a:xfrm>
            <a:off x="457200" y="1600202"/>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7_Sectiekop">
    <p:spTree>
      <p:nvGrpSpPr>
        <p:cNvPr id="1" name=""/>
        <p:cNvGrpSpPr/>
        <p:nvPr/>
      </p:nvGrpSpPr>
      <p:grpSpPr>
        <a:xfrm>
          <a:off x="0" y="0"/>
          <a:ext cx="0" cy="0"/>
          <a:chOff x="0" y="0"/>
          <a:chExt cx="0" cy="0"/>
        </a:xfrm>
      </p:grpSpPr>
      <p:pic>
        <p:nvPicPr>
          <p:cNvPr id="119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191" name="Title Text"/>
          <p:cNvSpPr txBox="1">
            <a:spLocks noGrp="1"/>
          </p:cNvSpPr>
          <p:nvPr>
            <p:ph type="title"/>
          </p:nvPr>
        </p:nvSpPr>
        <p:spPr>
          <a:xfrm>
            <a:off x="722315" y="4406905"/>
            <a:ext cx="7772405" cy="1362079"/>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1192" name="Body Level One…"/>
          <p:cNvSpPr txBox="1">
            <a:spLocks noGrp="1"/>
          </p:cNvSpPr>
          <p:nvPr>
            <p:ph type="body" sz="quarter" idx="1"/>
          </p:nvPr>
        </p:nvSpPr>
        <p:spPr>
          <a:xfrm>
            <a:off x="722315" y="2906715"/>
            <a:ext cx="7772405" cy="1500192"/>
          </a:xfrm>
          <a:prstGeom prst="rect">
            <a:avLst/>
          </a:prstGeom>
        </p:spPr>
        <p:txBody>
          <a:bodyPr lIns="45713" tIns="45713" rIns="45713" bIns="45713" anchor="b"/>
          <a:lstStyle>
            <a:lvl1pPr marL="0" indent="0" defTabSz="914305">
              <a:spcBef>
                <a:spcPts val="400"/>
              </a:spcBef>
              <a:defRPr sz="2000">
                <a:latin typeface="+mj-lt"/>
                <a:ea typeface="+mj-ea"/>
                <a:cs typeface="+mj-cs"/>
                <a:sym typeface="Times New Roman"/>
              </a:defRPr>
            </a:lvl1pPr>
            <a:lvl2pPr marL="0" indent="0" defTabSz="914305">
              <a:spcBef>
                <a:spcPts val="400"/>
              </a:spcBef>
              <a:defRPr sz="2000">
                <a:latin typeface="+mj-lt"/>
                <a:ea typeface="+mj-ea"/>
                <a:cs typeface="+mj-cs"/>
                <a:sym typeface="Times New Roman"/>
              </a:defRPr>
            </a:lvl2pPr>
            <a:lvl3pPr marL="0" indent="0" defTabSz="914305">
              <a:spcBef>
                <a:spcPts val="400"/>
              </a:spcBef>
              <a:defRPr sz="2000">
                <a:latin typeface="+mj-lt"/>
                <a:ea typeface="+mj-ea"/>
                <a:cs typeface="+mj-cs"/>
                <a:sym typeface="Times New Roman"/>
              </a:defRPr>
            </a:lvl3pPr>
            <a:lvl4pPr marL="0" indent="0" defTabSz="914305">
              <a:spcBef>
                <a:spcPts val="400"/>
              </a:spcBef>
              <a:defRPr sz="2000">
                <a:latin typeface="+mj-lt"/>
                <a:ea typeface="+mj-ea"/>
                <a:cs typeface="+mj-cs"/>
                <a:sym typeface="Times New Roman"/>
              </a:defRPr>
            </a:lvl4pPr>
            <a:lvl5pPr marL="0" indent="0" defTabSz="914305">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9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7_Inhoud van twee">
    <p:spTree>
      <p:nvGrpSpPr>
        <p:cNvPr id="1" name=""/>
        <p:cNvGrpSpPr/>
        <p:nvPr/>
      </p:nvGrpSpPr>
      <p:grpSpPr>
        <a:xfrm>
          <a:off x="0" y="0"/>
          <a:ext cx="0" cy="0"/>
          <a:chOff x="0" y="0"/>
          <a:chExt cx="0" cy="0"/>
        </a:xfrm>
      </p:grpSpPr>
      <p:pic>
        <p:nvPicPr>
          <p:cNvPr id="120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0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02"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0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8_Vergelijking">
    <p:spTree>
      <p:nvGrpSpPr>
        <p:cNvPr id="1" name=""/>
        <p:cNvGrpSpPr/>
        <p:nvPr/>
      </p:nvGrpSpPr>
      <p:grpSpPr>
        <a:xfrm>
          <a:off x="0" y="0"/>
          <a:ext cx="0" cy="0"/>
          <a:chOff x="0" y="0"/>
          <a:chExt cx="0" cy="0"/>
        </a:xfrm>
      </p:grpSpPr>
      <p:pic>
        <p:nvPicPr>
          <p:cNvPr id="121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1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12" name="Body Level One…"/>
          <p:cNvSpPr txBox="1">
            <a:spLocks noGrp="1"/>
          </p:cNvSpPr>
          <p:nvPr>
            <p:ph type="body" sz="quarter" idx="1"/>
          </p:nvPr>
        </p:nvSpPr>
        <p:spPr>
          <a:xfrm>
            <a:off x="457200" y="1535112"/>
            <a:ext cx="4040188" cy="639767"/>
          </a:xfrm>
          <a:prstGeom prst="rect">
            <a:avLst/>
          </a:prstGeom>
        </p:spPr>
        <p:txBody>
          <a:bodyPr lIns="45713" tIns="45713" rIns="45713" bIns="45713" anchor="b"/>
          <a:lstStyle>
            <a:lvl1pPr marL="0" indent="0" defTabSz="914305">
              <a:spcBef>
                <a:spcPts val="500"/>
              </a:spcBef>
              <a:defRPr sz="2400" b="1">
                <a:latin typeface="+mj-lt"/>
                <a:ea typeface="+mj-ea"/>
                <a:cs typeface="+mj-cs"/>
                <a:sym typeface="Times New Roman"/>
              </a:defRPr>
            </a:lvl1pPr>
            <a:lvl2pPr marL="0" indent="0" defTabSz="914305">
              <a:spcBef>
                <a:spcPts val="500"/>
              </a:spcBef>
              <a:defRPr sz="2400" b="1">
                <a:latin typeface="+mj-lt"/>
                <a:ea typeface="+mj-ea"/>
                <a:cs typeface="+mj-cs"/>
                <a:sym typeface="Times New Roman"/>
              </a:defRPr>
            </a:lvl2pPr>
            <a:lvl3pPr marL="0" indent="0" defTabSz="914305">
              <a:spcBef>
                <a:spcPts val="500"/>
              </a:spcBef>
              <a:defRPr sz="2400" b="1">
                <a:latin typeface="+mj-lt"/>
                <a:ea typeface="+mj-ea"/>
                <a:cs typeface="+mj-cs"/>
                <a:sym typeface="Times New Roman"/>
              </a:defRPr>
            </a:lvl3pPr>
            <a:lvl4pPr marL="0" indent="0" defTabSz="914305">
              <a:spcBef>
                <a:spcPts val="500"/>
              </a:spcBef>
              <a:defRPr sz="2400" b="1">
                <a:latin typeface="+mj-lt"/>
                <a:ea typeface="+mj-ea"/>
                <a:cs typeface="+mj-cs"/>
                <a:sym typeface="Times New Roman"/>
              </a:defRPr>
            </a:lvl4pPr>
            <a:lvl5pPr marL="0" indent="0" defTabSz="914305">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13" name="Tijdelijke aanduiding voor tekst 4"/>
          <p:cNvSpPr>
            <a:spLocks noGrp="1"/>
          </p:cNvSpPr>
          <p:nvPr>
            <p:ph type="body" sz="quarter" idx="13"/>
          </p:nvPr>
        </p:nvSpPr>
        <p:spPr>
          <a:xfrm>
            <a:off x="4645028" y="1535113"/>
            <a:ext cx="4041779" cy="639768"/>
          </a:xfrm>
          <a:prstGeom prst="rect">
            <a:avLst/>
          </a:prstGeom>
        </p:spPr>
        <p:txBody>
          <a:bodyPr lIns="45713" tIns="45713" rIns="45713" bIns="45713" anchor="b"/>
          <a:lstStyle/>
          <a:p>
            <a:endParaRPr/>
          </a:p>
        </p:txBody>
      </p:sp>
      <p:sp>
        <p:nvSpPr>
          <p:cNvPr id="1214"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7_Alleen titel">
    <p:spTree>
      <p:nvGrpSpPr>
        <p:cNvPr id="1" name=""/>
        <p:cNvGrpSpPr/>
        <p:nvPr/>
      </p:nvGrpSpPr>
      <p:grpSpPr>
        <a:xfrm>
          <a:off x="0" y="0"/>
          <a:ext cx="0" cy="0"/>
          <a:chOff x="0" y="0"/>
          <a:chExt cx="0" cy="0"/>
        </a:xfrm>
      </p:grpSpPr>
      <p:pic>
        <p:nvPicPr>
          <p:cNvPr id="1221"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22"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2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7_Leeg">
    <p:spTree>
      <p:nvGrpSpPr>
        <p:cNvPr id="1" name=""/>
        <p:cNvGrpSpPr/>
        <p:nvPr/>
      </p:nvGrpSpPr>
      <p:grpSpPr>
        <a:xfrm>
          <a:off x="0" y="0"/>
          <a:ext cx="0" cy="0"/>
          <a:chOff x="0" y="0"/>
          <a:chExt cx="0" cy="0"/>
        </a:xfrm>
      </p:grpSpPr>
      <p:pic>
        <p:nvPicPr>
          <p:cNvPr id="123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31"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6_Inhoud met bijschrift">
    <p:spTree>
      <p:nvGrpSpPr>
        <p:cNvPr id="1" name=""/>
        <p:cNvGrpSpPr/>
        <p:nvPr/>
      </p:nvGrpSpPr>
      <p:grpSpPr>
        <a:xfrm>
          <a:off x="0" y="0"/>
          <a:ext cx="0" cy="0"/>
          <a:chOff x="0" y="0"/>
          <a:chExt cx="0" cy="0"/>
        </a:xfrm>
      </p:grpSpPr>
      <p:pic>
        <p:nvPicPr>
          <p:cNvPr id="1238"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39" name="Title Text"/>
          <p:cNvSpPr txBox="1">
            <a:spLocks noGrp="1"/>
          </p:cNvSpPr>
          <p:nvPr>
            <p:ph type="title"/>
          </p:nvPr>
        </p:nvSpPr>
        <p:spPr>
          <a:xfrm>
            <a:off x="457204" y="273052"/>
            <a:ext cx="3008318" cy="1162051"/>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240" name="Body Level One…"/>
          <p:cNvSpPr txBox="1">
            <a:spLocks noGrp="1"/>
          </p:cNvSpPr>
          <p:nvPr>
            <p:ph type="body" idx="1"/>
          </p:nvPr>
        </p:nvSpPr>
        <p:spPr>
          <a:xfrm>
            <a:off x="3575051" y="273059"/>
            <a:ext cx="5111753" cy="5853113"/>
          </a:xfrm>
          <a:prstGeom prst="rect">
            <a:avLst/>
          </a:prstGeom>
        </p:spPr>
        <p:txBody>
          <a:bodyPr lIns="45713" tIns="45713" rIns="45713" bIns="45713"/>
          <a:lstStyle>
            <a:lvl1pPr marL="342864" indent="-342864" defTabSz="914305">
              <a:spcBef>
                <a:spcPts val="700"/>
              </a:spcBef>
              <a:defRPr sz="3200">
                <a:latin typeface="+mj-lt"/>
                <a:ea typeface="+mj-ea"/>
                <a:cs typeface="+mj-cs"/>
                <a:sym typeface="Times New Roman"/>
              </a:defRPr>
            </a:lvl1pPr>
            <a:lvl2pPr marL="342864" indent="0" defTabSz="914305">
              <a:spcBef>
                <a:spcPts val="700"/>
              </a:spcBef>
              <a:defRPr sz="3200">
                <a:latin typeface="+mj-lt"/>
                <a:ea typeface="+mj-ea"/>
                <a:cs typeface="+mj-cs"/>
                <a:sym typeface="Times New Roman"/>
              </a:defRPr>
            </a:lvl2pPr>
            <a:lvl3pPr marL="342864" indent="0" defTabSz="914305">
              <a:spcBef>
                <a:spcPts val="700"/>
              </a:spcBef>
              <a:defRPr sz="3200">
                <a:latin typeface="+mj-lt"/>
                <a:ea typeface="+mj-ea"/>
                <a:cs typeface="+mj-cs"/>
                <a:sym typeface="Times New Roman"/>
              </a:defRPr>
            </a:lvl3pPr>
            <a:lvl4pPr marL="342864" indent="0" defTabSz="914305">
              <a:spcBef>
                <a:spcPts val="700"/>
              </a:spcBef>
              <a:defRPr sz="3200">
                <a:latin typeface="+mj-lt"/>
                <a:ea typeface="+mj-ea"/>
                <a:cs typeface="+mj-cs"/>
                <a:sym typeface="Times New Roman"/>
              </a:defRPr>
            </a:lvl4pPr>
            <a:lvl5pPr marL="342864" indent="0" defTabSz="914305">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41" name="Tijdelijke aanduiding voor tekst 3"/>
          <p:cNvSpPr>
            <a:spLocks noGrp="1"/>
          </p:cNvSpPr>
          <p:nvPr>
            <p:ph type="body" sz="half" idx="13"/>
          </p:nvPr>
        </p:nvSpPr>
        <p:spPr>
          <a:xfrm>
            <a:off x="457198" y="1435104"/>
            <a:ext cx="3008323" cy="4691063"/>
          </a:xfrm>
          <a:prstGeom prst="rect">
            <a:avLst/>
          </a:prstGeom>
        </p:spPr>
        <p:txBody>
          <a:bodyPr lIns="45713" tIns="45713" rIns="45713" bIns="45713"/>
          <a:lstStyle/>
          <a:p>
            <a:endParaRPr/>
          </a:p>
        </p:txBody>
      </p:sp>
      <p:sp>
        <p:nvSpPr>
          <p:cNvPr id="1242"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7_Afbeelding met bijschrift">
    <p:spTree>
      <p:nvGrpSpPr>
        <p:cNvPr id="1" name=""/>
        <p:cNvGrpSpPr/>
        <p:nvPr/>
      </p:nvGrpSpPr>
      <p:grpSpPr>
        <a:xfrm>
          <a:off x="0" y="0"/>
          <a:ext cx="0" cy="0"/>
          <a:chOff x="0" y="0"/>
          <a:chExt cx="0" cy="0"/>
        </a:xfrm>
      </p:grpSpPr>
      <p:pic>
        <p:nvPicPr>
          <p:cNvPr id="1249"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50" name="Title Text"/>
          <p:cNvSpPr txBox="1">
            <a:spLocks noGrp="1"/>
          </p:cNvSpPr>
          <p:nvPr>
            <p:ph type="title"/>
          </p:nvPr>
        </p:nvSpPr>
        <p:spPr>
          <a:xfrm>
            <a:off x="1792290" y="4800601"/>
            <a:ext cx="5486404" cy="56674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251" name="Tijdelijke aanduiding voor afbeelding 2"/>
          <p:cNvSpPr>
            <a:spLocks noGrp="1"/>
          </p:cNvSpPr>
          <p:nvPr>
            <p:ph type="pic" sz="half" idx="13"/>
          </p:nvPr>
        </p:nvSpPr>
        <p:spPr>
          <a:xfrm>
            <a:off x="1792290" y="612775"/>
            <a:ext cx="5486404" cy="4114800"/>
          </a:xfrm>
          <a:prstGeom prst="rect">
            <a:avLst/>
          </a:prstGeom>
        </p:spPr>
        <p:txBody>
          <a:bodyPr lIns="91439" rIns="91439">
            <a:noAutofit/>
          </a:bodyPr>
          <a:lstStyle/>
          <a:p>
            <a:endParaRPr/>
          </a:p>
        </p:txBody>
      </p:sp>
      <p:sp>
        <p:nvSpPr>
          <p:cNvPr id="1252" name="Body Level One…"/>
          <p:cNvSpPr txBox="1">
            <a:spLocks noGrp="1"/>
          </p:cNvSpPr>
          <p:nvPr>
            <p:ph type="body" sz="quarter" idx="1"/>
          </p:nvPr>
        </p:nvSpPr>
        <p:spPr>
          <a:xfrm>
            <a:off x="1792290" y="5367339"/>
            <a:ext cx="5486404" cy="804868"/>
          </a:xfrm>
          <a:prstGeom prst="rect">
            <a:avLst/>
          </a:prstGeom>
        </p:spPr>
        <p:txBody>
          <a:bodyPr lIns="45713" tIns="45713" rIns="45713" bIns="45713"/>
          <a:lstStyle>
            <a:lvl1pPr marL="0" indent="0" defTabSz="914305">
              <a:spcBef>
                <a:spcPts val="300"/>
              </a:spcBef>
              <a:defRPr sz="1400">
                <a:latin typeface="+mj-lt"/>
                <a:ea typeface="+mj-ea"/>
                <a:cs typeface="+mj-cs"/>
                <a:sym typeface="Times New Roman"/>
              </a:defRPr>
            </a:lvl1pPr>
            <a:lvl2pPr marL="0" indent="0" defTabSz="914305">
              <a:spcBef>
                <a:spcPts val="300"/>
              </a:spcBef>
              <a:defRPr sz="1400">
                <a:latin typeface="+mj-lt"/>
                <a:ea typeface="+mj-ea"/>
                <a:cs typeface="+mj-cs"/>
                <a:sym typeface="Times New Roman"/>
              </a:defRPr>
            </a:lvl2pPr>
            <a:lvl3pPr marL="0" indent="0" defTabSz="914305">
              <a:spcBef>
                <a:spcPts val="300"/>
              </a:spcBef>
              <a:defRPr sz="1400">
                <a:latin typeface="+mj-lt"/>
                <a:ea typeface="+mj-ea"/>
                <a:cs typeface="+mj-cs"/>
                <a:sym typeface="Times New Roman"/>
              </a:defRPr>
            </a:lvl3pPr>
            <a:lvl4pPr marL="0" indent="0" defTabSz="914305">
              <a:spcBef>
                <a:spcPts val="300"/>
              </a:spcBef>
              <a:defRPr sz="1400">
                <a:latin typeface="+mj-lt"/>
                <a:ea typeface="+mj-ea"/>
                <a:cs typeface="+mj-cs"/>
                <a:sym typeface="Times New Roman"/>
              </a:defRPr>
            </a:lvl4pPr>
            <a:lvl5pPr marL="0" indent="0" defTabSz="914305">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5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7_Titel en verticale tekst">
    <p:spTree>
      <p:nvGrpSpPr>
        <p:cNvPr id="1" name=""/>
        <p:cNvGrpSpPr/>
        <p:nvPr/>
      </p:nvGrpSpPr>
      <p:grpSpPr>
        <a:xfrm>
          <a:off x="0" y="0"/>
          <a:ext cx="0" cy="0"/>
          <a:chOff x="0" y="0"/>
          <a:chExt cx="0" cy="0"/>
        </a:xfrm>
      </p:grpSpPr>
      <p:pic>
        <p:nvPicPr>
          <p:cNvPr id="126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6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6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6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7_Verticale titel en tekst">
    <p:spTree>
      <p:nvGrpSpPr>
        <p:cNvPr id="1" name=""/>
        <p:cNvGrpSpPr/>
        <p:nvPr/>
      </p:nvGrpSpPr>
      <p:grpSpPr>
        <a:xfrm>
          <a:off x="0" y="0"/>
          <a:ext cx="0" cy="0"/>
          <a:chOff x="0" y="0"/>
          <a:chExt cx="0" cy="0"/>
        </a:xfrm>
      </p:grpSpPr>
      <p:pic>
        <p:nvPicPr>
          <p:cNvPr id="127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71" name="Title Text"/>
          <p:cNvSpPr txBox="1">
            <a:spLocks noGrp="1"/>
          </p:cNvSpPr>
          <p:nvPr>
            <p:ph type="title"/>
          </p:nvPr>
        </p:nvSpPr>
        <p:spPr>
          <a:xfrm>
            <a:off x="6629400" y="274643"/>
            <a:ext cx="2057402" cy="5851530"/>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72" name="Body Level One…"/>
          <p:cNvSpPr txBox="1">
            <a:spLocks noGrp="1"/>
          </p:cNvSpPr>
          <p:nvPr>
            <p:ph type="body" idx="1"/>
          </p:nvPr>
        </p:nvSpPr>
        <p:spPr>
          <a:xfrm>
            <a:off x="457200" y="274643"/>
            <a:ext cx="6019800" cy="5851530"/>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7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7_Title and Text">
    <p:spTree>
      <p:nvGrpSpPr>
        <p:cNvPr id="1" name=""/>
        <p:cNvGrpSpPr/>
        <p:nvPr/>
      </p:nvGrpSpPr>
      <p:grpSpPr>
        <a:xfrm>
          <a:off x="0" y="0"/>
          <a:ext cx="0" cy="0"/>
          <a:chOff x="0" y="0"/>
          <a:chExt cx="0" cy="0"/>
        </a:xfrm>
      </p:grpSpPr>
      <p:pic>
        <p:nvPicPr>
          <p:cNvPr id="1280" name="Picture 4" descr="Picture 4"/>
          <p:cNvPicPr>
            <a:picLocks noChangeAspect="1"/>
          </p:cNvPicPr>
          <p:nvPr/>
        </p:nvPicPr>
        <p:blipFill>
          <a:blip r:embed="rId2">
            <a:extLst/>
          </a:blip>
          <a:stretch>
            <a:fillRect/>
          </a:stretch>
        </p:blipFill>
        <p:spPr>
          <a:xfrm>
            <a:off x="6948489" y="6105528"/>
            <a:ext cx="2195518" cy="752479"/>
          </a:xfrm>
          <a:prstGeom prst="rect">
            <a:avLst/>
          </a:prstGeom>
          <a:ln w="12700">
            <a:miter lim="400000"/>
          </a:ln>
        </p:spPr>
      </p:pic>
      <p:sp>
        <p:nvSpPr>
          <p:cNvPr id="128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28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283"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ergelijking">
    <p:spTree>
      <p:nvGrpSpPr>
        <p:cNvPr id="1" name=""/>
        <p:cNvGrpSpPr/>
        <p:nvPr/>
      </p:nvGrpSpPr>
      <p:grpSpPr>
        <a:xfrm>
          <a:off x="0" y="0"/>
          <a:ext cx="0" cy="0"/>
          <a:chOff x="0" y="0"/>
          <a:chExt cx="0" cy="0"/>
        </a:xfrm>
      </p:grpSpPr>
      <p:pic>
        <p:nvPicPr>
          <p:cNvPr id="15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51"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52"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53" name="Tijdelijke aanduiding voor tekst 4"/>
          <p:cNvSpPr>
            <a:spLocks noGrp="1"/>
          </p:cNvSpPr>
          <p:nvPr>
            <p:ph type="body" sz="quarter" idx="13"/>
          </p:nvPr>
        </p:nvSpPr>
        <p:spPr>
          <a:xfrm>
            <a:off x="4645026" y="1535111"/>
            <a:ext cx="4041776" cy="639765"/>
          </a:xfrm>
          <a:prstGeom prst="rect">
            <a:avLst/>
          </a:prstGeom>
        </p:spPr>
        <p:txBody>
          <a:bodyPr lIns="45718" tIns="45718" rIns="45718" bIns="45718" anchor="b"/>
          <a:lstStyle/>
          <a:p>
            <a:endParaRPr/>
          </a:p>
        </p:txBody>
      </p:sp>
      <p:sp>
        <p:nvSpPr>
          <p:cNvPr id="154"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6_Title and Text 0">
    <p:spTree>
      <p:nvGrpSpPr>
        <p:cNvPr id="1" name=""/>
        <p:cNvGrpSpPr/>
        <p:nvPr/>
      </p:nvGrpSpPr>
      <p:grpSpPr>
        <a:xfrm>
          <a:off x="0" y="0"/>
          <a:ext cx="0" cy="0"/>
          <a:chOff x="0" y="0"/>
          <a:chExt cx="0" cy="0"/>
        </a:xfrm>
      </p:grpSpPr>
      <p:sp>
        <p:nvSpPr>
          <p:cNvPr id="1290"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291"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292" name="Slide Number"/>
          <p:cNvSpPr txBox="1">
            <a:spLocks noGrp="1"/>
          </p:cNvSpPr>
          <p:nvPr>
            <p:ph type="sldNum" sz="quarter" idx="2"/>
          </p:nvPr>
        </p:nvSpPr>
        <p:spPr>
          <a:xfrm>
            <a:off x="6279562" y="6221746"/>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212121"/>
        </a:solidFill>
        <a:effectLst/>
      </p:bgPr>
    </p:bg>
    <p:spTree>
      <p:nvGrpSpPr>
        <p:cNvPr id="1" name=""/>
        <p:cNvGrpSpPr/>
        <p:nvPr/>
      </p:nvGrpSpPr>
      <p:grpSpPr>
        <a:xfrm>
          <a:off x="0" y="0"/>
          <a:ext cx="0" cy="0"/>
          <a:chOff x="0" y="0"/>
          <a:chExt cx="0" cy="0"/>
        </a:xfrm>
      </p:grpSpPr>
      <p:sp>
        <p:nvSpPr>
          <p:cNvPr id="1299" name="Title Text"/>
          <p:cNvSpPr txBox="1">
            <a:spLocks noGrp="1"/>
          </p:cNvSpPr>
          <p:nvPr>
            <p:ph type="title"/>
          </p:nvPr>
        </p:nvSpPr>
        <p:spPr>
          <a:xfrm>
            <a:off x="311712" y="992771"/>
            <a:ext cx="8520603" cy="2736904"/>
          </a:xfrm>
          <a:prstGeom prst="rect">
            <a:avLst/>
          </a:prstGeom>
        </p:spPr>
        <p:txBody>
          <a:bodyPr lIns="91412" tIns="91412" rIns="91412" bIns="91412" anchor="b"/>
          <a:lstStyle>
            <a:lvl1pPr defTabSz="914305">
              <a:defRPr sz="5200" b="0"/>
            </a:lvl1pPr>
          </a:lstStyle>
          <a:p>
            <a:pPr>
              <a:defRPr>
                <a:effectLst/>
              </a:defRPr>
            </a:pPr>
            <a:r>
              <a:t>Title Text</a:t>
            </a:r>
          </a:p>
        </p:txBody>
      </p:sp>
      <p:sp>
        <p:nvSpPr>
          <p:cNvPr id="1300" name="Body Level One…"/>
          <p:cNvSpPr txBox="1">
            <a:spLocks noGrp="1"/>
          </p:cNvSpPr>
          <p:nvPr>
            <p:ph type="body" sz="quarter" idx="1"/>
          </p:nvPr>
        </p:nvSpPr>
        <p:spPr>
          <a:xfrm>
            <a:off x="311702" y="3778832"/>
            <a:ext cx="8520604" cy="1056907"/>
          </a:xfrm>
          <a:prstGeom prst="rect">
            <a:avLst/>
          </a:prstGeom>
        </p:spPr>
        <p:txBody>
          <a:bodyPr lIns="91412" tIns="91412" rIns="91412" bIns="91412"/>
          <a:lstStyle>
            <a:lvl1pPr marL="0" indent="114287" algn="ctr" defTabSz="914305">
              <a:spcBef>
                <a:spcPts val="0"/>
              </a:spcBef>
              <a:defRPr>
                <a:solidFill>
                  <a:srgbClr val="ADADAD"/>
                </a:solidFill>
              </a:defRPr>
            </a:lvl1pPr>
            <a:lvl2pPr marL="0" indent="114287" algn="ctr" defTabSz="914305">
              <a:spcBef>
                <a:spcPts val="0"/>
              </a:spcBef>
              <a:defRPr>
                <a:solidFill>
                  <a:srgbClr val="ADADAD"/>
                </a:solidFill>
              </a:defRPr>
            </a:lvl2pPr>
            <a:lvl3pPr marL="0" indent="114287" algn="ctr" defTabSz="914305">
              <a:spcBef>
                <a:spcPts val="0"/>
              </a:spcBef>
              <a:defRPr>
                <a:solidFill>
                  <a:srgbClr val="ADADAD"/>
                </a:solidFill>
              </a:defRPr>
            </a:lvl3pPr>
            <a:lvl4pPr marL="0" indent="114287" algn="ctr" defTabSz="914305">
              <a:spcBef>
                <a:spcPts val="0"/>
              </a:spcBef>
              <a:defRPr>
                <a:solidFill>
                  <a:srgbClr val="ADADAD"/>
                </a:solidFill>
              </a:defRPr>
            </a:lvl4pPr>
            <a:lvl5pPr marL="0" indent="114287" algn="ctr" defTabSz="914305">
              <a:spcBef>
                <a:spcPts val="0"/>
              </a:spcBef>
              <a:defRPr>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01"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2_Section header">
    <p:bg>
      <p:bgPr>
        <a:solidFill>
          <a:srgbClr val="212121"/>
        </a:solidFill>
        <a:effectLst/>
      </p:bgPr>
    </p:bg>
    <p:spTree>
      <p:nvGrpSpPr>
        <p:cNvPr id="1" name=""/>
        <p:cNvGrpSpPr/>
        <p:nvPr/>
      </p:nvGrpSpPr>
      <p:grpSpPr>
        <a:xfrm>
          <a:off x="0" y="0"/>
          <a:ext cx="0" cy="0"/>
          <a:chOff x="0" y="0"/>
          <a:chExt cx="0" cy="0"/>
        </a:xfrm>
      </p:grpSpPr>
      <p:sp>
        <p:nvSpPr>
          <p:cNvPr id="1308" name="Title Text"/>
          <p:cNvSpPr txBox="1">
            <a:spLocks noGrp="1"/>
          </p:cNvSpPr>
          <p:nvPr>
            <p:ph type="title"/>
          </p:nvPr>
        </p:nvSpPr>
        <p:spPr>
          <a:xfrm>
            <a:off x="311702" y="2867798"/>
            <a:ext cx="8520604" cy="1122304"/>
          </a:xfrm>
          <a:prstGeom prst="rect">
            <a:avLst/>
          </a:prstGeom>
        </p:spPr>
        <p:txBody>
          <a:bodyPr lIns="91412" tIns="91412" rIns="91412" bIns="91412" anchor="ctr"/>
          <a:lstStyle>
            <a:lvl1pPr defTabSz="914305">
              <a:defRPr sz="3600" b="0"/>
            </a:lvl1pPr>
          </a:lstStyle>
          <a:p>
            <a:pPr>
              <a:defRPr>
                <a:effectLst/>
              </a:defRPr>
            </a:pPr>
            <a:r>
              <a:t>Title Text</a:t>
            </a:r>
          </a:p>
        </p:txBody>
      </p:sp>
      <p:sp>
        <p:nvSpPr>
          <p:cNvPr id="1309"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1_Title and body">
    <p:bg>
      <p:bgPr>
        <a:solidFill>
          <a:srgbClr val="212121"/>
        </a:solidFill>
        <a:effectLst/>
      </p:bgPr>
    </p:bg>
    <p:spTree>
      <p:nvGrpSpPr>
        <p:cNvPr id="1" name=""/>
        <p:cNvGrpSpPr/>
        <p:nvPr/>
      </p:nvGrpSpPr>
      <p:grpSpPr>
        <a:xfrm>
          <a:off x="0" y="0"/>
          <a:ext cx="0" cy="0"/>
          <a:chOff x="0" y="0"/>
          <a:chExt cx="0" cy="0"/>
        </a:xfrm>
      </p:grpSpPr>
      <p:sp>
        <p:nvSpPr>
          <p:cNvPr id="1316" name="Title Text"/>
          <p:cNvSpPr txBox="1">
            <a:spLocks noGrp="1"/>
          </p:cNvSpPr>
          <p:nvPr>
            <p:ph type="title"/>
          </p:nvPr>
        </p:nvSpPr>
        <p:spPr>
          <a:xfrm>
            <a:off x="311702" y="593366"/>
            <a:ext cx="8520604"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317" name="Body Level One…"/>
          <p:cNvSpPr txBox="1">
            <a:spLocks noGrp="1"/>
          </p:cNvSpPr>
          <p:nvPr>
            <p:ph type="body" idx="1"/>
          </p:nvPr>
        </p:nvSpPr>
        <p:spPr>
          <a:xfrm>
            <a:off x="311702" y="1536633"/>
            <a:ext cx="8520604" cy="4555200"/>
          </a:xfrm>
          <a:prstGeom prst="rect">
            <a:avLst/>
          </a:prstGeom>
        </p:spPr>
        <p:txBody>
          <a:bodyPr lIns="91412" tIns="91412" rIns="91412" bIns="91412"/>
          <a:lstStyle>
            <a:lvl1pPr marL="457153" indent="-342864" defTabSz="914305">
              <a:lnSpc>
                <a:spcPct val="115000"/>
              </a:lnSpc>
              <a:spcBef>
                <a:spcPts val="0"/>
              </a:spcBef>
              <a:buClr>
                <a:srgbClr val="ADADAD"/>
              </a:buClr>
              <a:buSzPts val="1800"/>
              <a:buFont typeface="Arial"/>
              <a:buChar char="●"/>
              <a:defRPr sz="1800">
                <a:solidFill>
                  <a:srgbClr val="ADADAD"/>
                </a:solidFill>
              </a:defRPr>
            </a:lvl1pPr>
            <a:lvl2pPr marL="1005009" indent="-408171" defTabSz="914305">
              <a:lnSpc>
                <a:spcPct val="115000"/>
              </a:lnSpc>
              <a:spcBef>
                <a:spcPts val="0"/>
              </a:spcBef>
              <a:buClr>
                <a:srgbClr val="ADADAD"/>
              </a:buClr>
              <a:buSzPts val="1800"/>
              <a:buFont typeface="Arial"/>
              <a:buChar char="○"/>
              <a:defRPr sz="1800">
                <a:solidFill>
                  <a:srgbClr val="ADADAD"/>
                </a:solidFill>
              </a:defRPr>
            </a:lvl2pPr>
            <a:lvl3pPr marL="1462162" indent="-408171" defTabSz="914305">
              <a:lnSpc>
                <a:spcPct val="115000"/>
              </a:lnSpc>
              <a:spcBef>
                <a:spcPts val="0"/>
              </a:spcBef>
              <a:buClr>
                <a:srgbClr val="ADADAD"/>
              </a:buClr>
              <a:buSzPts val="1800"/>
              <a:buFont typeface="Arial"/>
              <a:buChar char="■"/>
              <a:defRPr sz="1800">
                <a:solidFill>
                  <a:srgbClr val="ADADAD"/>
                </a:solidFill>
              </a:defRPr>
            </a:lvl3pPr>
            <a:lvl4pPr marL="1919315" indent="-408171" defTabSz="914305">
              <a:lnSpc>
                <a:spcPct val="115000"/>
              </a:lnSpc>
              <a:spcBef>
                <a:spcPts val="0"/>
              </a:spcBef>
              <a:buClr>
                <a:srgbClr val="ADADAD"/>
              </a:buClr>
              <a:buSzPts val="1800"/>
              <a:buFont typeface="Arial"/>
              <a:buChar char="●"/>
              <a:defRPr sz="1800">
                <a:solidFill>
                  <a:srgbClr val="ADADAD"/>
                </a:solidFill>
              </a:defRPr>
            </a:lvl4pPr>
            <a:lvl5pPr marL="2376465" indent="-408171"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8"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1_Title and two columns">
    <p:bg>
      <p:bgPr>
        <a:solidFill>
          <a:srgbClr val="212121"/>
        </a:solidFill>
        <a:effectLst/>
      </p:bgPr>
    </p:bg>
    <p:spTree>
      <p:nvGrpSpPr>
        <p:cNvPr id="1" name=""/>
        <p:cNvGrpSpPr/>
        <p:nvPr/>
      </p:nvGrpSpPr>
      <p:grpSpPr>
        <a:xfrm>
          <a:off x="0" y="0"/>
          <a:ext cx="0" cy="0"/>
          <a:chOff x="0" y="0"/>
          <a:chExt cx="0" cy="0"/>
        </a:xfrm>
      </p:grpSpPr>
      <p:sp>
        <p:nvSpPr>
          <p:cNvPr id="1325" name="Title Text"/>
          <p:cNvSpPr txBox="1">
            <a:spLocks noGrp="1"/>
          </p:cNvSpPr>
          <p:nvPr>
            <p:ph type="title"/>
          </p:nvPr>
        </p:nvSpPr>
        <p:spPr>
          <a:xfrm>
            <a:off x="311702" y="593366"/>
            <a:ext cx="8520604"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326" name="Body Level One…"/>
          <p:cNvSpPr txBox="1">
            <a:spLocks noGrp="1"/>
          </p:cNvSpPr>
          <p:nvPr>
            <p:ph type="body" sz="half" idx="1"/>
          </p:nvPr>
        </p:nvSpPr>
        <p:spPr>
          <a:xfrm>
            <a:off x="311702" y="1536633"/>
            <a:ext cx="3999904" cy="4555200"/>
          </a:xfrm>
          <a:prstGeom prst="rect">
            <a:avLst/>
          </a:prstGeom>
        </p:spPr>
        <p:txBody>
          <a:bodyPr lIns="91412" tIns="91412" rIns="91412" bIns="91412"/>
          <a:lstStyle>
            <a:lvl1pPr marL="457153" indent="-317467" defTabSz="914305">
              <a:lnSpc>
                <a:spcPct val="115000"/>
              </a:lnSpc>
              <a:spcBef>
                <a:spcPts val="0"/>
              </a:spcBef>
              <a:buClr>
                <a:srgbClr val="ADADAD"/>
              </a:buClr>
              <a:buSzPts val="1400"/>
              <a:buFont typeface="Arial"/>
              <a:buChar char="●"/>
              <a:defRPr sz="1400">
                <a:solidFill>
                  <a:srgbClr val="ADADAD"/>
                </a:solidFill>
              </a:defRPr>
            </a:lvl1pPr>
            <a:lvl2pPr marL="965100" indent="-355562" defTabSz="914305">
              <a:lnSpc>
                <a:spcPct val="115000"/>
              </a:lnSpc>
              <a:spcBef>
                <a:spcPts val="0"/>
              </a:spcBef>
              <a:buClr>
                <a:srgbClr val="ADADAD"/>
              </a:buClr>
              <a:buSzPts val="1400"/>
              <a:buFont typeface="Arial"/>
              <a:buChar char="○"/>
              <a:defRPr sz="1400">
                <a:solidFill>
                  <a:srgbClr val="ADADAD"/>
                </a:solidFill>
              </a:defRPr>
            </a:lvl2pPr>
            <a:lvl3pPr marL="1422253" indent="-355562" defTabSz="914305">
              <a:lnSpc>
                <a:spcPct val="115000"/>
              </a:lnSpc>
              <a:spcBef>
                <a:spcPts val="0"/>
              </a:spcBef>
              <a:buClr>
                <a:srgbClr val="ADADAD"/>
              </a:buClr>
              <a:buSzPts val="1400"/>
              <a:buFont typeface="Arial"/>
              <a:buChar char="■"/>
              <a:defRPr sz="1400">
                <a:solidFill>
                  <a:srgbClr val="ADADAD"/>
                </a:solidFill>
              </a:defRPr>
            </a:lvl3pPr>
            <a:lvl4pPr marL="1879405" indent="-355562" defTabSz="914305">
              <a:lnSpc>
                <a:spcPct val="115000"/>
              </a:lnSpc>
              <a:spcBef>
                <a:spcPts val="0"/>
              </a:spcBef>
              <a:buClr>
                <a:srgbClr val="ADADAD"/>
              </a:buClr>
              <a:buSzPts val="1400"/>
              <a:buFont typeface="Arial"/>
              <a:buChar char="●"/>
              <a:defRPr sz="1400">
                <a:solidFill>
                  <a:srgbClr val="ADADAD"/>
                </a:solidFill>
              </a:defRPr>
            </a:lvl4pPr>
            <a:lvl5pPr marL="2336556" indent="-355562" defTabSz="914305">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7" name="Google Shape;27;p5"/>
          <p:cNvSpPr txBox="1">
            <a:spLocks noGrp="1"/>
          </p:cNvSpPr>
          <p:nvPr>
            <p:ph type="body" sz="half" idx="13"/>
          </p:nvPr>
        </p:nvSpPr>
        <p:spPr>
          <a:xfrm>
            <a:off x="4832401" y="1536632"/>
            <a:ext cx="3999906" cy="4555207"/>
          </a:xfrm>
          <a:prstGeom prst="rect">
            <a:avLst/>
          </a:prstGeom>
        </p:spPr>
        <p:txBody>
          <a:bodyPr lIns="91412" tIns="91412" rIns="91412" bIns="91412"/>
          <a:lstStyle/>
          <a:p>
            <a:endParaRPr/>
          </a:p>
        </p:txBody>
      </p:sp>
      <p:sp>
        <p:nvSpPr>
          <p:cNvPr id="1328"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2_Title only">
    <p:bg>
      <p:bgPr>
        <a:solidFill>
          <a:srgbClr val="212121"/>
        </a:solidFill>
        <a:effectLst/>
      </p:bgPr>
    </p:bg>
    <p:spTree>
      <p:nvGrpSpPr>
        <p:cNvPr id="1" name=""/>
        <p:cNvGrpSpPr/>
        <p:nvPr/>
      </p:nvGrpSpPr>
      <p:grpSpPr>
        <a:xfrm>
          <a:off x="0" y="0"/>
          <a:ext cx="0" cy="0"/>
          <a:chOff x="0" y="0"/>
          <a:chExt cx="0" cy="0"/>
        </a:xfrm>
      </p:grpSpPr>
      <p:sp>
        <p:nvSpPr>
          <p:cNvPr id="1335" name="Title Text"/>
          <p:cNvSpPr txBox="1">
            <a:spLocks noGrp="1"/>
          </p:cNvSpPr>
          <p:nvPr>
            <p:ph type="title"/>
          </p:nvPr>
        </p:nvSpPr>
        <p:spPr>
          <a:xfrm>
            <a:off x="311702" y="593366"/>
            <a:ext cx="8520604"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336"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_One column text">
    <p:bg>
      <p:bgPr>
        <a:solidFill>
          <a:srgbClr val="212121"/>
        </a:solidFill>
        <a:effectLst/>
      </p:bgPr>
    </p:bg>
    <p:spTree>
      <p:nvGrpSpPr>
        <p:cNvPr id="1" name=""/>
        <p:cNvGrpSpPr/>
        <p:nvPr/>
      </p:nvGrpSpPr>
      <p:grpSpPr>
        <a:xfrm>
          <a:off x="0" y="0"/>
          <a:ext cx="0" cy="0"/>
          <a:chOff x="0" y="0"/>
          <a:chExt cx="0" cy="0"/>
        </a:xfrm>
      </p:grpSpPr>
      <p:sp>
        <p:nvSpPr>
          <p:cNvPr id="1343" name="Title Text"/>
          <p:cNvSpPr txBox="1">
            <a:spLocks noGrp="1"/>
          </p:cNvSpPr>
          <p:nvPr>
            <p:ph type="title"/>
          </p:nvPr>
        </p:nvSpPr>
        <p:spPr>
          <a:xfrm>
            <a:off x="311698" y="740801"/>
            <a:ext cx="2808009" cy="1007705"/>
          </a:xfrm>
          <a:prstGeom prst="rect">
            <a:avLst/>
          </a:prstGeom>
        </p:spPr>
        <p:txBody>
          <a:bodyPr lIns="91412" tIns="91412" rIns="91412" bIns="91412" anchor="b"/>
          <a:lstStyle>
            <a:lvl1pPr algn="l" defTabSz="914305">
              <a:defRPr sz="2400" b="0"/>
            </a:lvl1pPr>
          </a:lstStyle>
          <a:p>
            <a:pPr>
              <a:defRPr>
                <a:effectLst/>
              </a:defRPr>
            </a:pPr>
            <a:r>
              <a:t>Title Text</a:t>
            </a:r>
          </a:p>
        </p:txBody>
      </p:sp>
      <p:sp>
        <p:nvSpPr>
          <p:cNvPr id="1344" name="Body Level One…"/>
          <p:cNvSpPr txBox="1">
            <a:spLocks noGrp="1"/>
          </p:cNvSpPr>
          <p:nvPr>
            <p:ph type="body" sz="quarter" idx="1"/>
          </p:nvPr>
        </p:nvSpPr>
        <p:spPr>
          <a:xfrm>
            <a:off x="311698" y="1852802"/>
            <a:ext cx="2808009" cy="4239304"/>
          </a:xfrm>
          <a:prstGeom prst="rect">
            <a:avLst/>
          </a:prstGeom>
        </p:spPr>
        <p:txBody>
          <a:bodyPr lIns="91412" tIns="91412" rIns="91412" bIns="91412"/>
          <a:lstStyle>
            <a:lvl1pPr marL="457153" indent="-304768" defTabSz="914305">
              <a:lnSpc>
                <a:spcPct val="115000"/>
              </a:lnSpc>
              <a:spcBef>
                <a:spcPts val="0"/>
              </a:spcBef>
              <a:buClr>
                <a:srgbClr val="ADADAD"/>
              </a:buClr>
              <a:buSzPts val="1200"/>
              <a:buFont typeface="Arial"/>
              <a:buChar char="●"/>
              <a:defRPr sz="1200">
                <a:solidFill>
                  <a:srgbClr val="ADADAD"/>
                </a:solidFill>
              </a:defRPr>
            </a:lvl1pPr>
            <a:lvl2pPr marL="914305" indent="-304768" defTabSz="914305">
              <a:lnSpc>
                <a:spcPct val="115000"/>
              </a:lnSpc>
              <a:spcBef>
                <a:spcPts val="0"/>
              </a:spcBef>
              <a:buClr>
                <a:srgbClr val="ADADAD"/>
              </a:buClr>
              <a:buSzPts val="1200"/>
              <a:buFont typeface="Arial"/>
              <a:buChar char="○"/>
              <a:defRPr sz="1200">
                <a:solidFill>
                  <a:srgbClr val="ADADAD"/>
                </a:solidFill>
              </a:defRPr>
            </a:lvl2pPr>
            <a:lvl3pPr marL="1371456" indent="-304768" defTabSz="914305">
              <a:lnSpc>
                <a:spcPct val="115000"/>
              </a:lnSpc>
              <a:spcBef>
                <a:spcPts val="0"/>
              </a:spcBef>
              <a:buClr>
                <a:srgbClr val="ADADAD"/>
              </a:buClr>
              <a:buSzPts val="1200"/>
              <a:buFont typeface="Arial"/>
              <a:buChar char="■"/>
              <a:defRPr sz="1200">
                <a:solidFill>
                  <a:srgbClr val="ADADAD"/>
                </a:solidFill>
              </a:defRPr>
            </a:lvl3pPr>
            <a:lvl4pPr marL="1828610" indent="-304768" defTabSz="914305">
              <a:lnSpc>
                <a:spcPct val="115000"/>
              </a:lnSpc>
              <a:spcBef>
                <a:spcPts val="0"/>
              </a:spcBef>
              <a:buClr>
                <a:srgbClr val="ADADAD"/>
              </a:buClr>
              <a:buSzPts val="1200"/>
              <a:buFont typeface="Arial"/>
              <a:buChar char="●"/>
              <a:defRPr sz="1200">
                <a:solidFill>
                  <a:srgbClr val="ADADAD"/>
                </a:solidFill>
              </a:defRPr>
            </a:lvl4pPr>
            <a:lvl5pPr marL="2285762" indent="-304768" defTabSz="914305">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45"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1_Main point">
    <p:bg>
      <p:bgPr>
        <a:solidFill>
          <a:srgbClr val="212121"/>
        </a:solidFill>
        <a:effectLst/>
      </p:bgPr>
    </p:bg>
    <p:spTree>
      <p:nvGrpSpPr>
        <p:cNvPr id="1" name=""/>
        <p:cNvGrpSpPr/>
        <p:nvPr/>
      </p:nvGrpSpPr>
      <p:grpSpPr>
        <a:xfrm>
          <a:off x="0" y="0"/>
          <a:ext cx="0" cy="0"/>
          <a:chOff x="0" y="0"/>
          <a:chExt cx="0" cy="0"/>
        </a:xfrm>
      </p:grpSpPr>
      <p:sp>
        <p:nvSpPr>
          <p:cNvPr id="1352" name="Title Text"/>
          <p:cNvSpPr txBox="1">
            <a:spLocks noGrp="1"/>
          </p:cNvSpPr>
          <p:nvPr>
            <p:ph type="title"/>
          </p:nvPr>
        </p:nvSpPr>
        <p:spPr>
          <a:xfrm>
            <a:off x="490253" y="600199"/>
            <a:ext cx="6367805" cy="5454304"/>
          </a:xfrm>
          <a:prstGeom prst="rect">
            <a:avLst/>
          </a:prstGeom>
        </p:spPr>
        <p:txBody>
          <a:bodyPr lIns="91412" tIns="91412" rIns="91412" bIns="91412" anchor="ctr"/>
          <a:lstStyle>
            <a:lvl1pPr algn="l" defTabSz="914305">
              <a:defRPr sz="4800" b="0"/>
            </a:lvl1pPr>
          </a:lstStyle>
          <a:p>
            <a:pPr>
              <a:defRPr>
                <a:effectLst/>
              </a:defRPr>
            </a:pPr>
            <a:r>
              <a:t>Title Text</a:t>
            </a:r>
          </a:p>
        </p:txBody>
      </p:sp>
      <p:sp>
        <p:nvSpPr>
          <p:cNvPr id="1353"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1_Section title and description">
    <p:bg>
      <p:bgPr>
        <a:solidFill>
          <a:srgbClr val="212121"/>
        </a:solidFill>
        <a:effectLst/>
      </p:bgPr>
    </p:bg>
    <p:spTree>
      <p:nvGrpSpPr>
        <p:cNvPr id="1" name=""/>
        <p:cNvGrpSpPr/>
        <p:nvPr/>
      </p:nvGrpSpPr>
      <p:grpSpPr>
        <a:xfrm>
          <a:off x="0" y="0"/>
          <a:ext cx="0" cy="0"/>
          <a:chOff x="0" y="0"/>
          <a:chExt cx="0" cy="0"/>
        </a:xfrm>
      </p:grpSpPr>
      <p:sp>
        <p:nvSpPr>
          <p:cNvPr id="1360" name="Google Shape;40;p9"/>
          <p:cNvSpPr/>
          <p:nvPr/>
        </p:nvSpPr>
        <p:spPr>
          <a:xfrm>
            <a:off x="4572000" y="36"/>
            <a:ext cx="4572000" cy="6858001"/>
          </a:xfrm>
          <a:prstGeom prst="rect">
            <a:avLst/>
          </a:prstGeom>
          <a:solidFill>
            <a:srgbClr val="303030"/>
          </a:solidFill>
          <a:ln w="12700">
            <a:miter lim="400000"/>
          </a:ln>
        </p:spPr>
        <p:txBody>
          <a:bodyPr lIns="45719" rIns="45719" anchor="ctr"/>
          <a:lstStyle/>
          <a:p>
            <a:pPr defTabSz="914305">
              <a:defRPr>
                <a:solidFill>
                  <a:srgbClr val="FFFFFF"/>
                </a:solidFill>
                <a:latin typeface="Arial"/>
                <a:ea typeface="Arial"/>
                <a:cs typeface="Arial"/>
                <a:sym typeface="Arial"/>
              </a:defRPr>
            </a:pPr>
            <a:endParaRPr/>
          </a:p>
        </p:txBody>
      </p:sp>
      <p:sp>
        <p:nvSpPr>
          <p:cNvPr id="1361" name="Title Text"/>
          <p:cNvSpPr txBox="1">
            <a:spLocks noGrp="1"/>
          </p:cNvSpPr>
          <p:nvPr>
            <p:ph type="title"/>
          </p:nvPr>
        </p:nvSpPr>
        <p:spPr>
          <a:xfrm>
            <a:off x="265500" y="1644232"/>
            <a:ext cx="4045200" cy="1976404"/>
          </a:xfrm>
          <a:prstGeom prst="rect">
            <a:avLst/>
          </a:prstGeom>
        </p:spPr>
        <p:txBody>
          <a:bodyPr lIns="91412" tIns="91412" rIns="91412" bIns="91412" anchor="b"/>
          <a:lstStyle>
            <a:lvl1pPr defTabSz="914305">
              <a:defRPr sz="4200" b="0"/>
            </a:lvl1pPr>
          </a:lstStyle>
          <a:p>
            <a:pPr>
              <a:defRPr>
                <a:effectLst/>
              </a:defRPr>
            </a:pPr>
            <a:r>
              <a:t>Title Text</a:t>
            </a:r>
          </a:p>
        </p:txBody>
      </p:sp>
      <p:sp>
        <p:nvSpPr>
          <p:cNvPr id="1362" name="Body Level One…"/>
          <p:cNvSpPr txBox="1">
            <a:spLocks noGrp="1"/>
          </p:cNvSpPr>
          <p:nvPr>
            <p:ph type="body" sz="quarter" idx="1"/>
          </p:nvPr>
        </p:nvSpPr>
        <p:spPr>
          <a:xfrm>
            <a:off x="265500" y="3737433"/>
            <a:ext cx="4045200" cy="1646707"/>
          </a:xfrm>
          <a:prstGeom prst="rect">
            <a:avLst/>
          </a:prstGeom>
        </p:spPr>
        <p:txBody>
          <a:bodyPr lIns="91412" tIns="91412" rIns="91412" bIns="91412"/>
          <a:lstStyle>
            <a:lvl1pPr marL="0" indent="114287" algn="ctr" defTabSz="914305">
              <a:spcBef>
                <a:spcPts val="0"/>
              </a:spcBef>
              <a:defRPr sz="2100">
                <a:solidFill>
                  <a:srgbClr val="ADADAD"/>
                </a:solidFill>
              </a:defRPr>
            </a:lvl1pPr>
            <a:lvl2pPr marL="0" indent="114287" algn="ctr" defTabSz="914305">
              <a:spcBef>
                <a:spcPts val="0"/>
              </a:spcBef>
              <a:defRPr sz="2100">
                <a:solidFill>
                  <a:srgbClr val="ADADAD"/>
                </a:solidFill>
              </a:defRPr>
            </a:lvl2pPr>
            <a:lvl3pPr marL="0" indent="114287" algn="ctr" defTabSz="914305">
              <a:spcBef>
                <a:spcPts val="0"/>
              </a:spcBef>
              <a:defRPr sz="2100">
                <a:solidFill>
                  <a:srgbClr val="ADADAD"/>
                </a:solidFill>
              </a:defRPr>
            </a:lvl3pPr>
            <a:lvl4pPr marL="0" indent="114287" algn="ctr" defTabSz="914305">
              <a:spcBef>
                <a:spcPts val="0"/>
              </a:spcBef>
              <a:defRPr sz="2100">
                <a:solidFill>
                  <a:srgbClr val="ADADAD"/>
                </a:solidFill>
              </a:defRPr>
            </a:lvl4pPr>
            <a:lvl5pPr marL="0" indent="114287" algn="ctr" defTabSz="914305">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63" name="Google Shape;43;p9"/>
          <p:cNvSpPr txBox="1">
            <a:spLocks noGrp="1"/>
          </p:cNvSpPr>
          <p:nvPr>
            <p:ph type="body" sz="half" idx="13"/>
          </p:nvPr>
        </p:nvSpPr>
        <p:spPr>
          <a:xfrm>
            <a:off x="4939500" y="965597"/>
            <a:ext cx="3837000" cy="4926910"/>
          </a:xfrm>
          <a:prstGeom prst="rect">
            <a:avLst/>
          </a:prstGeom>
        </p:spPr>
        <p:txBody>
          <a:bodyPr lIns="91412" tIns="91412" rIns="91412" bIns="91412" anchor="ctr"/>
          <a:lstStyle/>
          <a:p>
            <a:endParaRPr/>
          </a:p>
        </p:txBody>
      </p:sp>
      <p:sp>
        <p:nvSpPr>
          <p:cNvPr id="1364"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1_Caption">
    <p:bg>
      <p:bgPr>
        <a:solidFill>
          <a:srgbClr val="212121"/>
        </a:solidFill>
        <a:effectLst/>
      </p:bgPr>
    </p:bg>
    <p:spTree>
      <p:nvGrpSpPr>
        <p:cNvPr id="1" name=""/>
        <p:cNvGrpSpPr/>
        <p:nvPr/>
      </p:nvGrpSpPr>
      <p:grpSpPr>
        <a:xfrm>
          <a:off x="0" y="0"/>
          <a:ext cx="0" cy="0"/>
          <a:chOff x="0" y="0"/>
          <a:chExt cx="0" cy="0"/>
        </a:xfrm>
      </p:grpSpPr>
      <p:sp>
        <p:nvSpPr>
          <p:cNvPr id="1371" name="Body Level One…"/>
          <p:cNvSpPr txBox="1">
            <a:spLocks noGrp="1"/>
          </p:cNvSpPr>
          <p:nvPr>
            <p:ph type="body" sz="quarter" idx="1"/>
          </p:nvPr>
        </p:nvSpPr>
        <p:spPr>
          <a:xfrm>
            <a:off x="311698" y="5640766"/>
            <a:ext cx="5998808" cy="806707"/>
          </a:xfrm>
          <a:prstGeom prst="rect">
            <a:avLst/>
          </a:prstGeom>
        </p:spPr>
        <p:txBody>
          <a:bodyPr lIns="91412" tIns="91412" rIns="91412" bIns="91412" anchor="ctr"/>
          <a:lstStyle>
            <a:lvl1pPr marL="0" indent="228577" defTabSz="914305">
              <a:spcBef>
                <a:spcPts val="0"/>
              </a:spcBef>
              <a:defRPr sz="1800">
                <a:solidFill>
                  <a:srgbClr val="ADADAD"/>
                </a:solidFill>
              </a:defRPr>
            </a:lvl1pPr>
            <a:lvl2pPr marL="1919316" indent="-408170" defTabSz="914305">
              <a:spcBef>
                <a:spcPts val="0"/>
              </a:spcBef>
              <a:buSzPts val="1800"/>
              <a:buChar char="○"/>
              <a:defRPr sz="1800">
                <a:solidFill>
                  <a:srgbClr val="ADADAD"/>
                </a:solidFill>
              </a:defRPr>
            </a:lvl2pPr>
            <a:lvl3pPr marL="2376468" indent="-408171" defTabSz="914305">
              <a:spcBef>
                <a:spcPts val="0"/>
              </a:spcBef>
              <a:buSzPts val="1800"/>
              <a:buChar char="■"/>
              <a:defRPr sz="1800">
                <a:solidFill>
                  <a:srgbClr val="ADADAD"/>
                </a:solidFill>
              </a:defRPr>
            </a:lvl3pPr>
            <a:lvl4pPr marL="2833619" indent="-408171" defTabSz="914305">
              <a:spcBef>
                <a:spcPts val="0"/>
              </a:spcBef>
              <a:buSzPts val="1800"/>
              <a:buChar char="●"/>
              <a:defRPr sz="1800">
                <a:solidFill>
                  <a:srgbClr val="ADADAD"/>
                </a:solidFill>
              </a:defRPr>
            </a:lvl4pPr>
            <a:lvl5pPr marL="3290773" indent="-408171" defTabSz="914305">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72"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pic>
        <p:nvPicPr>
          <p:cNvPr id="161"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62"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6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1_Big number">
    <p:bg>
      <p:bgPr>
        <a:solidFill>
          <a:srgbClr val="212121"/>
        </a:solidFill>
        <a:effectLst/>
      </p:bgPr>
    </p:bg>
    <p:spTree>
      <p:nvGrpSpPr>
        <p:cNvPr id="1" name=""/>
        <p:cNvGrpSpPr/>
        <p:nvPr/>
      </p:nvGrpSpPr>
      <p:grpSpPr>
        <a:xfrm>
          <a:off x="0" y="0"/>
          <a:ext cx="0" cy="0"/>
          <a:chOff x="0" y="0"/>
          <a:chExt cx="0" cy="0"/>
        </a:xfrm>
      </p:grpSpPr>
      <p:sp>
        <p:nvSpPr>
          <p:cNvPr id="1379" name="Title Text"/>
          <p:cNvSpPr txBox="1">
            <a:spLocks noGrp="1"/>
          </p:cNvSpPr>
          <p:nvPr>
            <p:ph type="title"/>
          </p:nvPr>
        </p:nvSpPr>
        <p:spPr>
          <a:xfrm>
            <a:off x="311702" y="1474834"/>
            <a:ext cx="8520604" cy="2618104"/>
          </a:xfrm>
          <a:prstGeom prst="rect">
            <a:avLst/>
          </a:prstGeom>
        </p:spPr>
        <p:txBody>
          <a:bodyPr lIns="91412" tIns="91412" rIns="91412" bIns="91412" anchor="b"/>
          <a:lstStyle>
            <a:lvl1pPr defTabSz="914305">
              <a:defRPr sz="12000" b="0"/>
            </a:lvl1pPr>
          </a:lstStyle>
          <a:p>
            <a:pPr>
              <a:defRPr>
                <a:effectLst/>
              </a:defRPr>
            </a:pPr>
            <a:r>
              <a:t>Title Text</a:t>
            </a:r>
          </a:p>
        </p:txBody>
      </p:sp>
      <p:sp>
        <p:nvSpPr>
          <p:cNvPr id="1380" name="Body Level One…"/>
          <p:cNvSpPr txBox="1">
            <a:spLocks noGrp="1"/>
          </p:cNvSpPr>
          <p:nvPr>
            <p:ph type="body" sz="half" idx="1"/>
          </p:nvPr>
        </p:nvSpPr>
        <p:spPr>
          <a:xfrm>
            <a:off x="311702" y="4202967"/>
            <a:ext cx="8520604" cy="1734307"/>
          </a:xfrm>
          <a:prstGeom prst="rect">
            <a:avLst/>
          </a:prstGeom>
        </p:spPr>
        <p:txBody>
          <a:bodyPr lIns="91412" tIns="91412" rIns="91412" bIns="91412"/>
          <a:lstStyle>
            <a:lvl1pPr marL="457153" indent="-342864" algn="ctr" defTabSz="914305">
              <a:lnSpc>
                <a:spcPct val="115000"/>
              </a:lnSpc>
              <a:spcBef>
                <a:spcPts val="0"/>
              </a:spcBef>
              <a:buClr>
                <a:srgbClr val="ADADAD"/>
              </a:buClr>
              <a:buSzPts val="1800"/>
              <a:buFont typeface="Arial"/>
              <a:buChar char="●"/>
              <a:defRPr sz="1800">
                <a:solidFill>
                  <a:srgbClr val="ADADAD"/>
                </a:solidFill>
              </a:defRPr>
            </a:lvl1pPr>
            <a:lvl2pPr marL="1005009" indent="-408171" algn="ctr" defTabSz="914305">
              <a:lnSpc>
                <a:spcPct val="115000"/>
              </a:lnSpc>
              <a:spcBef>
                <a:spcPts val="0"/>
              </a:spcBef>
              <a:buClr>
                <a:srgbClr val="ADADAD"/>
              </a:buClr>
              <a:buSzPts val="1800"/>
              <a:buFont typeface="Arial"/>
              <a:buChar char="○"/>
              <a:defRPr sz="1800">
                <a:solidFill>
                  <a:srgbClr val="ADADAD"/>
                </a:solidFill>
              </a:defRPr>
            </a:lvl2pPr>
            <a:lvl3pPr marL="1462162" indent="-408171" algn="ctr" defTabSz="914305">
              <a:lnSpc>
                <a:spcPct val="115000"/>
              </a:lnSpc>
              <a:spcBef>
                <a:spcPts val="0"/>
              </a:spcBef>
              <a:buClr>
                <a:srgbClr val="ADADAD"/>
              </a:buClr>
              <a:buSzPts val="1800"/>
              <a:buFont typeface="Arial"/>
              <a:buChar char="■"/>
              <a:defRPr sz="1800">
                <a:solidFill>
                  <a:srgbClr val="ADADAD"/>
                </a:solidFill>
              </a:defRPr>
            </a:lvl3pPr>
            <a:lvl4pPr marL="1919315" indent="-408171" algn="ctr" defTabSz="914305">
              <a:lnSpc>
                <a:spcPct val="115000"/>
              </a:lnSpc>
              <a:spcBef>
                <a:spcPts val="0"/>
              </a:spcBef>
              <a:buClr>
                <a:srgbClr val="ADADAD"/>
              </a:buClr>
              <a:buSzPts val="1800"/>
              <a:buFont typeface="Arial"/>
              <a:buChar char="●"/>
              <a:defRPr sz="1800">
                <a:solidFill>
                  <a:srgbClr val="ADADAD"/>
                </a:solidFill>
              </a:defRPr>
            </a:lvl4pPr>
            <a:lvl5pPr marL="2376465" indent="-408171" algn="ctr"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81" name="Slide Number"/>
          <p:cNvSpPr txBox="1">
            <a:spLocks noGrp="1"/>
          </p:cNvSpPr>
          <p:nvPr>
            <p:ph type="sldNum" sz="quarter" idx="2"/>
          </p:nvPr>
        </p:nvSpPr>
        <p:spPr>
          <a:xfrm>
            <a:off x="8684374" y="6320787"/>
            <a:ext cx="336788"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3_Section Header">
    <p:bg>
      <p:bgPr>
        <a:solidFill>
          <a:srgbClr val="FFFFFF"/>
        </a:solidFill>
        <a:effectLst/>
      </p:bgPr>
    </p:bg>
    <p:spTree>
      <p:nvGrpSpPr>
        <p:cNvPr id="1" name=""/>
        <p:cNvGrpSpPr/>
        <p:nvPr/>
      </p:nvGrpSpPr>
      <p:grpSpPr>
        <a:xfrm>
          <a:off x="0" y="0"/>
          <a:ext cx="0" cy="0"/>
          <a:chOff x="0" y="0"/>
          <a:chExt cx="0" cy="0"/>
        </a:xfrm>
      </p:grpSpPr>
      <p:sp>
        <p:nvSpPr>
          <p:cNvPr id="1388" name="Title Text"/>
          <p:cNvSpPr txBox="1">
            <a:spLocks noGrp="1"/>
          </p:cNvSpPr>
          <p:nvPr>
            <p:ph type="title"/>
          </p:nvPr>
        </p:nvSpPr>
        <p:spPr>
          <a:xfrm>
            <a:off x="623890" y="1709747"/>
            <a:ext cx="7886705" cy="2852738"/>
          </a:xfrm>
          <a:prstGeom prst="rect">
            <a:avLst/>
          </a:prstGeom>
        </p:spPr>
        <p:txBody>
          <a:bodyPr lIns="45713" tIns="45713" rIns="45713" bIns="45713"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389" name="Body Level One…"/>
          <p:cNvSpPr txBox="1">
            <a:spLocks noGrp="1"/>
          </p:cNvSpPr>
          <p:nvPr>
            <p:ph type="body" sz="quarter" idx="1"/>
          </p:nvPr>
        </p:nvSpPr>
        <p:spPr>
          <a:xfrm>
            <a:off x="623890" y="4589465"/>
            <a:ext cx="7886705" cy="1500192"/>
          </a:xfrm>
          <a:prstGeom prst="rect">
            <a:avLst/>
          </a:prstGeom>
        </p:spPr>
        <p:txBody>
          <a:bodyPr lIns="45713" tIns="45713" rIns="45713" bIns="45713"/>
          <a:lstStyle>
            <a:lvl1pPr marL="0" indent="0" defTabSz="914305">
              <a:lnSpc>
                <a:spcPct val="90000"/>
              </a:lnSpc>
              <a:spcBef>
                <a:spcPts val="1000"/>
              </a:spcBef>
              <a:defRPr sz="2400">
                <a:solidFill>
                  <a:srgbClr val="888888"/>
                </a:solidFill>
                <a:latin typeface="Calibri"/>
                <a:ea typeface="Calibri"/>
                <a:cs typeface="Calibri"/>
                <a:sym typeface="Calibri"/>
              </a:defRPr>
            </a:lvl1pPr>
            <a:lvl2pPr marL="0" indent="0" defTabSz="914305">
              <a:lnSpc>
                <a:spcPct val="90000"/>
              </a:lnSpc>
              <a:spcBef>
                <a:spcPts val="1000"/>
              </a:spcBef>
              <a:defRPr sz="2400">
                <a:solidFill>
                  <a:srgbClr val="888888"/>
                </a:solidFill>
                <a:latin typeface="Calibri"/>
                <a:ea typeface="Calibri"/>
                <a:cs typeface="Calibri"/>
                <a:sym typeface="Calibri"/>
              </a:defRPr>
            </a:lvl2pPr>
            <a:lvl3pPr marL="0" indent="0" defTabSz="914305">
              <a:lnSpc>
                <a:spcPct val="90000"/>
              </a:lnSpc>
              <a:spcBef>
                <a:spcPts val="1000"/>
              </a:spcBef>
              <a:defRPr sz="2400">
                <a:solidFill>
                  <a:srgbClr val="888888"/>
                </a:solidFill>
                <a:latin typeface="Calibri"/>
                <a:ea typeface="Calibri"/>
                <a:cs typeface="Calibri"/>
                <a:sym typeface="Calibri"/>
              </a:defRPr>
            </a:lvl3pPr>
            <a:lvl4pPr marL="0" indent="0" defTabSz="914305">
              <a:lnSpc>
                <a:spcPct val="90000"/>
              </a:lnSpc>
              <a:spcBef>
                <a:spcPts val="1000"/>
              </a:spcBef>
              <a:defRPr sz="2400">
                <a:solidFill>
                  <a:srgbClr val="888888"/>
                </a:solidFill>
                <a:latin typeface="Calibri"/>
                <a:ea typeface="Calibri"/>
                <a:cs typeface="Calibri"/>
                <a:sym typeface="Calibri"/>
              </a:defRPr>
            </a:lvl4pPr>
            <a:lvl5pPr marL="0" indent="0" defTabSz="914305">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90"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FFFFFF"/>
        </a:solidFill>
        <a:effectLst/>
      </p:bgPr>
    </p:bg>
    <p:spTree>
      <p:nvGrpSpPr>
        <p:cNvPr id="1" name=""/>
        <p:cNvGrpSpPr/>
        <p:nvPr/>
      </p:nvGrpSpPr>
      <p:grpSpPr>
        <a:xfrm>
          <a:off x="0" y="0"/>
          <a:ext cx="0" cy="0"/>
          <a:chOff x="0" y="0"/>
          <a:chExt cx="0" cy="0"/>
        </a:xfrm>
      </p:grpSpPr>
      <p:sp>
        <p:nvSpPr>
          <p:cNvPr id="1397"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398" name="Body Level One…"/>
          <p:cNvSpPr txBox="1">
            <a:spLocks noGrp="1"/>
          </p:cNvSpPr>
          <p:nvPr>
            <p:ph type="body" sz="half" idx="1"/>
          </p:nvPr>
        </p:nvSpPr>
        <p:spPr>
          <a:xfrm>
            <a:off x="628650" y="1825625"/>
            <a:ext cx="3886200" cy="4351340"/>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99"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FFFFFF"/>
        </a:solidFill>
        <a:effectLst/>
      </p:bgPr>
    </p:bg>
    <p:spTree>
      <p:nvGrpSpPr>
        <p:cNvPr id="1" name=""/>
        <p:cNvGrpSpPr/>
        <p:nvPr/>
      </p:nvGrpSpPr>
      <p:grpSpPr>
        <a:xfrm>
          <a:off x="0" y="0"/>
          <a:ext cx="0" cy="0"/>
          <a:chOff x="0" y="0"/>
          <a:chExt cx="0" cy="0"/>
        </a:xfrm>
      </p:grpSpPr>
      <p:sp>
        <p:nvSpPr>
          <p:cNvPr id="1406" name="Title Text"/>
          <p:cNvSpPr txBox="1">
            <a:spLocks noGrp="1"/>
          </p:cNvSpPr>
          <p:nvPr>
            <p:ph type="title"/>
          </p:nvPr>
        </p:nvSpPr>
        <p:spPr>
          <a:xfrm>
            <a:off x="629844" y="365125"/>
            <a:ext cx="7886704"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07" name="Body Level One…"/>
          <p:cNvSpPr txBox="1">
            <a:spLocks noGrp="1"/>
          </p:cNvSpPr>
          <p:nvPr>
            <p:ph type="body" sz="quarter" idx="1"/>
          </p:nvPr>
        </p:nvSpPr>
        <p:spPr>
          <a:xfrm>
            <a:off x="629844" y="1681166"/>
            <a:ext cx="3868344" cy="823918"/>
          </a:xfrm>
          <a:prstGeom prst="rect">
            <a:avLst/>
          </a:prstGeom>
        </p:spPr>
        <p:txBody>
          <a:bodyPr lIns="45713" tIns="45713" rIns="45713" bIns="45713" anchor="b"/>
          <a:lstStyle>
            <a:lvl1pPr marL="0" indent="0" defTabSz="914305">
              <a:lnSpc>
                <a:spcPct val="90000"/>
              </a:lnSpc>
              <a:spcBef>
                <a:spcPts val="1000"/>
              </a:spcBef>
              <a:defRPr sz="2400" b="1">
                <a:solidFill>
                  <a:srgbClr val="000000"/>
                </a:solidFill>
                <a:latin typeface="Calibri"/>
                <a:ea typeface="Calibri"/>
                <a:cs typeface="Calibri"/>
                <a:sym typeface="Calibri"/>
              </a:defRPr>
            </a:lvl1pPr>
            <a:lvl2pPr marL="0" indent="0" defTabSz="914305">
              <a:lnSpc>
                <a:spcPct val="90000"/>
              </a:lnSpc>
              <a:spcBef>
                <a:spcPts val="1000"/>
              </a:spcBef>
              <a:defRPr sz="2400" b="1">
                <a:solidFill>
                  <a:srgbClr val="000000"/>
                </a:solidFill>
                <a:latin typeface="Calibri"/>
                <a:ea typeface="Calibri"/>
                <a:cs typeface="Calibri"/>
                <a:sym typeface="Calibri"/>
              </a:defRPr>
            </a:lvl2pPr>
            <a:lvl3pPr marL="0" indent="0" defTabSz="914305">
              <a:lnSpc>
                <a:spcPct val="90000"/>
              </a:lnSpc>
              <a:spcBef>
                <a:spcPts val="1000"/>
              </a:spcBef>
              <a:defRPr sz="2400" b="1">
                <a:solidFill>
                  <a:srgbClr val="000000"/>
                </a:solidFill>
                <a:latin typeface="Calibri"/>
                <a:ea typeface="Calibri"/>
                <a:cs typeface="Calibri"/>
                <a:sym typeface="Calibri"/>
              </a:defRPr>
            </a:lvl3pPr>
            <a:lvl4pPr marL="0" indent="0" defTabSz="914305">
              <a:lnSpc>
                <a:spcPct val="90000"/>
              </a:lnSpc>
              <a:spcBef>
                <a:spcPts val="1000"/>
              </a:spcBef>
              <a:defRPr sz="2400" b="1">
                <a:solidFill>
                  <a:srgbClr val="000000"/>
                </a:solidFill>
                <a:latin typeface="Calibri"/>
                <a:ea typeface="Calibri"/>
                <a:cs typeface="Calibri"/>
                <a:sym typeface="Calibri"/>
              </a:defRPr>
            </a:lvl4pPr>
            <a:lvl5pPr marL="0" indent="0" defTabSz="914305">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08" name="Text Placeholder 4"/>
          <p:cNvSpPr>
            <a:spLocks noGrp="1"/>
          </p:cNvSpPr>
          <p:nvPr>
            <p:ph type="body" sz="quarter" idx="13"/>
          </p:nvPr>
        </p:nvSpPr>
        <p:spPr>
          <a:xfrm>
            <a:off x="4629151" y="1681165"/>
            <a:ext cx="3887396" cy="823914"/>
          </a:xfrm>
          <a:prstGeom prst="rect">
            <a:avLst/>
          </a:prstGeom>
        </p:spPr>
        <p:txBody>
          <a:bodyPr lIns="45713" tIns="45713" rIns="45713" bIns="45713" anchor="b"/>
          <a:lstStyle/>
          <a:p>
            <a:endParaRPr/>
          </a:p>
        </p:txBody>
      </p:sp>
      <p:sp>
        <p:nvSpPr>
          <p:cNvPr id="1409"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3_Title Only">
    <p:bg>
      <p:bgPr>
        <a:solidFill>
          <a:srgbClr val="FFFFFF"/>
        </a:solidFill>
        <a:effectLst/>
      </p:bgPr>
    </p:bg>
    <p:spTree>
      <p:nvGrpSpPr>
        <p:cNvPr id="1" name=""/>
        <p:cNvGrpSpPr/>
        <p:nvPr/>
      </p:nvGrpSpPr>
      <p:grpSpPr>
        <a:xfrm>
          <a:off x="0" y="0"/>
          <a:ext cx="0" cy="0"/>
          <a:chOff x="0" y="0"/>
          <a:chExt cx="0" cy="0"/>
        </a:xfrm>
      </p:grpSpPr>
      <p:sp>
        <p:nvSpPr>
          <p:cNvPr id="1416"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17"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FFFFFF"/>
        </a:solidFill>
        <a:effectLst/>
      </p:bgPr>
    </p:bg>
    <p:spTree>
      <p:nvGrpSpPr>
        <p:cNvPr id="1" name=""/>
        <p:cNvGrpSpPr/>
        <p:nvPr/>
      </p:nvGrpSpPr>
      <p:grpSpPr>
        <a:xfrm>
          <a:off x="0" y="0"/>
          <a:ext cx="0" cy="0"/>
          <a:chOff x="0" y="0"/>
          <a:chExt cx="0" cy="0"/>
        </a:xfrm>
      </p:grpSpPr>
      <p:sp>
        <p:nvSpPr>
          <p:cNvPr id="1424"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1431" name="Title Text"/>
          <p:cNvSpPr txBox="1">
            <a:spLocks noGrp="1"/>
          </p:cNvSpPr>
          <p:nvPr>
            <p:ph type="title"/>
          </p:nvPr>
        </p:nvSpPr>
        <p:spPr>
          <a:xfrm>
            <a:off x="629841" y="457200"/>
            <a:ext cx="2949178" cy="1600200"/>
          </a:xfrm>
          <a:prstGeom prst="rect">
            <a:avLst/>
          </a:prstGeom>
        </p:spPr>
        <p:txBody>
          <a:bodyPr lIns="45713" tIns="45713" rIns="45713" bIns="45713"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32" name="Body Level One…"/>
          <p:cNvSpPr txBox="1">
            <a:spLocks noGrp="1"/>
          </p:cNvSpPr>
          <p:nvPr>
            <p:ph type="body" sz="half" idx="1"/>
          </p:nvPr>
        </p:nvSpPr>
        <p:spPr>
          <a:xfrm>
            <a:off x="3887394" y="987427"/>
            <a:ext cx="4629154" cy="4873629"/>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382" indent="-261229"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072" indent="-304768"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180" indent="-365722"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330" indent="-365722"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3" name="Text Placeholder 3"/>
          <p:cNvSpPr>
            <a:spLocks noGrp="1"/>
          </p:cNvSpPr>
          <p:nvPr>
            <p:ph type="body" sz="quarter" idx="13"/>
          </p:nvPr>
        </p:nvSpPr>
        <p:spPr>
          <a:xfrm>
            <a:off x="629838" y="2057400"/>
            <a:ext cx="2949184" cy="3811591"/>
          </a:xfrm>
          <a:prstGeom prst="rect">
            <a:avLst/>
          </a:prstGeom>
        </p:spPr>
        <p:txBody>
          <a:bodyPr lIns="45713" tIns="45713" rIns="45713" bIns="45713"/>
          <a:lstStyle/>
          <a:p>
            <a:endParaRPr/>
          </a:p>
        </p:txBody>
      </p:sp>
      <p:sp>
        <p:nvSpPr>
          <p:cNvPr id="1434"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FFFFFF"/>
        </a:solidFill>
        <a:effectLst/>
      </p:bgPr>
    </p:bg>
    <p:spTree>
      <p:nvGrpSpPr>
        <p:cNvPr id="1" name=""/>
        <p:cNvGrpSpPr/>
        <p:nvPr/>
      </p:nvGrpSpPr>
      <p:grpSpPr>
        <a:xfrm>
          <a:off x="0" y="0"/>
          <a:ext cx="0" cy="0"/>
          <a:chOff x="0" y="0"/>
          <a:chExt cx="0" cy="0"/>
        </a:xfrm>
      </p:grpSpPr>
      <p:sp>
        <p:nvSpPr>
          <p:cNvPr id="1441" name="Title Text"/>
          <p:cNvSpPr txBox="1">
            <a:spLocks noGrp="1"/>
          </p:cNvSpPr>
          <p:nvPr>
            <p:ph type="title"/>
          </p:nvPr>
        </p:nvSpPr>
        <p:spPr>
          <a:xfrm>
            <a:off x="629841" y="457200"/>
            <a:ext cx="2949178" cy="1600200"/>
          </a:xfrm>
          <a:prstGeom prst="rect">
            <a:avLst/>
          </a:prstGeom>
        </p:spPr>
        <p:txBody>
          <a:bodyPr lIns="45713" tIns="45713" rIns="45713" bIns="45713"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42" name="Picture Placeholder 2"/>
          <p:cNvSpPr>
            <a:spLocks noGrp="1"/>
          </p:cNvSpPr>
          <p:nvPr>
            <p:ph type="pic" sz="half" idx="13"/>
          </p:nvPr>
        </p:nvSpPr>
        <p:spPr>
          <a:xfrm>
            <a:off x="3887394" y="987427"/>
            <a:ext cx="4629154" cy="4873629"/>
          </a:xfrm>
          <a:prstGeom prst="rect">
            <a:avLst/>
          </a:prstGeom>
        </p:spPr>
        <p:txBody>
          <a:bodyPr lIns="91439" rIns="91439">
            <a:noAutofit/>
          </a:bodyPr>
          <a:lstStyle/>
          <a:p>
            <a:endParaRPr/>
          </a:p>
        </p:txBody>
      </p:sp>
      <p:sp>
        <p:nvSpPr>
          <p:cNvPr id="1443" name="Body Level One…"/>
          <p:cNvSpPr txBox="1">
            <a:spLocks noGrp="1"/>
          </p:cNvSpPr>
          <p:nvPr>
            <p:ph type="body" sz="quarter" idx="1"/>
          </p:nvPr>
        </p:nvSpPr>
        <p:spPr>
          <a:xfrm>
            <a:off x="629841" y="2057400"/>
            <a:ext cx="2949178" cy="3811591"/>
          </a:xfrm>
          <a:prstGeom prst="rect">
            <a:avLst/>
          </a:prstGeom>
        </p:spPr>
        <p:txBody>
          <a:bodyPr lIns="45713" tIns="45713" rIns="45713" bIns="45713"/>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44"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1_Title and Vertical Text">
    <p:bg>
      <p:bgPr>
        <a:solidFill>
          <a:srgbClr val="FFFFFF"/>
        </a:solidFill>
        <a:effectLst/>
      </p:bgPr>
    </p:bg>
    <p:spTree>
      <p:nvGrpSpPr>
        <p:cNvPr id="1" name=""/>
        <p:cNvGrpSpPr/>
        <p:nvPr/>
      </p:nvGrpSpPr>
      <p:grpSpPr>
        <a:xfrm>
          <a:off x="0" y="0"/>
          <a:ext cx="0" cy="0"/>
          <a:chOff x="0" y="0"/>
          <a:chExt cx="0" cy="0"/>
        </a:xfrm>
      </p:grpSpPr>
      <p:sp>
        <p:nvSpPr>
          <p:cNvPr id="1451"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52" name="Body Level One…"/>
          <p:cNvSpPr txBox="1">
            <a:spLocks noGrp="1"/>
          </p:cNvSpPr>
          <p:nvPr>
            <p:ph type="body" idx="1"/>
          </p:nvPr>
        </p:nvSpPr>
        <p:spPr>
          <a:xfrm>
            <a:off x="628650" y="1825625"/>
            <a:ext cx="7886700" cy="4351340"/>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53"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1_Vertical Title and Text">
    <p:bg>
      <p:bgPr>
        <a:solidFill>
          <a:srgbClr val="FFFFFF"/>
        </a:solidFill>
        <a:effectLst/>
      </p:bgPr>
    </p:bg>
    <p:spTree>
      <p:nvGrpSpPr>
        <p:cNvPr id="1" name=""/>
        <p:cNvGrpSpPr/>
        <p:nvPr/>
      </p:nvGrpSpPr>
      <p:grpSpPr>
        <a:xfrm>
          <a:off x="0" y="0"/>
          <a:ext cx="0" cy="0"/>
          <a:chOff x="0" y="0"/>
          <a:chExt cx="0" cy="0"/>
        </a:xfrm>
      </p:grpSpPr>
      <p:sp>
        <p:nvSpPr>
          <p:cNvPr id="1460" name="Title Text"/>
          <p:cNvSpPr txBox="1">
            <a:spLocks noGrp="1"/>
          </p:cNvSpPr>
          <p:nvPr>
            <p:ph type="title"/>
          </p:nvPr>
        </p:nvSpPr>
        <p:spPr>
          <a:xfrm>
            <a:off x="6543675" y="365127"/>
            <a:ext cx="1971676" cy="5811841"/>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61" name="Body Level One…"/>
          <p:cNvSpPr txBox="1">
            <a:spLocks noGrp="1"/>
          </p:cNvSpPr>
          <p:nvPr>
            <p:ph type="body" idx="1"/>
          </p:nvPr>
        </p:nvSpPr>
        <p:spPr>
          <a:xfrm>
            <a:off x="628654" y="365127"/>
            <a:ext cx="5800728" cy="5811841"/>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62" name="Slide Number"/>
          <p:cNvSpPr txBox="1">
            <a:spLocks noGrp="1"/>
          </p:cNvSpPr>
          <p:nvPr>
            <p:ph type="sldNum" sz="quarter" idx="2"/>
          </p:nvPr>
        </p:nvSpPr>
        <p:spPr>
          <a:xfrm>
            <a:off x="8251392" y="6404310"/>
            <a:ext cx="263969" cy="269227"/>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pic>
        <p:nvPicPr>
          <p:cNvPr id="17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7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1_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469" name="Body Level One…"/>
          <p:cNvSpPr txBox="1">
            <a:spLocks noGrp="1"/>
          </p:cNvSpPr>
          <p:nvPr>
            <p:ph type="body" idx="1"/>
          </p:nvPr>
        </p:nvSpPr>
        <p:spPr>
          <a:xfrm>
            <a:off x="685800" y="609600"/>
            <a:ext cx="7772400" cy="5486400"/>
          </a:xfrm>
          <a:prstGeom prst="rect">
            <a:avLst/>
          </a:prstGeom>
        </p:spPr>
        <p:txBody>
          <a:bodyPr lIns="45713" tIns="45713" rIns="45713" bIns="45713"/>
          <a:lstStyle>
            <a:lvl1pPr marL="342864" indent="-342864" defTabSz="914305">
              <a:spcBef>
                <a:spcPts val="700"/>
              </a:spcBef>
              <a:buSzPct val="100000"/>
              <a:buChar char="•"/>
              <a:defRPr sz="3200">
                <a:solidFill>
                  <a:srgbClr val="000000"/>
                </a:solidFill>
                <a:latin typeface="+mj-lt"/>
                <a:ea typeface="+mj-ea"/>
                <a:cs typeface="+mj-cs"/>
                <a:sym typeface="Times New Roman"/>
              </a:defRPr>
            </a:lvl1pPr>
            <a:lvl2pPr marL="783690" indent="-326536" defTabSz="914305">
              <a:spcBef>
                <a:spcPts val="700"/>
              </a:spcBef>
              <a:buSzPct val="100000"/>
              <a:buChar char="–"/>
              <a:defRPr sz="3200">
                <a:solidFill>
                  <a:srgbClr val="000000"/>
                </a:solidFill>
                <a:latin typeface="+mj-lt"/>
                <a:ea typeface="+mj-ea"/>
                <a:cs typeface="+mj-cs"/>
                <a:sym typeface="Times New Roman"/>
              </a:defRPr>
            </a:lvl2pPr>
            <a:lvl3pPr marL="1219072" indent="-304768" defTabSz="914305">
              <a:spcBef>
                <a:spcPts val="700"/>
              </a:spcBef>
              <a:buSzPct val="100000"/>
              <a:buChar char="•"/>
              <a:defRPr sz="3200">
                <a:solidFill>
                  <a:srgbClr val="000000"/>
                </a:solidFill>
                <a:latin typeface="+mj-lt"/>
                <a:ea typeface="+mj-ea"/>
                <a:cs typeface="+mj-cs"/>
                <a:sym typeface="Times New Roman"/>
              </a:defRPr>
            </a:lvl3pPr>
            <a:lvl4pPr marL="1737180" indent="-365722" defTabSz="914305">
              <a:spcBef>
                <a:spcPts val="700"/>
              </a:spcBef>
              <a:buSzPct val="100000"/>
              <a:buChar char="–"/>
              <a:defRPr sz="3200">
                <a:solidFill>
                  <a:srgbClr val="000000"/>
                </a:solidFill>
                <a:latin typeface="+mj-lt"/>
                <a:ea typeface="+mj-ea"/>
                <a:cs typeface="+mj-cs"/>
                <a:sym typeface="Times New Roman"/>
              </a:defRPr>
            </a:lvl4pPr>
            <a:lvl5pPr marL="2194330" indent="-365722" defTabSz="914305">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70" name="Slide Number"/>
          <p:cNvSpPr txBox="1">
            <a:spLocks noGrp="1"/>
          </p:cNvSpPr>
          <p:nvPr>
            <p:ph type="sldNum" sz="quarter" idx="2"/>
          </p:nvPr>
        </p:nvSpPr>
        <p:spPr>
          <a:xfrm>
            <a:off x="8156311" y="6248405"/>
            <a:ext cx="301895" cy="307327"/>
          </a:xfrm>
          <a:prstGeom prst="rect">
            <a:avLst/>
          </a:prstGeom>
        </p:spPr>
        <p:txBody>
          <a:bodyPr lIns="45713" tIns="45713" rIns="45713" bIns="45713"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2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477" name="Title Text"/>
          <p:cNvSpPr txBox="1">
            <a:spLocks noGrp="1"/>
          </p:cNvSpPr>
          <p:nvPr>
            <p:ph type="title"/>
          </p:nvPr>
        </p:nvSpPr>
        <p:spPr>
          <a:xfrm>
            <a:off x="685800" y="609600"/>
            <a:ext cx="7772400" cy="1143000"/>
          </a:xfrm>
          <a:prstGeom prst="rect">
            <a:avLst/>
          </a:prstGeom>
        </p:spPr>
        <p:txBody>
          <a:bodyPr lIns="45713" tIns="45713" rIns="45713" bIns="45713" anchor="ctr"/>
          <a:lstStyle>
            <a:lvl1pPr defTabSz="914305">
              <a:defRPr sz="4400" b="0">
                <a:solidFill>
                  <a:srgbClr val="000000"/>
                </a:solidFill>
                <a:latin typeface="+mj-lt"/>
                <a:ea typeface="+mj-ea"/>
                <a:cs typeface="+mj-cs"/>
                <a:sym typeface="Times New Roman"/>
              </a:defRPr>
            </a:lvl1pPr>
          </a:lstStyle>
          <a:p>
            <a:pPr>
              <a:defRPr>
                <a:effectLst/>
              </a:defRPr>
            </a:pPr>
            <a:r>
              <a:t>Title Text</a:t>
            </a:r>
          </a:p>
        </p:txBody>
      </p:sp>
      <p:sp>
        <p:nvSpPr>
          <p:cNvPr id="1478" name="Body Level One…"/>
          <p:cNvSpPr txBox="1">
            <a:spLocks noGrp="1"/>
          </p:cNvSpPr>
          <p:nvPr>
            <p:ph type="body" idx="1"/>
          </p:nvPr>
        </p:nvSpPr>
        <p:spPr>
          <a:xfrm>
            <a:off x="685800" y="1981200"/>
            <a:ext cx="7772400" cy="4114800"/>
          </a:xfrm>
          <a:prstGeom prst="rect">
            <a:avLst/>
          </a:prstGeom>
        </p:spPr>
        <p:txBody>
          <a:bodyPr lIns="45713" tIns="45713" rIns="45713" bIns="45713"/>
          <a:lstStyle>
            <a:lvl1pPr marL="342864" indent="-342864" defTabSz="914305">
              <a:spcBef>
                <a:spcPts val="700"/>
              </a:spcBef>
              <a:buSzPct val="100000"/>
              <a:buChar char="•"/>
              <a:defRPr sz="3200">
                <a:solidFill>
                  <a:srgbClr val="000000"/>
                </a:solidFill>
                <a:latin typeface="+mj-lt"/>
                <a:ea typeface="+mj-ea"/>
                <a:cs typeface="+mj-cs"/>
                <a:sym typeface="Times New Roman"/>
              </a:defRPr>
            </a:lvl1pPr>
            <a:lvl2pPr marL="783690" indent="-326536" defTabSz="914305">
              <a:spcBef>
                <a:spcPts val="700"/>
              </a:spcBef>
              <a:buSzPct val="100000"/>
              <a:buChar char="–"/>
              <a:defRPr sz="3200">
                <a:solidFill>
                  <a:srgbClr val="000000"/>
                </a:solidFill>
                <a:latin typeface="+mj-lt"/>
                <a:ea typeface="+mj-ea"/>
                <a:cs typeface="+mj-cs"/>
                <a:sym typeface="Times New Roman"/>
              </a:defRPr>
            </a:lvl2pPr>
            <a:lvl3pPr marL="1219072" indent="-304768" defTabSz="914305">
              <a:spcBef>
                <a:spcPts val="700"/>
              </a:spcBef>
              <a:buSzPct val="100000"/>
              <a:buChar char="•"/>
              <a:defRPr sz="3200">
                <a:solidFill>
                  <a:srgbClr val="000000"/>
                </a:solidFill>
                <a:latin typeface="+mj-lt"/>
                <a:ea typeface="+mj-ea"/>
                <a:cs typeface="+mj-cs"/>
                <a:sym typeface="Times New Roman"/>
              </a:defRPr>
            </a:lvl3pPr>
            <a:lvl4pPr marL="1737180" indent="-365722" defTabSz="914305">
              <a:spcBef>
                <a:spcPts val="700"/>
              </a:spcBef>
              <a:buSzPct val="100000"/>
              <a:buChar char="–"/>
              <a:defRPr sz="3200">
                <a:solidFill>
                  <a:srgbClr val="000000"/>
                </a:solidFill>
                <a:latin typeface="+mj-lt"/>
                <a:ea typeface="+mj-ea"/>
                <a:cs typeface="+mj-cs"/>
                <a:sym typeface="Times New Roman"/>
              </a:defRPr>
            </a:lvl4pPr>
            <a:lvl5pPr marL="2194330" indent="-365722" defTabSz="914305">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79" name="Slide Number"/>
          <p:cNvSpPr txBox="1">
            <a:spLocks noGrp="1"/>
          </p:cNvSpPr>
          <p:nvPr>
            <p:ph type="sldNum" sz="quarter" idx="2"/>
          </p:nvPr>
        </p:nvSpPr>
        <p:spPr>
          <a:xfrm>
            <a:off x="8156311" y="6248405"/>
            <a:ext cx="301895" cy="307327"/>
          </a:xfrm>
          <a:prstGeom prst="rect">
            <a:avLst/>
          </a:prstGeom>
        </p:spPr>
        <p:txBody>
          <a:bodyPr lIns="45713" tIns="45713" rIns="45713" bIns="45713"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9_Vergelijking">
    <p:spTree>
      <p:nvGrpSpPr>
        <p:cNvPr id="1" name=""/>
        <p:cNvGrpSpPr/>
        <p:nvPr/>
      </p:nvGrpSpPr>
      <p:grpSpPr>
        <a:xfrm>
          <a:off x="0" y="0"/>
          <a:ext cx="0" cy="0"/>
          <a:chOff x="0" y="0"/>
          <a:chExt cx="0" cy="0"/>
        </a:xfrm>
      </p:grpSpPr>
      <p:pic>
        <p:nvPicPr>
          <p:cNvPr id="1486"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487" name="Title Text"/>
          <p:cNvSpPr txBox="1">
            <a:spLocks noGrp="1"/>
          </p:cNvSpPr>
          <p:nvPr>
            <p:ph type="title"/>
          </p:nvPr>
        </p:nvSpPr>
        <p:spPr>
          <a:xfrm>
            <a:off x="457200" y="274640"/>
            <a:ext cx="8229600" cy="1143004"/>
          </a:xfrm>
          <a:prstGeom prst="rect">
            <a:avLst/>
          </a:prstGeom>
        </p:spPr>
        <p:txBody>
          <a:bodyPr lIns="45713" tIns="45713" rIns="45713" bIns="45713"/>
          <a:lstStyle>
            <a:lvl1pPr defTabSz="914305"/>
          </a:lstStyle>
          <a:p>
            <a:r>
              <a:t>Title Text</a:t>
            </a:r>
          </a:p>
        </p:txBody>
      </p:sp>
      <p:sp>
        <p:nvSpPr>
          <p:cNvPr id="1488" name="Body Level One…"/>
          <p:cNvSpPr txBox="1">
            <a:spLocks noGrp="1"/>
          </p:cNvSpPr>
          <p:nvPr>
            <p:ph type="body" sz="quarter" idx="1"/>
          </p:nvPr>
        </p:nvSpPr>
        <p:spPr>
          <a:xfrm>
            <a:off x="457200" y="1535112"/>
            <a:ext cx="4040188" cy="639767"/>
          </a:xfrm>
          <a:prstGeom prst="rect">
            <a:avLst/>
          </a:prstGeom>
        </p:spPr>
        <p:txBody>
          <a:bodyPr lIns="45713" tIns="45713" rIns="45713" bIns="45713" anchor="b"/>
          <a:lstStyle>
            <a:lvl1pPr marL="0" indent="0" defTabSz="914305">
              <a:defRPr sz="2400" b="1"/>
            </a:lvl1pPr>
            <a:lvl2pPr marL="0" indent="0" defTabSz="914305">
              <a:defRPr sz="2400" b="1"/>
            </a:lvl2pPr>
            <a:lvl3pPr marL="0" indent="0" defTabSz="914305">
              <a:defRPr sz="2400" b="1"/>
            </a:lvl3pPr>
            <a:lvl4pPr marL="0" indent="0" defTabSz="914305">
              <a:defRPr sz="2400" b="1"/>
            </a:lvl4pPr>
            <a:lvl5pPr marL="0" indent="0" defTabSz="914305">
              <a:defRPr sz="2400" b="1"/>
            </a:lvl5pPr>
          </a:lstStyle>
          <a:p>
            <a:r>
              <a:t>Body Level One</a:t>
            </a:r>
          </a:p>
          <a:p>
            <a:pPr lvl="1"/>
            <a:r>
              <a:t>Body Level Two</a:t>
            </a:r>
          </a:p>
          <a:p>
            <a:pPr lvl="2"/>
            <a:r>
              <a:t>Body Level Three</a:t>
            </a:r>
          </a:p>
          <a:p>
            <a:pPr lvl="3"/>
            <a:r>
              <a:t>Body Level Four</a:t>
            </a:r>
          </a:p>
          <a:p>
            <a:pPr lvl="4"/>
            <a:r>
              <a:t>Body Level Five</a:t>
            </a:r>
          </a:p>
        </p:txBody>
      </p:sp>
      <p:sp>
        <p:nvSpPr>
          <p:cNvPr id="1489" name="Tijdelijke aanduiding voor tekst 4"/>
          <p:cNvSpPr>
            <a:spLocks noGrp="1"/>
          </p:cNvSpPr>
          <p:nvPr>
            <p:ph type="body" sz="quarter" idx="13"/>
          </p:nvPr>
        </p:nvSpPr>
        <p:spPr>
          <a:xfrm>
            <a:off x="4645030" y="1535113"/>
            <a:ext cx="4041779" cy="639768"/>
          </a:xfrm>
          <a:prstGeom prst="rect">
            <a:avLst/>
          </a:prstGeom>
        </p:spPr>
        <p:txBody>
          <a:bodyPr lIns="45713" tIns="45713" rIns="45713" bIns="45713" anchor="b"/>
          <a:lstStyle/>
          <a:p>
            <a:endParaRPr/>
          </a:p>
        </p:txBody>
      </p:sp>
      <p:sp>
        <p:nvSpPr>
          <p:cNvPr id="1490"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8_Inhoud van twee">
    <p:spTree>
      <p:nvGrpSpPr>
        <p:cNvPr id="1" name=""/>
        <p:cNvGrpSpPr/>
        <p:nvPr/>
      </p:nvGrpSpPr>
      <p:grpSpPr>
        <a:xfrm>
          <a:off x="0" y="0"/>
          <a:ext cx="0" cy="0"/>
          <a:chOff x="0" y="0"/>
          <a:chExt cx="0" cy="0"/>
        </a:xfrm>
      </p:grpSpPr>
      <p:pic>
        <p:nvPicPr>
          <p:cNvPr id="1497" name="Picture 4" descr="Picture 4"/>
          <p:cNvPicPr>
            <a:picLocks noChangeAspect="1"/>
          </p:cNvPicPr>
          <p:nvPr/>
        </p:nvPicPr>
        <p:blipFill>
          <a:blip r:embed="rId2">
            <a:extLst/>
          </a:blip>
          <a:stretch>
            <a:fillRect/>
          </a:stretch>
        </p:blipFill>
        <p:spPr>
          <a:xfrm>
            <a:off x="6948492" y="6105528"/>
            <a:ext cx="2195517" cy="752479"/>
          </a:xfrm>
          <a:prstGeom prst="rect">
            <a:avLst/>
          </a:prstGeom>
          <a:ln w="12700">
            <a:miter lim="400000"/>
          </a:ln>
        </p:spPr>
      </p:pic>
      <p:sp>
        <p:nvSpPr>
          <p:cNvPr id="1498" name="Title Text"/>
          <p:cNvSpPr txBox="1">
            <a:spLocks noGrp="1"/>
          </p:cNvSpPr>
          <p:nvPr>
            <p:ph type="title"/>
          </p:nvPr>
        </p:nvSpPr>
        <p:spPr>
          <a:xfrm>
            <a:off x="457200" y="274640"/>
            <a:ext cx="8229600" cy="1143004"/>
          </a:xfrm>
          <a:prstGeom prst="rect">
            <a:avLst/>
          </a:prstGeom>
        </p:spPr>
        <p:txBody>
          <a:bodyPr lIns="45713" tIns="45713" rIns="45713" bIns="45713"/>
          <a:lstStyle>
            <a:lvl1pPr defTabSz="914305"/>
          </a:lstStyle>
          <a:p>
            <a:r>
              <a:t>Title Text</a:t>
            </a:r>
          </a:p>
        </p:txBody>
      </p:sp>
      <p:sp>
        <p:nvSpPr>
          <p:cNvPr id="1499"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500"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8_Title and Text">
    <p:spTree>
      <p:nvGrpSpPr>
        <p:cNvPr id="1" name=""/>
        <p:cNvGrpSpPr/>
        <p:nvPr/>
      </p:nvGrpSpPr>
      <p:grpSpPr>
        <a:xfrm>
          <a:off x="0" y="0"/>
          <a:ext cx="0" cy="0"/>
          <a:chOff x="0" y="0"/>
          <a:chExt cx="0" cy="0"/>
        </a:xfrm>
      </p:grpSpPr>
      <p:pic>
        <p:nvPicPr>
          <p:cNvPr id="1507" name="Picture 2" descr="Picture 2"/>
          <p:cNvPicPr>
            <a:picLocks noChangeAspect="1"/>
          </p:cNvPicPr>
          <p:nvPr/>
        </p:nvPicPr>
        <p:blipFill>
          <a:blip r:embed="rId2">
            <a:extLst/>
          </a:blip>
          <a:stretch>
            <a:fillRect/>
          </a:stretch>
        </p:blipFill>
        <p:spPr>
          <a:xfrm>
            <a:off x="7740650" y="6381753"/>
            <a:ext cx="581025" cy="401642"/>
          </a:xfrm>
          <a:prstGeom prst="rect">
            <a:avLst/>
          </a:prstGeom>
          <a:ln w="12700">
            <a:miter lim="400000"/>
          </a:ln>
        </p:spPr>
      </p:pic>
      <p:sp>
        <p:nvSpPr>
          <p:cNvPr id="1508" name="Text Box 3"/>
          <p:cNvSpPr txBox="1"/>
          <p:nvPr/>
        </p:nvSpPr>
        <p:spPr>
          <a:xfrm>
            <a:off x="8278814" y="6375401"/>
            <a:ext cx="757241" cy="350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4" tIns="45714" rIns="45714" bIns="45714">
            <a:spAutoFit/>
          </a:bodyPr>
          <a:lstStyle>
            <a:lvl1pPr defTabSz="914305">
              <a:spcBef>
                <a:spcPts val="1000"/>
              </a:spcBef>
              <a:defRPr b="1">
                <a:solidFill>
                  <a:srgbClr val="FFFFFF"/>
                </a:solidFill>
                <a:latin typeface="Arial"/>
                <a:ea typeface="Arial"/>
                <a:cs typeface="Arial"/>
                <a:sym typeface="Arial"/>
              </a:defRPr>
            </a:lvl1pPr>
          </a:lstStyle>
          <a:p>
            <a:r>
              <a:t>ICEL</a:t>
            </a:r>
          </a:p>
        </p:txBody>
      </p:sp>
      <p:sp>
        <p:nvSpPr>
          <p:cNvPr id="1509"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lstStyle>
          <a:p>
            <a:r>
              <a:t>Title Text</a:t>
            </a:r>
          </a:p>
        </p:txBody>
      </p:sp>
      <p:sp>
        <p:nvSpPr>
          <p:cNvPr id="1510" name="Body Level One…"/>
          <p:cNvSpPr txBox="1">
            <a:spLocks noGrp="1"/>
          </p:cNvSpPr>
          <p:nvPr>
            <p:ph type="body" idx="1"/>
          </p:nvPr>
        </p:nvSpPr>
        <p:spPr>
          <a:xfrm>
            <a:off x="457200" y="1600202"/>
            <a:ext cx="8229600" cy="4525965"/>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511"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9_Inhoud van twee">
    <p:spTree>
      <p:nvGrpSpPr>
        <p:cNvPr id="1" name=""/>
        <p:cNvGrpSpPr/>
        <p:nvPr/>
      </p:nvGrpSpPr>
      <p:grpSpPr>
        <a:xfrm>
          <a:off x="0" y="0"/>
          <a:ext cx="0" cy="0"/>
          <a:chOff x="0" y="0"/>
          <a:chExt cx="0" cy="0"/>
        </a:xfrm>
      </p:grpSpPr>
      <p:pic>
        <p:nvPicPr>
          <p:cNvPr id="1518"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1519" name="Title Text"/>
          <p:cNvSpPr txBox="1">
            <a:spLocks noGrp="1"/>
          </p:cNvSpPr>
          <p:nvPr>
            <p:ph type="title"/>
          </p:nvPr>
        </p:nvSpPr>
        <p:spPr>
          <a:xfrm>
            <a:off x="457200" y="274639"/>
            <a:ext cx="8229600" cy="1143002"/>
          </a:xfrm>
          <a:prstGeom prst="rect">
            <a:avLst/>
          </a:prstGeom>
        </p:spPr>
        <p:txBody>
          <a:bodyPr lIns="45714" tIns="45714" rIns="45714" bIns="45714"/>
          <a:lstStyle>
            <a:lvl1pPr defTabSz="914305"/>
          </a:lstStyle>
          <a:p>
            <a:r>
              <a:t>Title Text</a:t>
            </a:r>
          </a:p>
        </p:txBody>
      </p:sp>
      <p:sp>
        <p:nvSpPr>
          <p:cNvPr id="1520" name="Body Level One…"/>
          <p:cNvSpPr txBox="1">
            <a:spLocks noGrp="1"/>
          </p:cNvSpPr>
          <p:nvPr>
            <p:ph type="body" sz="half" idx="1"/>
          </p:nvPr>
        </p:nvSpPr>
        <p:spPr>
          <a:xfrm>
            <a:off x="457200" y="1600202"/>
            <a:ext cx="4038600" cy="4525965"/>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52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2_Title Slide">
    <p:bg>
      <p:bgPr>
        <a:solidFill>
          <a:srgbClr val="FFFFFF"/>
        </a:solidFill>
        <a:effectLst/>
      </p:bgPr>
    </p:bg>
    <p:spTree>
      <p:nvGrpSpPr>
        <p:cNvPr id="1" name=""/>
        <p:cNvGrpSpPr/>
        <p:nvPr/>
      </p:nvGrpSpPr>
      <p:grpSpPr>
        <a:xfrm>
          <a:off x="0" y="0"/>
          <a:ext cx="0" cy="0"/>
          <a:chOff x="0" y="0"/>
          <a:chExt cx="0" cy="0"/>
        </a:xfrm>
      </p:grpSpPr>
      <p:sp>
        <p:nvSpPr>
          <p:cNvPr id="1528" name="Title Text"/>
          <p:cNvSpPr txBox="1">
            <a:spLocks noGrp="1"/>
          </p:cNvSpPr>
          <p:nvPr>
            <p:ph type="title"/>
          </p:nvPr>
        </p:nvSpPr>
        <p:spPr>
          <a:xfrm>
            <a:off x="685800" y="1122363"/>
            <a:ext cx="7772400" cy="2387602"/>
          </a:xfrm>
          <a:prstGeom prst="rect">
            <a:avLst/>
          </a:prstGeom>
        </p:spPr>
        <p:txBody>
          <a:bodyPr lIns="45714" tIns="45714" rIns="45714" bIns="45714" anchor="b"/>
          <a:lstStyle>
            <a:lvl1pPr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29" name="Body Level One…"/>
          <p:cNvSpPr txBox="1">
            <a:spLocks noGrp="1"/>
          </p:cNvSpPr>
          <p:nvPr>
            <p:ph type="body" sz="quarter" idx="1"/>
          </p:nvPr>
        </p:nvSpPr>
        <p:spPr>
          <a:xfrm>
            <a:off x="1143000" y="3602039"/>
            <a:ext cx="6858000" cy="1655762"/>
          </a:xfrm>
          <a:prstGeom prst="rect">
            <a:avLst/>
          </a:prstGeom>
        </p:spPr>
        <p:txBody>
          <a:bodyPr lIns="45714" tIns="45714" rIns="45714" bIns="45714"/>
          <a:lstStyle>
            <a:lvl1pPr marL="0" indent="0" algn="ctr" defTabSz="914305">
              <a:lnSpc>
                <a:spcPct val="90000"/>
              </a:lnSpc>
              <a:spcBef>
                <a:spcPts val="1000"/>
              </a:spcBef>
              <a:defRPr sz="2400">
                <a:solidFill>
                  <a:srgbClr val="000000"/>
                </a:solidFill>
                <a:latin typeface="Calibri"/>
                <a:ea typeface="Calibri"/>
                <a:cs typeface="Calibri"/>
                <a:sym typeface="Calibri"/>
              </a:defRPr>
            </a:lvl1pPr>
            <a:lvl2pPr marL="0" indent="0" algn="ctr" defTabSz="914305">
              <a:lnSpc>
                <a:spcPct val="90000"/>
              </a:lnSpc>
              <a:spcBef>
                <a:spcPts val="1000"/>
              </a:spcBef>
              <a:defRPr sz="2400">
                <a:solidFill>
                  <a:srgbClr val="000000"/>
                </a:solidFill>
                <a:latin typeface="Calibri"/>
                <a:ea typeface="Calibri"/>
                <a:cs typeface="Calibri"/>
                <a:sym typeface="Calibri"/>
              </a:defRPr>
            </a:lvl2pPr>
            <a:lvl3pPr marL="0" indent="0" algn="ctr" defTabSz="914305">
              <a:lnSpc>
                <a:spcPct val="90000"/>
              </a:lnSpc>
              <a:spcBef>
                <a:spcPts val="1000"/>
              </a:spcBef>
              <a:defRPr sz="2400">
                <a:solidFill>
                  <a:srgbClr val="000000"/>
                </a:solidFill>
                <a:latin typeface="Calibri"/>
                <a:ea typeface="Calibri"/>
                <a:cs typeface="Calibri"/>
                <a:sym typeface="Calibri"/>
              </a:defRPr>
            </a:lvl3pPr>
            <a:lvl4pPr marL="0" indent="0" algn="ctr" defTabSz="914305">
              <a:lnSpc>
                <a:spcPct val="90000"/>
              </a:lnSpc>
              <a:spcBef>
                <a:spcPts val="1000"/>
              </a:spcBef>
              <a:defRPr sz="2400">
                <a:solidFill>
                  <a:srgbClr val="000000"/>
                </a:solidFill>
                <a:latin typeface="Calibri"/>
                <a:ea typeface="Calibri"/>
                <a:cs typeface="Calibri"/>
                <a:sym typeface="Calibri"/>
              </a:defRPr>
            </a:lvl4pPr>
            <a:lvl5pPr marL="0" indent="0" algn="ctr" defTabSz="914305">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30"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3_Title and Content">
    <p:bg>
      <p:bgPr>
        <a:solidFill>
          <a:srgbClr val="FFFFFF"/>
        </a:solidFill>
        <a:effectLst/>
      </p:bgPr>
    </p:bg>
    <p:spTree>
      <p:nvGrpSpPr>
        <p:cNvPr id="1" name=""/>
        <p:cNvGrpSpPr/>
        <p:nvPr/>
      </p:nvGrpSpPr>
      <p:grpSpPr>
        <a:xfrm>
          <a:off x="0" y="0"/>
          <a:ext cx="0" cy="0"/>
          <a:chOff x="0" y="0"/>
          <a:chExt cx="0" cy="0"/>
        </a:xfrm>
      </p:grpSpPr>
      <p:sp>
        <p:nvSpPr>
          <p:cNvPr id="1537"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38" name="Body Level One…"/>
          <p:cNvSpPr txBox="1">
            <a:spLocks noGrp="1"/>
          </p:cNvSpPr>
          <p:nvPr>
            <p:ph type="body" idx="1"/>
          </p:nvPr>
        </p:nvSpPr>
        <p:spPr>
          <a:xfrm>
            <a:off x="628650" y="1825625"/>
            <a:ext cx="78867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39"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rgbClr val="FFFFFF"/>
        </a:solidFill>
        <a:effectLst/>
      </p:bgPr>
    </p:bg>
    <p:spTree>
      <p:nvGrpSpPr>
        <p:cNvPr id="1" name=""/>
        <p:cNvGrpSpPr/>
        <p:nvPr/>
      </p:nvGrpSpPr>
      <p:grpSpPr>
        <a:xfrm>
          <a:off x="0" y="0"/>
          <a:ext cx="0" cy="0"/>
          <a:chOff x="0" y="0"/>
          <a:chExt cx="0" cy="0"/>
        </a:xfrm>
      </p:grpSpPr>
      <p:sp>
        <p:nvSpPr>
          <p:cNvPr id="1546" name="Title Text"/>
          <p:cNvSpPr txBox="1">
            <a:spLocks noGrp="1"/>
          </p:cNvSpPr>
          <p:nvPr>
            <p:ph type="title"/>
          </p:nvPr>
        </p:nvSpPr>
        <p:spPr>
          <a:xfrm>
            <a:off x="623887" y="1709740"/>
            <a:ext cx="7886702" cy="2852738"/>
          </a:xfrm>
          <a:prstGeom prst="rect">
            <a:avLst/>
          </a:prstGeom>
        </p:spPr>
        <p:txBody>
          <a:bodyPr lIns="45714" tIns="45714" rIns="45714" bIns="45714"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47" name="Body Level One…"/>
          <p:cNvSpPr txBox="1">
            <a:spLocks noGrp="1"/>
          </p:cNvSpPr>
          <p:nvPr>
            <p:ph type="body" sz="quarter" idx="1"/>
          </p:nvPr>
        </p:nvSpPr>
        <p:spPr>
          <a:xfrm>
            <a:off x="623887" y="4589465"/>
            <a:ext cx="7886702" cy="1500190"/>
          </a:xfrm>
          <a:prstGeom prst="rect">
            <a:avLst/>
          </a:prstGeom>
        </p:spPr>
        <p:txBody>
          <a:bodyPr lIns="45714" tIns="45714" rIns="45714" bIns="45714"/>
          <a:lstStyle>
            <a:lvl1pPr marL="0" indent="0" defTabSz="914305">
              <a:lnSpc>
                <a:spcPct val="90000"/>
              </a:lnSpc>
              <a:spcBef>
                <a:spcPts val="1000"/>
              </a:spcBef>
              <a:defRPr sz="2400">
                <a:solidFill>
                  <a:srgbClr val="000000"/>
                </a:solidFill>
                <a:latin typeface="Calibri"/>
                <a:ea typeface="Calibri"/>
                <a:cs typeface="Calibri"/>
                <a:sym typeface="Calibri"/>
              </a:defRPr>
            </a:lvl1pPr>
            <a:lvl2pPr marL="0" indent="0" defTabSz="914305">
              <a:lnSpc>
                <a:spcPct val="90000"/>
              </a:lnSpc>
              <a:spcBef>
                <a:spcPts val="1000"/>
              </a:spcBef>
              <a:defRPr sz="2400">
                <a:solidFill>
                  <a:srgbClr val="000000"/>
                </a:solidFill>
                <a:latin typeface="Calibri"/>
                <a:ea typeface="Calibri"/>
                <a:cs typeface="Calibri"/>
                <a:sym typeface="Calibri"/>
              </a:defRPr>
            </a:lvl2pPr>
            <a:lvl3pPr marL="0" indent="0" defTabSz="914305">
              <a:lnSpc>
                <a:spcPct val="90000"/>
              </a:lnSpc>
              <a:spcBef>
                <a:spcPts val="1000"/>
              </a:spcBef>
              <a:defRPr sz="2400">
                <a:solidFill>
                  <a:srgbClr val="000000"/>
                </a:solidFill>
                <a:latin typeface="Calibri"/>
                <a:ea typeface="Calibri"/>
                <a:cs typeface="Calibri"/>
                <a:sym typeface="Calibri"/>
              </a:defRPr>
            </a:lvl3pPr>
            <a:lvl4pPr marL="0" indent="0" defTabSz="914305">
              <a:lnSpc>
                <a:spcPct val="90000"/>
              </a:lnSpc>
              <a:spcBef>
                <a:spcPts val="1000"/>
              </a:spcBef>
              <a:defRPr sz="2400">
                <a:solidFill>
                  <a:srgbClr val="000000"/>
                </a:solidFill>
                <a:latin typeface="Calibri"/>
                <a:ea typeface="Calibri"/>
                <a:cs typeface="Calibri"/>
                <a:sym typeface="Calibri"/>
              </a:defRPr>
            </a:lvl4pPr>
            <a:lvl5pPr marL="0" indent="0" defTabSz="914305">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8"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2_Two Content">
    <p:bg>
      <p:bgPr>
        <a:solidFill>
          <a:srgbClr val="FFFFFF"/>
        </a:solidFill>
        <a:effectLst/>
      </p:bgPr>
    </p:bg>
    <p:spTree>
      <p:nvGrpSpPr>
        <p:cNvPr id="1" name=""/>
        <p:cNvGrpSpPr/>
        <p:nvPr/>
      </p:nvGrpSpPr>
      <p:grpSpPr>
        <a:xfrm>
          <a:off x="0" y="0"/>
          <a:ext cx="0" cy="0"/>
          <a:chOff x="0" y="0"/>
          <a:chExt cx="0" cy="0"/>
        </a:xfrm>
      </p:grpSpPr>
      <p:sp>
        <p:nvSpPr>
          <p:cNvPr id="1555"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56" name="Body Level One…"/>
          <p:cNvSpPr txBox="1">
            <a:spLocks noGrp="1"/>
          </p:cNvSpPr>
          <p:nvPr>
            <p:ph type="body" sz="half" idx="1"/>
          </p:nvPr>
        </p:nvSpPr>
        <p:spPr>
          <a:xfrm>
            <a:off x="628650" y="1825625"/>
            <a:ext cx="38862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57"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Inhoud met bijschrift">
    <p:spTree>
      <p:nvGrpSpPr>
        <p:cNvPr id="1" name=""/>
        <p:cNvGrpSpPr/>
        <p:nvPr/>
      </p:nvGrpSpPr>
      <p:grpSpPr>
        <a:xfrm>
          <a:off x="0" y="0"/>
          <a:ext cx="0" cy="0"/>
          <a:chOff x="0" y="0"/>
          <a:chExt cx="0" cy="0"/>
        </a:xfrm>
      </p:grpSpPr>
      <p:pic>
        <p:nvPicPr>
          <p:cNvPr id="17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79"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80" name="Body Level One…"/>
          <p:cNvSpPr txBox="1">
            <a:spLocks noGrp="1"/>
          </p:cNvSpPr>
          <p:nvPr>
            <p:ph type="body" idx="1"/>
          </p:nvPr>
        </p:nvSpPr>
        <p:spPr>
          <a:xfrm>
            <a:off x="3575050" y="273052"/>
            <a:ext cx="5111750" cy="5853113"/>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1" name="Tijdelijke aanduiding voor tekst 3"/>
          <p:cNvSpPr>
            <a:spLocks noGrp="1"/>
          </p:cNvSpPr>
          <p:nvPr>
            <p:ph type="body" sz="half" idx="13"/>
          </p:nvPr>
        </p:nvSpPr>
        <p:spPr>
          <a:xfrm>
            <a:off x="457199" y="1435102"/>
            <a:ext cx="3008317" cy="4691063"/>
          </a:xfrm>
          <a:prstGeom prst="rect">
            <a:avLst/>
          </a:prstGeom>
        </p:spPr>
        <p:txBody>
          <a:bodyPr lIns="45718" tIns="45718" rIns="45718" bIns="45718"/>
          <a:lstStyle/>
          <a:p>
            <a:endParaRPr/>
          </a:p>
        </p:txBody>
      </p:sp>
      <p:sp>
        <p:nvSpPr>
          <p:cNvPr id="182"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2_Comparison">
    <p:bg>
      <p:bgPr>
        <a:solidFill>
          <a:srgbClr val="FFFFFF"/>
        </a:solidFill>
        <a:effectLst/>
      </p:bgPr>
    </p:bg>
    <p:spTree>
      <p:nvGrpSpPr>
        <p:cNvPr id="1" name=""/>
        <p:cNvGrpSpPr/>
        <p:nvPr/>
      </p:nvGrpSpPr>
      <p:grpSpPr>
        <a:xfrm>
          <a:off x="0" y="0"/>
          <a:ext cx="0" cy="0"/>
          <a:chOff x="0" y="0"/>
          <a:chExt cx="0" cy="0"/>
        </a:xfrm>
      </p:grpSpPr>
      <p:sp>
        <p:nvSpPr>
          <p:cNvPr id="1564" name="Title Text"/>
          <p:cNvSpPr txBox="1">
            <a:spLocks noGrp="1"/>
          </p:cNvSpPr>
          <p:nvPr>
            <p:ph type="title"/>
          </p:nvPr>
        </p:nvSpPr>
        <p:spPr>
          <a:xfrm>
            <a:off x="629841" y="365125"/>
            <a:ext cx="7886702"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65" name="Body Level One…"/>
          <p:cNvSpPr txBox="1">
            <a:spLocks noGrp="1"/>
          </p:cNvSpPr>
          <p:nvPr>
            <p:ph type="body" sz="quarter" idx="1"/>
          </p:nvPr>
        </p:nvSpPr>
        <p:spPr>
          <a:xfrm>
            <a:off x="629841" y="1681163"/>
            <a:ext cx="3868343" cy="823915"/>
          </a:xfrm>
          <a:prstGeom prst="rect">
            <a:avLst/>
          </a:prstGeom>
        </p:spPr>
        <p:txBody>
          <a:bodyPr lIns="45714" tIns="45714" rIns="45714" bIns="45714" anchor="b"/>
          <a:lstStyle>
            <a:lvl1pPr marL="0" indent="0" defTabSz="914305">
              <a:lnSpc>
                <a:spcPct val="90000"/>
              </a:lnSpc>
              <a:spcBef>
                <a:spcPts val="1000"/>
              </a:spcBef>
              <a:defRPr sz="2400" b="1">
                <a:solidFill>
                  <a:srgbClr val="000000"/>
                </a:solidFill>
                <a:latin typeface="Calibri"/>
                <a:ea typeface="Calibri"/>
                <a:cs typeface="Calibri"/>
                <a:sym typeface="Calibri"/>
              </a:defRPr>
            </a:lvl1pPr>
            <a:lvl2pPr marL="0" indent="0" defTabSz="914305">
              <a:lnSpc>
                <a:spcPct val="90000"/>
              </a:lnSpc>
              <a:spcBef>
                <a:spcPts val="1000"/>
              </a:spcBef>
              <a:defRPr sz="2400" b="1">
                <a:solidFill>
                  <a:srgbClr val="000000"/>
                </a:solidFill>
                <a:latin typeface="Calibri"/>
                <a:ea typeface="Calibri"/>
                <a:cs typeface="Calibri"/>
                <a:sym typeface="Calibri"/>
              </a:defRPr>
            </a:lvl2pPr>
            <a:lvl3pPr marL="0" indent="0" defTabSz="914305">
              <a:lnSpc>
                <a:spcPct val="90000"/>
              </a:lnSpc>
              <a:spcBef>
                <a:spcPts val="1000"/>
              </a:spcBef>
              <a:defRPr sz="2400" b="1">
                <a:solidFill>
                  <a:srgbClr val="000000"/>
                </a:solidFill>
                <a:latin typeface="Calibri"/>
                <a:ea typeface="Calibri"/>
                <a:cs typeface="Calibri"/>
                <a:sym typeface="Calibri"/>
              </a:defRPr>
            </a:lvl3pPr>
            <a:lvl4pPr marL="0" indent="0" defTabSz="914305">
              <a:lnSpc>
                <a:spcPct val="90000"/>
              </a:lnSpc>
              <a:spcBef>
                <a:spcPts val="1000"/>
              </a:spcBef>
              <a:defRPr sz="2400" b="1">
                <a:solidFill>
                  <a:srgbClr val="000000"/>
                </a:solidFill>
                <a:latin typeface="Calibri"/>
                <a:ea typeface="Calibri"/>
                <a:cs typeface="Calibri"/>
                <a:sym typeface="Calibri"/>
              </a:defRPr>
            </a:lvl4pPr>
            <a:lvl5pPr marL="0" indent="0" defTabSz="914305">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66" name="Text Placeholder 4"/>
          <p:cNvSpPr>
            <a:spLocks noGrp="1"/>
          </p:cNvSpPr>
          <p:nvPr>
            <p:ph type="body" sz="quarter" idx="13"/>
          </p:nvPr>
        </p:nvSpPr>
        <p:spPr>
          <a:xfrm>
            <a:off x="4629151" y="1681163"/>
            <a:ext cx="3887394" cy="823914"/>
          </a:xfrm>
          <a:prstGeom prst="rect">
            <a:avLst/>
          </a:prstGeom>
        </p:spPr>
        <p:txBody>
          <a:bodyPr lIns="45714" tIns="45714" rIns="45714" bIns="45714" anchor="b"/>
          <a:lstStyle/>
          <a:p>
            <a:endParaRPr/>
          </a:p>
        </p:txBody>
      </p:sp>
      <p:sp>
        <p:nvSpPr>
          <p:cNvPr id="1567"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4_Title Only">
    <p:bg>
      <p:bgPr>
        <a:solidFill>
          <a:srgbClr val="FFFFFF"/>
        </a:solidFill>
        <a:effectLst/>
      </p:bgPr>
    </p:bg>
    <p:spTree>
      <p:nvGrpSpPr>
        <p:cNvPr id="1" name=""/>
        <p:cNvGrpSpPr/>
        <p:nvPr/>
      </p:nvGrpSpPr>
      <p:grpSpPr>
        <a:xfrm>
          <a:off x="0" y="0"/>
          <a:ext cx="0" cy="0"/>
          <a:chOff x="0" y="0"/>
          <a:chExt cx="0" cy="0"/>
        </a:xfrm>
      </p:grpSpPr>
      <p:sp>
        <p:nvSpPr>
          <p:cNvPr id="1574"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75"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3_Blank">
    <p:bg>
      <p:bgPr>
        <a:solidFill>
          <a:srgbClr val="FFFFFF"/>
        </a:solidFill>
        <a:effectLst/>
      </p:bgPr>
    </p:bg>
    <p:spTree>
      <p:nvGrpSpPr>
        <p:cNvPr id="1" name=""/>
        <p:cNvGrpSpPr/>
        <p:nvPr/>
      </p:nvGrpSpPr>
      <p:grpSpPr>
        <a:xfrm>
          <a:off x="0" y="0"/>
          <a:ext cx="0" cy="0"/>
          <a:chOff x="0" y="0"/>
          <a:chExt cx="0" cy="0"/>
        </a:xfrm>
      </p:grpSpPr>
      <p:sp>
        <p:nvSpPr>
          <p:cNvPr id="1582"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1589"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90" name="Body Level One…"/>
          <p:cNvSpPr txBox="1">
            <a:spLocks noGrp="1"/>
          </p:cNvSpPr>
          <p:nvPr>
            <p:ph type="body" sz="half" idx="1"/>
          </p:nvPr>
        </p:nvSpPr>
        <p:spPr>
          <a:xfrm>
            <a:off x="3887392" y="987428"/>
            <a:ext cx="4629153" cy="487362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382" indent="-261229"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074" indent="-304768"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180" indent="-365723"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331" indent="-365723"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91" name="Text Placeholder 3"/>
          <p:cNvSpPr>
            <a:spLocks noGrp="1"/>
          </p:cNvSpPr>
          <p:nvPr>
            <p:ph type="body" sz="quarter" idx="13"/>
          </p:nvPr>
        </p:nvSpPr>
        <p:spPr>
          <a:xfrm>
            <a:off x="629838" y="2057400"/>
            <a:ext cx="2949183" cy="3811588"/>
          </a:xfrm>
          <a:prstGeom prst="rect">
            <a:avLst/>
          </a:prstGeom>
        </p:spPr>
        <p:txBody>
          <a:bodyPr lIns="45714" tIns="45714" rIns="45714" bIns="45714"/>
          <a:lstStyle/>
          <a:p>
            <a:endParaRPr/>
          </a:p>
        </p:txBody>
      </p:sp>
      <p:sp>
        <p:nvSpPr>
          <p:cNvPr id="1592"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2_Picture with Caption">
    <p:bg>
      <p:bgPr>
        <a:solidFill>
          <a:srgbClr val="FFFFFF"/>
        </a:solidFill>
        <a:effectLst/>
      </p:bgPr>
    </p:bg>
    <p:spTree>
      <p:nvGrpSpPr>
        <p:cNvPr id="1" name=""/>
        <p:cNvGrpSpPr/>
        <p:nvPr/>
      </p:nvGrpSpPr>
      <p:grpSpPr>
        <a:xfrm>
          <a:off x="0" y="0"/>
          <a:ext cx="0" cy="0"/>
          <a:chOff x="0" y="0"/>
          <a:chExt cx="0" cy="0"/>
        </a:xfrm>
      </p:grpSpPr>
      <p:sp>
        <p:nvSpPr>
          <p:cNvPr id="1599"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00" name="Picture Placeholder 2"/>
          <p:cNvSpPr>
            <a:spLocks noGrp="1"/>
          </p:cNvSpPr>
          <p:nvPr>
            <p:ph type="pic" sz="half" idx="13"/>
          </p:nvPr>
        </p:nvSpPr>
        <p:spPr>
          <a:xfrm>
            <a:off x="3887392" y="987428"/>
            <a:ext cx="4629153" cy="4873628"/>
          </a:xfrm>
          <a:prstGeom prst="rect">
            <a:avLst/>
          </a:prstGeom>
        </p:spPr>
        <p:txBody>
          <a:bodyPr lIns="91439" rIns="91439">
            <a:noAutofit/>
          </a:bodyPr>
          <a:lstStyle/>
          <a:p>
            <a:endParaRPr/>
          </a:p>
        </p:txBody>
      </p:sp>
      <p:sp>
        <p:nvSpPr>
          <p:cNvPr id="1601" name="Body Level One…"/>
          <p:cNvSpPr txBox="1">
            <a:spLocks noGrp="1"/>
          </p:cNvSpPr>
          <p:nvPr>
            <p:ph type="body" sz="quarter" idx="1"/>
          </p:nvPr>
        </p:nvSpPr>
        <p:spPr>
          <a:xfrm>
            <a:off x="629841" y="2057400"/>
            <a:ext cx="2949178" cy="3811588"/>
          </a:xfrm>
          <a:prstGeom prst="rect">
            <a:avLst/>
          </a:prstGeom>
        </p:spPr>
        <p:txBody>
          <a:bodyPr lIns="45714" tIns="45714" rIns="45714" bIns="45714"/>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02"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2_Title and Vertical Text">
    <p:bg>
      <p:bgPr>
        <a:solidFill>
          <a:srgbClr val="FFFFFF"/>
        </a:solidFill>
        <a:effectLst/>
      </p:bgPr>
    </p:bg>
    <p:spTree>
      <p:nvGrpSpPr>
        <p:cNvPr id="1" name=""/>
        <p:cNvGrpSpPr/>
        <p:nvPr/>
      </p:nvGrpSpPr>
      <p:grpSpPr>
        <a:xfrm>
          <a:off x="0" y="0"/>
          <a:ext cx="0" cy="0"/>
          <a:chOff x="0" y="0"/>
          <a:chExt cx="0" cy="0"/>
        </a:xfrm>
      </p:grpSpPr>
      <p:sp>
        <p:nvSpPr>
          <p:cNvPr id="1609"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10" name="Body Level One…"/>
          <p:cNvSpPr txBox="1">
            <a:spLocks noGrp="1"/>
          </p:cNvSpPr>
          <p:nvPr>
            <p:ph type="body" idx="1"/>
          </p:nvPr>
        </p:nvSpPr>
        <p:spPr>
          <a:xfrm>
            <a:off x="628650" y="1825625"/>
            <a:ext cx="78867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11"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2_Vertical Title and Text">
    <p:bg>
      <p:bgPr>
        <a:solidFill>
          <a:srgbClr val="FFFFFF"/>
        </a:solidFill>
        <a:effectLst/>
      </p:bgPr>
    </p:bg>
    <p:spTree>
      <p:nvGrpSpPr>
        <p:cNvPr id="1" name=""/>
        <p:cNvGrpSpPr/>
        <p:nvPr/>
      </p:nvGrpSpPr>
      <p:grpSpPr>
        <a:xfrm>
          <a:off x="0" y="0"/>
          <a:ext cx="0" cy="0"/>
          <a:chOff x="0" y="0"/>
          <a:chExt cx="0" cy="0"/>
        </a:xfrm>
      </p:grpSpPr>
      <p:sp>
        <p:nvSpPr>
          <p:cNvPr id="1618" name="Title Text"/>
          <p:cNvSpPr txBox="1">
            <a:spLocks noGrp="1"/>
          </p:cNvSpPr>
          <p:nvPr>
            <p:ph type="title"/>
          </p:nvPr>
        </p:nvSpPr>
        <p:spPr>
          <a:xfrm>
            <a:off x="6543675" y="365125"/>
            <a:ext cx="1971676" cy="5811840"/>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19" name="Body Level One…"/>
          <p:cNvSpPr txBox="1">
            <a:spLocks noGrp="1"/>
          </p:cNvSpPr>
          <p:nvPr>
            <p:ph type="body" idx="1"/>
          </p:nvPr>
        </p:nvSpPr>
        <p:spPr>
          <a:xfrm>
            <a:off x="628651" y="365125"/>
            <a:ext cx="5800728" cy="5811840"/>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20" name="Slide Number"/>
          <p:cNvSpPr txBox="1">
            <a:spLocks noGrp="1"/>
          </p:cNvSpPr>
          <p:nvPr>
            <p:ph type="sldNum" sz="quarter" idx="2"/>
          </p:nvPr>
        </p:nvSpPr>
        <p:spPr>
          <a:xfrm>
            <a:off x="8251381" y="6404302"/>
            <a:ext cx="263970"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1_Blank Slide">
    <p:bg>
      <p:bgPr>
        <a:solidFill>
          <a:srgbClr val="FFFFFF"/>
        </a:solidFill>
        <a:effectLst/>
      </p:bgPr>
    </p:bg>
    <p:spTree>
      <p:nvGrpSpPr>
        <p:cNvPr id="1" name=""/>
        <p:cNvGrpSpPr/>
        <p:nvPr/>
      </p:nvGrpSpPr>
      <p:grpSpPr>
        <a:xfrm>
          <a:off x="0" y="0"/>
          <a:ext cx="0" cy="0"/>
          <a:chOff x="0" y="0"/>
          <a:chExt cx="0" cy="0"/>
        </a:xfrm>
      </p:grpSpPr>
      <p:sp>
        <p:nvSpPr>
          <p:cNvPr id="1627"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3_Title Slide">
    <p:bg>
      <p:bgPr>
        <a:solidFill>
          <a:srgbClr val="FFFFFF"/>
        </a:solidFill>
        <a:effectLst/>
      </p:bgPr>
    </p:bg>
    <p:spTree>
      <p:nvGrpSpPr>
        <p:cNvPr id="1" name=""/>
        <p:cNvGrpSpPr/>
        <p:nvPr/>
      </p:nvGrpSpPr>
      <p:grpSpPr>
        <a:xfrm>
          <a:off x="0" y="0"/>
          <a:ext cx="0" cy="0"/>
          <a:chOff x="0" y="0"/>
          <a:chExt cx="0" cy="0"/>
        </a:xfrm>
      </p:grpSpPr>
      <p:sp>
        <p:nvSpPr>
          <p:cNvPr id="1634"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35" name="Body Level One…"/>
          <p:cNvSpPr txBox="1">
            <a:spLocks noGrp="1"/>
          </p:cNvSpPr>
          <p:nvPr>
            <p:ph type="body" idx="1"/>
          </p:nvPr>
        </p:nvSpPr>
        <p:spPr>
          <a:xfrm>
            <a:off x="457170" y="1604840"/>
            <a:ext cx="8228767" cy="3977486"/>
          </a:xfrm>
          <a:prstGeom prst="rect">
            <a:avLst/>
          </a:prstGeom>
        </p:spPr>
        <p:txBody>
          <a:bodyPr lIns="0" tIns="0" rIns="0" bIns="0" anchor="ctr"/>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36"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Title, Content">
    <p:bg>
      <p:bgPr>
        <a:solidFill>
          <a:srgbClr val="FFFFFF"/>
        </a:solidFill>
        <a:effectLst/>
      </p:bgPr>
    </p:bg>
    <p:spTree>
      <p:nvGrpSpPr>
        <p:cNvPr id="1" name=""/>
        <p:cNvGrpSpPr/>
        <p:nvPr/>
      </p:nvGrpSpPr>
      <p:grpSpPr>
        <a:xfrm>
          <a:off x="0" y="0"/>
          <a:ext cx="0" cy="0"/>
          <a:chOff x="0" y="0"/>
          <a:chExt cx="0" cy="0"/>
        </a:xfrm>
      </p:grpSpPr>
      <p:sp>
        <p:nvSpPr>
          <p:cNvPr id="1643"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44" name="Body Level One…"/>
          <p:cNvSpPr txBox="1">
            <a:spLocks noGrp="1"/>
          </p:cNvSpPr>
          <p:nvPr>
            <p:ph type="body" idx="1"/>
          </p:nvPr>
        </p:nvSpPr>
        <p:spPr>
          <a:xfrm>
            <a:off x="457170" y="1604840"/>
            <a:ext cx="8228767"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45"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Afbeelding met bijschrift">
    <p:spTree>
      <p:nvGrpSpPr>
        <p:cNvPr id="1" name=""/>
        <p:cNvGrpSpPr/>
        <p:nvPr/>
      </p:nvGrpSpPr>
      <p:grpSpPr>
        <a:xfrm>
          <a:off x="0" y="0"/>
          <a:ext cx="0" cy="0"/>
          <a:chOff x="0" y="0"/>
          <a:chExt cx="0" cy="0"/>
        </a:xfrm>
      </p:grpSpPr>
      <p:pic>
        <p:nvPicPr>
          <p:cNvPr id="189"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90" name="Title Text"/>
          <p:cNvSpPr txBox="1">
            <a:spLocks noGrp="1"/>
          </p:cNvSpPr>
          <p:nvPr>
            <p:ph type="title"/>
          </p:nvPr>
        </p:nvSpPr>
        <p:spPr>
          <a:xfrm>
            <a:off x="1792289"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1" name="Tijdelijke aanduiding voor afbeelding 2"/>
          <p:cNvSpPr>
            <a:spLocks noGrp="1"/>
          </p:cNvSpPr>
          <p:nvPr>
            <p:ph type="pic" sz="half" idx="13"/>
          </p:nvPr>
        </p:nvSpPr>
        <p:spPr>
          <a:xfrm>
            <a:off x="1792289" y="612775"/>
            <a:ext cx="5486402" cy="4114800"/>
          </a:xfrm>
          <a:prstGeom prst="rect">
            <a:avLst/>
          </a:prstGeom>
        </p:spPr>
        <p:txBody>
          <a:bodyPr lIns="91439" rIns="91439">
            <a:noAutofit/>
          </a:bodyPr>
          <a:lstStyle/>
          <a:p>
            <a:endParaRPr/>
          </a:p>
        </p:txBody>
      </p:sp>
      <p:sp>
        <p:nvSpPr>
          <p:cNvPr id="192" name="Body Level One…"/>
          <p:cNvSpPr txBox="1">
            <a:spLocks noGrp="1"/>
          </p:cNvSpPr>
          <p:nvPr>
            <p:ph type="body" sz="quarter" idx="1"/>
          </p:nvPr>
        </p:nvSpPr>
        <p:spPr>
          <a:xfrm>
            <a:off x="1792289" y="5367339"/>
            <a:ext cx="5486402" cy="804864"/>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Title, 2 Content">
    <p:bg>
      <p:bgPr>
        <a:solidFill>
          <a:srgbClr val="FFFFFF"/>
        </a:solidFill>
        <a:effectLst/>
      </p:bgPr>
    </p:bg>
    <p:spTree>
      <p:nvGrpSpPr>
        <p:cNvPr id="1" name=""/>
        <p:cNvGrpSpPr/>
        <p:nvPr/>
      </p:nvGrpSpPr>
      <p:grpSpPr>
        <a:xfrm>
          <a:off x="0" y="0"/>
          <a:ext cx="0" cy="0"/>
          <a:chOff x="0" y="0"/>
          <a:chExt cx="0" cy="0"/>
        </a:xfrm>
      </p:grpSpPr>
      <p:sp>
        <p:nvSpPr>
          <p:cNvPr id="1652"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53" name="Body Level One…"/>
          <p:cNvSpPr txBox="1">
            <a:spLocks noGrp="1"/>
          </p:cNvSpPr>
          <p:nvPr>
            <p:ph type="body" sz="half" idx="1"/>
          </p:nvPr>
        </p:nvSpPr>
        <p:spPr>
          <a:xfrm>
            <a:off x="457170" y="1604840"/>
            <a:ext cx="4015603"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4" name="PlaceHolder 3"/>
          <p:cNvSpPr>
            <a:spLocks noGrp="1"/>
          </p:cNvSpPr>
          <p:nvPr>
            <p:ph type="body" sz="half" idx="13"/>
          </p:nvPr>
        </p:nvSpPr>
        <p:spPr>
          <a:xfrm>
            <a:off x="4673927" y="1604840"/>
            <a:ext cx="4015600" cy="3977489"/>
          </a:xfrm>
          <a:prstGeom prst="rect">
            <a:avLst/>
          </a:prstGeom>
        </p:spPr>
        <p:txBody>
          <a:bodyPr lIns="0" tIns="0" rIns="0" bIns="0"/>
          <a:lstStyle/>
          <a:p>
            <a:endParaRPr/>
          </a:p>
        </p:txBody>
      </p:sp>
      <p:sp>
        <p:nvSpPr>
          <p:cNvPr id="1655"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5_Title Only">
    <p:bg>
      <p:bgPr>
        <a:solidFill>
          <a:srgbClr val="FFFFFF"/>
        </a:solidFill>
        <a:effectLst/>
      </p:bgPr>
    </p:bg>
    <p:spTree>
      <p:nvGrpSpPr>
        <p:cNvPr id="1" name=""/>
        <p:cNvGrpSpPr/>
        <p:nvPr/>
      </p:nvGrpSpPr>
      <p:grpSpPr>
        <a:xfrm>
          <a:off x="0" y="0"/>
          <a:ext cx="0" cy="0"/>
          <a:chOff x="0" y="0"/>
          <a:chExt cx="0" cy="0"/>
        </a:xfrm>
      </p:grpSpPr>
      <p:sp>
        <p:nvSpPr>
          <p:cNvPr id="1662"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63"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Centered Text">
    <p:bg>
      <p:bgPr>
        <a:solidFill>
          <a:srgbClr val="FFFFFF"/>
        </a:solidFill>
        <a:effectLst/>
      </p:bgPr>
    </p:bg>
    <p:spTree>
      <p:nvGrpSpPr>
        <p:cNvPr id="1" name=""/>
        <p:cNvGrpSpPr/>
        <p:nvPr/>
      </p:nvGrpSpPr>
      <p:grpSpPr>
        <a:xfrm>
          <a:off x="0" y="0"/>
          <a:ext cx="0" cy="0"/>
          <a:chOff x="0" y="0"/>
          <a:chExt cx="0" cy="0"/>
        </a:xfrm>
      </p:grpSpPr>
      <p:sp>
        <p:nvSpPr>
          <p:cNvPr id="1670" name="Body Level One…"/>
          <p:cNvSpPr txBox="1">
            <a:spLocks noGrp="1"/>
          </p:cNvSpPr>
          <p:nvPr>
            <p:ph type="body" idx="1"/>
          </p:nvPr>
        </p:nvSpPr>
        <p:spPr>
          <a:xfrm>
            <a:off x="457170" y="273350"/>
            <a:ext cx="8228767" cy="5308651"/>
          </a:xfrm>
          <a:prstGeom prst="rect">
            <a:avLst/>
          </a:prstGeom>
        </p:spPr>
        <p:txBody>
          <a:bodyPr lIns="0" tIns="0" rIns="0" bIns="0" anchor="ctr"/>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7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Title, 2 Content and Content">
    <p:bg>
      <p:bgPr>
        <a:solidFill>
          <a:srgbClr val="FFFFFF"/>
        </a:solidFill>
        <a:effectLst/>
      </p:bgPr>
    </p:bg>
    <p:spTree>
      <p:nvGrpSpPr>
        <p:cNvPr id="1" name=""/>
        <p:cNvGrpSpPr/>
        <p:nvPr/>
      </p:nvGrpSpPr>
      <p:grpSpPr>
        <a:xfrm>
          <a:off x="0" y="0"/>
          <a:ext cx="0" cy="0"/>
          <a:chOff x="0" y="0"/>
          <a:chExt cx="0" cy="0"/>
        </a:xfrm>
      </p:grpSpPr>
      <p:sp>
        <p:nvSpPr>
          <p:cNvPr id="167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79" name="Body Level One…"/>
          <p:cNvSpPr txBox="1">
            <a:spLocks noGrp="1"/>
          </p:cNvSpPr>
          <p:nvPr>
            <p:ph type="body" sz="quarter" idx="1"/>
          </p:nvPr>
        </p:nvSpPr>
        <p:spPr>
          <a:xfrm>
            <a:off x="457170" y="1604840"/>
            <a:ext cx="4015603"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80" name="PlaceHolder 4"/>
          <p:cNvSpPr>
            <a:spLocks noGrp="1"/>
          </p:cNvSpPr>
          <p:nvPr>
            <p:ph type="body" sz="half" idx="13"/>
          </p:nvPr>
        </p:nvSpPr>
        <p:spPr>
          <a:xfrm>
            <a:off x="4673927" y="1604840"/>
            <a:ext cx="4015600" cy="3977489"/>
          </a:xfrm>
          <a:prstGeom prst="rect">
            <a:avLst/>
          </a:prstGeom>
        </p:spPr>
        <p:txBody>
          <a:bodyPr lIns="0" tIns="0" rIns="0" bIns="0"/>
          <a:lstStyle/>
          <a:p>
            <a:endParaRPr/>
          </a:p>
        </p:txBody>
      </p:sp>
      <p:sp>
        <p:nvSpPr>
          <p:cNvPr id="168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FFFFFF"/>
        </a:solidFill>
        <a:effectLst/>
      </p:bgPr>
    </p:bg>
    <p:spTree>
      <p:nvGrpSpPr>
        <p:cNvPr id="1" name=""/>
        <p:cNvGrpSpPr/>
        <p:nvPr/>
      </p:nvGrpSpPr>
      <p:grpSpPr>
        <a:xfrm>
          <a:off x="0" y="0"/>
          <a:ext cx="0" cy="0"/>
          <a:chOff x="0" y="0"/>
          <a:chExt cx="0" cy="0"/>
        </a:xfrm>
      </p:grpSpPr>
      <p:sp>
        <p:nvSpPr>
          <p:cNvPr id="168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89" name="Body Level One…"/>
          <p:cNvSpPr txBox="1">
            <a:spLocks noGrp="1"/>
          </p:cNvSpPr>
          <p:nvPr>
            <p:ph type="body" sz="half" idx="1"/>
          </p:nvPr>
        </p:nvSpPr>
        <p:spPr>
          <a:xfrm>
            <a:off x="457170" y="1604840"/>
            <a:ext cx="4015603"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90" name="PlaceHolder 4"/>
          <p:cNvSpPr>
            <a:spLocks noGrp="1"/>
          </p:cNvSpPr>
          <p:nvPr>
            <p:ph type="body" sz="quarter" idx="13"/>
          </p:nvPr>
        </p:nvSpPr>
        <p:spPr>
          <a:xfrm>
            <a:off x="4673927" y="3682579"/>
            <a:ext cx="4015600" cy="1897137"/>
          </a:xfrm>
          <a:prstGeom prst="rect">
            <a:avLst/>
          </a:prstGeom>
        </p:spPr>
        <p:txBody>
          <a:bodyPr lIns="0" tIns="0" rIns="0" bIns="0"/>
          <a:lstStyle/>
          <a:p>
            <a:endParaRPr/>
          </a:p>
        </p:txBody>
      </p:sp>
      <p:sp>
        <p:nvSpPr>
          <p:cNvPr id="169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Title, 2 Content over Content">
    <p:bg>
      <p:bgPr>
        <a:solidFill>
          <a:srgbClr val="FFFFFF"/>
        </a:solidFill>
        <a:effectLst/>
      </p:bgPr>
    </p:bg>
    <p:spTree>
      <p:nvGrpSpPr>
        <p:cNvPr id="1" name=""/>
        <p:cNvGrpSpPr/>
        <p:nvPr/>
      </p:nvGrpSpPr>
      <p:grpSpPr>
        <a:xfrm>
          <a:off x="0" y="0"/>
          <a:ext cx="0" cy="0"/>
          <a:chOff x="0" y="0"/>
          <a:chExt cx="0" cy="0"/>
        </a:xfrm>
      </p:grpSpPr>
      <p:sp>
        <p:nvSpPr>
          <p:cNvPr id="169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699" name="Body Level One…"/>
          <p:cNvSpPr txBox="1">
            <a:spLocks noGrp="1"/>
          </p:cNvSpPr>
          <p:nvPr>
            <p:ph type="body" sz="quarter" idx="1"/>
          </p:nvPr>
        </p:nvSpPr>
        <p:spPr>
          <a:xfrm>
            <a:off x="457170" y="1604840"/>
            <a:ext cx="4015603"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00" name="PlaceHolder 4"/>
          <p:cNvSpPr>
            <a:spLocks noGrp="1"/>
          </p:cNvSpPr>
          <p:nvPr>
            <p:ph type="body" sz="half" idx="13"/>
          </p:nvPr>
        </p:nvSpPr>
        <p:spPr>
          <a:xfrm>
            <a:off x="457172" y="3682579"/>
            <a:ext cx="8228763" cy="1897137"/>
          </a:xfrm>
          <a:prstGeom prst="rect">
            <a:avLst/>
          </a:prstGeom>
        </p:spPr>
        <p:txBody>
          <a:bodyPr lIns="0" tIns="0" rIns="0" bIns="0"/>
          <a:lstStyle/>
          <a:p>
            <a:endParaRPr/>
          </a:p>
        </p:txBody>
      </p:sp>
      <p:sp>
        <p:nvSpPr>
          <p:cNvPr id="170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Title, Content over Content">
    <p:bg>
      <p:bgPr>
        <a:solidFill>
          <a:srgbClr val="FFFFFF"/>
        </a:solidFill>
        <a:effectLst/>
      </p:bgPr>
    </p:bg>
    <p:spTree>
      <p:nvGrpSpPr>
        <p:cNvPr id="1" name=""/>
        <p:cNvGrpSpPr/>
        <p:nvPr/>
      </p:nvGrpSpPr>
      <p:grpSpPr>
        <a:xfrm>
          <a:off x="0" y="0"/>
          <a:ext cx="0" cy="0"/>
          <a:chOff x="0" y="0"/>
          <a:chExt cx="0" cy="0"/>
        </a:xfrm>
      </p:grpSpPr>
      <p:sp>
        <p:nvSpPr>
          <p:cNvPr id="170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709" name="Body Level One…"/>
          <p:cNvSpPr txBox="1">
            <a:spLocks noGrp="1"/>
          </p:cNvSpPr>
          <p:nvPr>
            <p:ph type="body" sz="half" idx="1"/>
          </p:nvPr>
        </p:nvSpPr>
        <p:spPr>
          <a:xfrm>
            <a:off x="457170" y="1604840"/>
            <a:ext cx="8228767"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10" name="PlaceHolder 3"/>
          <p:cNvSpPr>
            <a:spLocks noGrp="1"/>
          </p:cNvSpPr>
          <p:nvPr>
            <p:ph type="body" sz="half" idx="13"/>
          </p:nvPr>
        </p:nvSpPr>
        <p:spPr>
          <a:xfrm>
            <a:off x="457172" y="3682579"/>
            <a:ext cx="8228763" cy="1897137"/>
          </a:xfrm>
          <a:prstGeom prst="rect">
            <a:avLst/>
          </a:prstGeom>
        </p:spPr>
        <p:txBody>
          <a:bodyPr lIns="0" tIns="0" rIns="0" bIns="0"/>
          <a:lstStyle/>
          <a:p>
            <a:endParaRPr/>
          </a:p>
        </p:txBody>
      </p:sp>
      <p:sp>
        <p:nvSpPr>
          <p:cNvPr id="171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Title, 4 Content">
    <p:bg>
      <p:bgPr>
        <a:solidFill>
          <a:srgbClr val="FFFFFF"/>
        </a:solidFill>
        <a:effectLst/>
      </p:bgPr>
    </p:bg>
    <p:spTree>
      <p:nvGrpSpPr>
        <p:cNvPr id="1" name=""/>
        <p:cNvGrpSpPr/>
        <p:nvPr/>
      </p:nvGrpSpPr>
      <p:grpSpPr>
        <a:xfrm>
          <a:off x="0" y="0"/>
          <a:ext cx="0" cy="0"/>
          <a:chOff x="0" y="0"/>
          <a:chExt cx="0" cy="0"/>
        </a:xfrm>
      </p:grpSpPr>
      <p:sp>
        <p:nvSpPr>
          <p:cNvPr id="171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719" name="Body Level One…"/>
          <p:cNvSpPr txBox="1">
            <a:spLocks noGrp="1"/>
          </p:cNvSpPr>
          <p:nvPr>
            <p:ph type="body" sz="quarter" idx="1"/>
          </p:nvPr>
        </p:nvSpPr>
        <p:spPr>
          <a:xfrm>
            <a:off x="457170" y="1604840"/>
            <a:ext cx="4015603"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20" name="PlaceHolder 5"/>
          <p:cNvSpPr>
            <a:spLocks noGrp="1"/>
          </p:cNvSpPr>
          <p:nvPr>
            <p:ph type="body" sz="quarter" idx="13"/>
          </p:nvPr>
        </p:nvSpPr>
        <p:spPr>
          <a:xfrm>
            <a:off x="457169" y="3682579"/>
            <a:ext cx="4015604" cy="1897137"/>
          </a:xfrm>
          <a:prstGeom prst="rect">
            <a:avLst/>
          </a:prstGeom>
        </p:spPr>
        <p:txBody>
          <a:bodyPr lIns="0" tIns="0" rIns="0" bIns="0"/>
          <a:lstStyle/>
          <a:p>
            <a:endParaRPr/>
          </a:p>
        </p:txBody>
      </p:sp>
      <p:sp>
        <p:nvSpPr>
          <p:cNvPr id="172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Title, 6 Content">
    <p:bg>
      <p:bgPr>
        <a:solidFill>
          <a:srgbClr val="FFFFFF"/>
        </a:solidFill>
        <a:effectLst/>
      </p:bgPr>
    </p:bg>
    <p:spTree>
      <p:nvGrpSpPr>
        <p:cNvPr id="1" name=""/>
        <p:cNvGrpSpPr/>
        <p:nvPr/>
      </p:nvGrpSpPr>
      <p:grpSpPr>
        <a:xfrm>
          <a:off x="0" y="0"/>
          <a:ext cx="0" cy="0"/>
          <a:chOff x="0" y="0"/>
          <a:chExt cx="0" cy="0"/>
        </a:xfrm>
      </p:grpSpPr>
      <p:sp>
        <p:nvSpPr>
          <p:cNvPr id="1728" name="Title Text"/>
          <p:cNvSpPr txBox="1">
            <a:spLocks noGrp="1"/>
          </p:cNvSpPr>
          <p:nvPr>
            <p:ph type="title"/>
          </p:nvPr>
        </p:nvSpPr>
        <p:spPr>
          <a:xfrm>
            <a:off x="457170" y="273351"/>
            <a:ext cx="8228767" cy="1145013"/>
          </a:xfrm>
          <a:prstGeom prst="rect">
            <a:avLst/>
          </a:prstGeom>
        </p:spPr>
        <p:txBody>
          <a:bodyPr lIns="0" tIns="0" rIns="0" bIns="0" anchor="ctr"/>
          <a:lstStyle>
            <a:lvl1pPr algn="l">
              <a:defRPr sz="1800" b="0">
                <a:solidFill>
                  <a:srgbClr val="000000"/>
                </a:solidFill>
                <a:latin typeface="+mn-lt"/>
                <a:ea typeface="+mn-ea"/>
                <a:cs typeface="+mn-cs"/>
                <a:sym typeface="Helvetica"/>
              </a:defRPr>
            </a:lvl1pPr>
          </a:lstStyle>
          <a:p>
            <a:pPr>
              <a:defRPr>
                <a:effectLst/>
              </a:defRPr>
            </a:pPr>
            <a:r>
              <a:t>Title Text</a:t>
            </a:r>
          </a:p>
        </p:txBody>
      </p:sp>
      <p:sp>
        <p:nvSpPr>
          <p:cNvPr id="1729" name="Body Level One…"/>
          <p:cNvSpPr txBox="1">
            <a:spLocks noGrp="1"/>
          </p:cNvSpPr>
          <p:nvPr>
            <p:ph type="body" sz="quarter" idx="1"/>
          </p:nvPr>
        </p:nvSpPr>
        <p:spPr>
          <a:xfrm>
            <a:off x="457170" y="1604840"/>
            <a:ext cx="2649312"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n-lt"/>
                <a:ea typeface="+mn-ea"/>
                <a:cs typeface="+mn-cs"/>
                <a:sym typeface="Helvetica"/>
              </a:defRPr>
            </a:lvl1pPr>
            <a:lvl2pPr marL="0" indent="0">
              <a:spcBef>
                <a:spcPts val="1200"/>
              </a:spcBef>
              <a:buClr>
                <a:srgbClr val="000000"/>
              </a:buClr>
              <a:defRPr sz="1800">
                <a:solidFill>
                  <a:srgbClr val="000000"/>
                </a:solidFill>
                <a:latin typeface="+mn-lt"/>
                <a:ea typeface="+mn-ea"/>
                <a:cs typeface="+mn-cs"/>
                <a:sym typeface="Helvetica"/>
              </a:defRPr>
            </a:lvl2pPr>
            <a:lvl3pPr marL="0" indent="0">
              <a:spcBef>
                <a:spcPts val="1200"/>
              </a:spcBef>
              <a:buClr>
                <a:srgbClr val="000000"/>
              </a:buClr>
              <a:defRPr sz="1800">
                <a:solidFill>
                  <a:srgbClr val="000000"/>
                </a:solidFill>
                <a:latin typeface="+mn-lt"/>
                <a:ea typeface="+mn-ea"/>
                <a:cs typeface="+mn-cs"/>
                <a:sym typeface="Helvetica"/>
              </a:defRPr>
            </a:lvl3pPr>
            <a:lvl4pPr marL="0" indent="0">
              <a:spcBef>
                <a:spcPts val="1200"/>
              </a:spcBef>
              <a:buClr>
                <a:srgbClr val="000000"/>
              </a:buClr>
              <a:defRPr sz="1800">
                <a:solidFill>
                  <a:srgbClr val="000000"/>
                </a:solidFill>
                <a:latin typeface="+mn-lt"/>
                <a:ea typeface="+mn-ea"/>
                <a:cs typeface="+mn-cs"/>
                <a:sym typeface="Helvetica"/>
              </a:defRPr>
            </a:lvl4pPr>
            <a:lvl5pPr marL="0" indent="0">
              <a:spcBef>
                <a:spcPts val="1200"/>
              </a:spcBef>
              <a:buClr>
                <a:srgbClr val="000000"/>
              </a:buClr>
              <a:defRPr sz="1800">
                <a:solidFill>
                  <a:srgbClr val="000000"/>
                </a:solidFill>
                <a:latin typeface="+mn-lt"/>
                <a:ea typeface="+mn-ea"/>
                <a:cs typeface="+mn-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30" name="PlaceHolder 7"/>
          <p:cNvSpPr>
            <a:spLocks noGrp="1"/>
          </p:cNvSpPr>
          <p:nvPr>
            <p:ph type="body" sz="quarter" idx="13"/>
          </p:nvPr>
        </p:nvSpPr>
        <p:spPr>
          <a:xfrm>
            <a:off x="457169" y="3682579"/>
            <a:ext cx="2649314" cy="1897137"/>
          </a:xfrm>
          <a:prstGeom prst="rect">
            <a:avLst/>
          </a:prstGeom>
        </p:spPr>
        <p:txBody>
          <a:bodyPr lIns="0" tIns="0" rIns="0" bIns="0"/>
          <a:lstStyle/>
          <a:p>
            <a:endParaRPr/>
          </a:p>
        </p:txBody>
      </p:sp>
      <p:sp>
        <p:nvSpPr>
          <p:cNvPr id="173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8_Titeldia">
    <p:spTree>
      <p:nvGrpSpPr>
        <p:cNvPr id="1" name=""/>
        <p:cNvGrpSpPr/>
        <p:nvPr/>
      </p:nvGrpSpPr>
      <p:grpSpPr>
        <a:xfrm>
          <a:off x="0" y="0"/>
          <a:ext cx="0" cy="0"/>
          <a:chOff x="0" y="0"/>
          <a:chExt cx="0" cy="0"/>
        </a:xfrm>
      </p:grpSpPr>
      <p:sp>
        <p:nvSpPr>
          <p:cNvPr id="1738"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1739"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j-lt"/>
                <a:ea typeface="+mj-ea"/>
                <a:cs typeface="+mj-cs"/>
                <a:sym typeface="Times New Roman"/>
              </a:defRPr>
            </a:lvl1pPr>
            <a:lvl2pPr marL="0" indent="0" algn="ctr">
              <a:defRPr>
                <a:latin typeface="+mj-lt"/>
                <a:ea typeface="+mj-ea"/>
                <a:cs typeface="+mj-cs"/>
                <a:sym typeface="Times New Roman"/>
              </a:defRPr>
            </a:lvl2pPr>
            <a:lvl3pPr marL="0" indent="0" algn="ctr">
              <a:defRPr>
                <a:latin typeface="+mj-lt"/>
                <a:ea typeface="+mj-ea"/>
                <a:cs typeface="+mj-cs"/>
                <a:sym typeface="Times New Roman"/>
              </a:defRPr>
            </a:lvl3pPr>
            <a:lvl4pPr marL="0" indent="0" algn="ctr">
              <a:defRPr>
                <a:latin typeface="+mj-lt"/>
                <a:ea typeface="+mj-ea"/>
                <a:cs typeface="+mj-cs"/>
                <a:sym typeface="Times New Roman"/>
              </a:defRPr>
            </a:lvl4pPr>
            <a:lvl5pPr marL="0" indent="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4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el en verticale tekst">
    <p:spTree>
      <p:nvGrpSpPr>
        <p:cNvPr id="1" name=""/>
        <p:cNvGrpSpPr/>
        <p:nvPr/>
      </p:nvGrpSpPr>
      <p:grpSpPr>
        <a:xfrm>
          <a:off x="0" y="0"/>
          <a:ext cx="0" cy="0"/>
          <a:chOff x="0" y="0"/>
          <a:chExt cx="0" cy="0"/>
        </a:xfrm>
      </p:grpSpPr>
      <p:pic>
        <p:nvPicPr>
          <p:cNvPr id="20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01"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2" name="Body Level One…"/>
          <p:cNvSpPr txBox="1">
            <a:spLocks noGrp="1"/>
          </p:cNvSpPr>
          <p:nvPr>
            <p:ph type="body" idx="1"/>
          </p:nvPr>
        </p:nvSpPr>
        <p:spPr>
          <a:xfrm>
            <a:off x="457200" y="1600202"/>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7_Titel en object">
    <p:spTree>
      <p:nvGrpSpPr>
        <p:cNvPr id="1" name=""/>
        <p:cNvGrpSpPr/>
        <p:nvPr/>
      </p:nvGrpSpPr>
      <p:grpSpPr>
        <a:xfrm>
          <a:off x="0" y="0"/>
          <a:ext cx="0" cy="0"/>
          <a:chOff x="0" y="0"/>
          <a:chExt cx="0" cy="0"/>
        </a:xfrm>
      </p:grpSpPr>
      <p:pic>
        <p:nvPicPr>
          <p:cNvPr id="174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48"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749"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75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8_Sectiekop">
    <p:spTree>
      <p:nvGrpSpPr>
        <p:cNvPr id="1" name=""/>
        <p:cNvGrpSpPr/>
        <p:nvPr/>
      </p:nvGrpSpPr>
      <p:grpSpPr>
        <a:xfrm>
          <a:off x="0" y="0"/>
          <a:ext cx="0" cy="0"/>
          <a:chOff x="0" y="0"/>
          <a:chExt cx="0" cy="0"/>
        </a:xfrm>
      </p:grpSpPr>
      <p:pic>
        <p:nvPicPr>
          <p:cNvPr id="175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58" name="Title Text"/>
          <p:cNvSpPr txBox="1">
            <a:spLocks noGrp="1"/>
          </p:cNvSpPr>
          <p:nvPr>
            <p:ph type="title"/>
          </p:nvPr>
        </p:nvSpPr>
        <p:spPr>
          <a:xfrm>
            <a:off x="722315" y="4406906"/>
            <a:ext cx="7772404" cy="1362079"/>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759" name="Body Level One…"/>
          <p:cNvSpPr txBox="1">
            <a:spLocks noGrp="1"/>
          </p:cNvSpPr>
          <p:nvPr>
            <p:ph type="body" sz="quarter" idx="1"/>
          </p:nvPr>
        </p:nvSpPr>
        <p:spPr>
          <a:xfrm>
            <a:off x="722315" y="2906714"/>
            <a:ext cx="7772404" cy="1500191"/>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6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10_Inhoud van twee">
    <p:spTree>
      <p:nvGrpSpPr>
        <p:cNvPr id="1" name=""/>
        <p:cNvGrpSpPr/>
        <p:nvPr/>
      </p:nvGrpSpPr>
      <p:grpSpPr>
        <a:xfrm>
          <a:off x="0" y="0"/>
          <a:ext cx="0" cy="0"/>
          <a:chOff x="0" y="0"/>
          <a:chExt cx="0" cy="0"/>
        </a:xfrm>
      </p:grpSpPr>
      <p:pic>
        <p:nvPicPr>
          <p:cNvPr id="176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6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769"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7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10_Vergelijking">
    <p:spTree>
      <p:nvGrpSpPr>
        <p:cNvPr id="1" name=""/>
        <p:cNvGrpSpPr/>
        <p:nvPr/>
      </p:nvGrpSpPr>
      <p:grpSpPr>
        <a:xfrm>
          <a:off x="0" y="0"/>
          <a:ext cx="0" cy="0"/>
          <a:chOff x="0" y="0"/>
          <a:chExt cx="0" cy="0"/>
        </a:xfrm>
      </p:grpSpPr>
      <p:pic>
        <p:nvPicPr>
          <p:cNvPr id="177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7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779" name="Body Level One…"/>
          <p:cNvSpPr txBox="1">
            <a:spLocks noGrp="1"/>
          </p:cNvSpPr>
          <p:nvPr>
            <p:ph type="body" sz="quarter" idx="1"/>
          </p:nvPr>
        </p:nvSpPr>
        <p:spPr>
          <a:xfrm>
            <a:off x="457200" y="1535113"/>
            <a:ext cx="4040188" cy="639766"/>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80" name="Tijdelijke aanduiding voor tekst 4"/>
          <p:cNvSpPr>
            <a:spLocks noGrp="1"/>
          </p:cNvSpPr>
          <p:nvPr>
            <p:ph type="body" sz="quarter" idx="13"/>
          </p:nvPr>
        </p:nvSpPr>
        <p:spPr>
          <a:xfrm>
            <a:off x="4645028" y="1535112"/>
            <a:ext cx="4041778" cy="639767"/>
          </a:xfrm>
          <a:prstGeom prst="rect">
            <a:avLst/>
          </a:prstGeom>
        </p:spPr>
        <p:txBody>
          <a:bodyPr lIns="45718" tIns="45718" rIns="45718" bIns="45718" anchor="b"/>
          <a:lstStyle/>
          <a:p>
            <a:endParaRPr/>
          </a:p>
        </p:txBody>
      </p:sp>
      <p:sp>
        <p:nvSpPr>
          <p:cNvPr id="1781"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8_Alleen titel">
    <p:spTree>
      <p:nvGrpSpPr>
        <p:cNvPr id="1" name=""/>
        <p:cNvGrpSpPr/>
        <p:nvPr/>
      </p:nvGrpSpPr>
      <p:grpSpPr>
        <a:xfrm>
          <a:off x="0" y="0"/>
          <a:ext cx="0" cy="0"/>
          <a:chOff x="0" y="0"/>
          <a:chExt cx="0" cy="0"/>
        </a:xfrm>
      </p:grpSpPr>
      <p:pic>
        <p:nvPicPr>
          <p:cNvPr id="1788"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89"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79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8_Leeg">
    <p:spTree>
      <p:nvGrpSpPr>
        <p:cNvPr id="1" name=""/>
        <p:cNvGrpSpPr/>
        <p:nvPr/>
      </p:nvGrpSpPr>
      <p:grpSpPr>
        <a:xfrm>
          <a:off x="0" y="0"/>
          <a:ext cx="0" cy="0"/>
          <a:chOff x="0" y="0"/>
          <a:chExt cx="0" cy="0"/>
        </a:xfrm>
      </p:grpSpPr>
      <p:pic>
        <p:nvPicPr>
          <p:cNvPr id="179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798"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x">
  <p:cSld name="7_Inhoud met bijschrift">
    <p:spTree>
      <p:nvGrpSpPr>
        <p:cNvPr id="1" name=""/>
        <p:cNvGrpSpPr/>
        <p:nvPr/>
      </p:nvGrpSpPr>
      <p:grpSpPr>
        <a:xfrm>
          <a:off x="0" y="0"/>
          <a:ext cx="0" cy="0"/>
          <a:chOff x="0" y="0"/>
          <a:chExt cx="0" cy="0"/>
        </a:xfrm>
      </p:grpSpPr>
      <p:pic>
        <p:nvPicPr>
          <p:cNvPr id="1805"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806" name="Title Text"/>
          <p:cNvSpPr txBox="1">
            <a:spLocks noGrp="1"/>
          </p:cNvSpPr>
          <p:nvPr>
            <p:ph type="title"/>
          </p:nvPr>
        </p:nvSpPr>
        <p:spPr>
          <a:xfrm>
            <a:off x="457200" y="273050"/>
            <a:ext cx="3008316" cy="1162052"/>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807" name="Body Level One…"/>
          <p:cNvSpPr txBox="1">
            <a:spLocks noGrp="1"/>
          </p:cNvSpPr>
          <p:nvPr>
            <p:ph type="body" idx="1"/>
          </p:nvPr>
        </p:nvSpPr>
        <p:spPr>
          <a:xfrm>
            <a:off x="3575050" y="273057"/>
            <a:ext cx="5111750" cy="5853114"/>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08" name="Tijdelijke aanduiding voor tekst 3"/>
          <p:cNvSpPr>
            <a:spLocks noGrp="1"/>
          </p:cNvSpPr>
          <p:nvPr>
            <p:ph type="body" sz="half" idx="13"/>
          </p:nvPr>
        </p:nvSpPr>
        <p:spPr>
          <a:xfrm>
            <a:off x="457203" y="1435104"/>
            <a:ext cx="3008316" cy="4691063"/>
          </a:xfrm>
          <a:prstGeom prst="rect">
            <a:avLst/>
          </a:prstGeom>
        </p:spPr>
        <p:txBody>
          <a:bodyPr lIns="45718" tIns="45718" rIns="45718" bIns="45718"/>
          <a:lstStyle/>
          <a:p>
            <a:endParaRPr/>
          </a:p>
        </p:txBody>
      </p:sp>
      <p:sp>
        <p:nvSpPr>
          <p:cNvPr id="1809"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
  <p:cSld name="8_Afbeelding met bijschrift">
    <p:spTree>
      <p:nvGrpSpPr>
        <p:cNvPr id="1" name=""/>
        <p:cNvGrpSpPr/>
        <p:nvPr/>
      </p:nvGrpSpPr>
      <p:grpSpPr>
        <a:xfrm>
          <a:off x="0" y="0"/>
          <a:ext cx="0" cy="0"/>
          <a:chOff x="0" y="0"/>
          <a:chExt cx="0" cy="0"/>
        </a:xfrm>
      </p:grpSpPr>
      <p:pic>
        <p:nvPicPr>
          <p:cNvPr id="1816"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817" name="Title Text"/>
          <p:cNvSpPr txBox="1">
            <a:spLocks noGrp="1"/>
          </p:cNvSpPr>
          <p:nvPr>
            <p:ph type="title"/>
          </p:nvPr>
        </p:nvSpPr>
        <p:spPr>
          <a:xfrm>
            <a:off x="1792290" y="4800601"/>
            <a:ext cx="5486407" cy="566742"/>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818" name="Tijdelijke aanduiding voor afbeelding 2"/>
          <p:cNvSpPr>
            <a:spLocks noGrp="1"/>
          </p:cNvSpPr>
          <p:nvPr>
            <p:ph type="pic" sz="half" idx="13"/>
          </p:nvPr>
        </p:nvSpPr>
        <p:spPr>
          <a:xfrm>
            <a:off x="1792290" y="612775"/>
            <a:ext cx="5486407" cy="4114800"/>
          </a:xfrm>
          <a:prstGeom prst="rect">
            <a:avLst/>
          </a:prstGeom>
        </p:spPr>
        <p:txBody>
          <a:bodyPr lIns="91439" rIns="91439">
            <a:noAutofit/>
          </a:bodyPr>
          <a:lstStyle/>
          <a:p>
            <a:endParaRPr/>
          </a:p>
        </p:txBody>
      </p:sp>
      <p:sp>
        <p:nvSpPr>
          <p:cNvPr id="1819" name="Body Level One…"/>
          <p:cNvSpPr txBox="1">
            <a:spLocks noGrp="1"/>
          </p:cNvSpPr>
          <p:nvPr>
            <p:ph type="body" sz="quarter" idx="1"/>
          </p:nvPr>
        </p:nvSpPr>
        <p:spPr>
          <a:xfrm>
            <a:off x="1792290" y="5367344"/>
            <a:ext cx="5486407" cy="804866"/>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2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
  <p:cSld name="8_Titel en verticale tekst">
    <p:spTree>
      <p:nvGrpSpPr>
        <p:cNvPr id="1" name=""/>
        <p:cNvGrpSpPr/>
        <p:nvPr/>
      </p:nvGrpSpPr>
      <p:grpSpPr>
        <a:xfrm>
          <a:off x="0" y="0"/>
          <a:ext cx="0" cy="0"/>
          <a:chOff x="0" y="0"/>
          <a:chExt cx="0" cy="0"/>
        </a:xfrm>
      </p:grpSpPr>
      <p:pic>
        <p:nvPicPr>
          <p:cNvPr id="182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82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829" name="Body Level One…"/>
          <p:cNvSpPr txBox="1">
            <a:spLocks noGrp="1"/>
          </p:cNvSpPr>
          <p:nvPr>
            <p:ph type="body" idx="1"/>
          </p:nvPr>
        </p:nvSpPr>
        <p:spPr>
          <a:xfrm>
            <a:off x="457200" y="1600206"/>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3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8_Verticale titel en tekst">
    <p:spTree>
      <p:nvGrpSpPr>
        <p:cNvPr id="1" name=""/>
        <p:cNvGrpSpPr/>
        <p:nvPr/>
      </p:nvGrpSpPr>
      <p:grpSpPr>
        <a:xfrm>
          <a:off x="0" y="0"/>
          <a:ext cx="0" cy="0"/>
          <a:chOff x="0" y="0"/>
          <a:chExt cx="0" cy="0"/>
        </a:xfrm>
      </p:grpSpPr>
      <p:pic>
        <p:nvPicPr>
          <p:cNvPr id="183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838" name="Title Text"/>
          <p:cNvSpPr txBox="1">
            <a:spLocks noGrp="1"/>
          </p:cNvSpPr>
          <p:nvPr>
            <p:ph type="title"/>
          </p:nvPr>
        </p:nvSpPr>
        <p:spPr>
          <a:xfrm>
            <a:off x="6629400" y="274639"/>
            <a:ext cx="2057400" cy="5851528"/>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839" name="Body Level One…"/>
          <p:cNvSpPr txBox="1">
            <a:spLocks noGrp="1"/>
          </p:cNvSpPr>
          <p:nvPr>
            <p:ph type="body" idx="1"/>
          </p:nvPr>
        </p:nvSpPr>
        <p:spPr>
          <a:xfrm>
            <a:off x="457200" y="274639"/>
            <a:ext cx="6019800" cy="5851528"/>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4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erticale titel en tekst">
    <p:spTree>
      <p:nvGrpSpPr>
        <p:cNvPr id="1" name=""/>
        <p:cNvGrpSpPr/>
        <p:nvPr/>
      </p:nvGrpSpPr>
      <p:grpSpPr>
        <a:xfrm>
          <a:off x="0" y="0"/>
          <a:ext cx="0" cy="0"/>
          <a:chOff x="0" y="0"/>
          <a:chExt cx="0" cy="0"/>
        </a:xfrm>
      </p:grpSpPr>
      <p:pic>
        <p:nvPicPr>
          <p:cNvPr id="21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11" name="Title Text"/>
          <p:cNvSpPr txBox="1">
            <a:spLocks noGrp="1"/>
          </p:cNvSpPr>
          <p:nvPr>
            <p:ph type="title"/>
          </p:nvPr>
        </p:nvSpPr>
        <p:spPr>
          <a:xfrm>
            <a:off x="6629400" y="274638"/>
            <a:ext cx="2057400" cy="5851527"/>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12" name="Body Level One…"/>
          <p:cNvSpPr txBox="1">
            <a:spLocks noGrp="1"/>
          </p:cNvSpPr>
          <p:nvPr>
            <p:ph type="body" idx="1"/>
          </p:nvPr>
        </p:nvSpPr>
        <p:spPr>
          <a:xfrm>
            <a:off x="457200" y="274638"/>
            <a:ext cx="6019800" cy="5851527"/>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9_Title and Text">
    <p:spTree>
      <p:nvGrpSpPr>
        <p:cNvPr id="1" name=""/>
        <p:cNvGrpSpPr/>
        <p:nvPr/>
      </p:nvGrpSpPr>
      <p:grpSpPr>
        <a:xfrm>
          <a:off x="0" y="0"/>
          <a:ext cx="0" cy="0"/>
          <a:chOff x="0" y="0"/>
          <a:chExt cx="0" cy="0"/>
        </a:xfrm>
      </p:grpSpPr>
      <p:pic>
        <p:nvPicPr>
          <p:cNvPr id="1847"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1848"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849"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850"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7_Title and Text 0">
    <p:spTree>
      <p:nvGrpSpPr>
        <p:cNvPr id="1" name=""/>
        <p:cNvGrpSpPr/>
        <p:nvPr/>
      </p:nvGrpSpPr>
      <p:grpSpPr>
        <a:xfrm>
          <a:off x="0" y="0"/>
          <a:ext cx="0" cy="0"/>
          <a:chOff x="0" y="0"/>
          <a:chExt cx="0" cy="0"/>
        </a:xfrm>
      </p:grpSpPr>
      <p:sp>
        <p:nvSpPr>
          <p:cNvPr id="1857"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858"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859"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9_Titeldia">
    <p:spTree>
      <p:nvGrpSpPr>
        <p:cNvPr id="1" name=""/>
        <p:cNvGrpSpPr/>
        <p:nvPr/>
      </p:nvGrpSpPr>
      <p:grpSpPr>
        <a:xfrm>
          <a:off x="0" y="0"/>
          <a:ext cx="0" cy="0"/>
          <a:chOff x="0" y="0"/>
          <a:chExt cx="0" cy="0"/>
        </a:xfrm>
      </p:grpSpPr>
      <p:sp>
        <p:nvSpPr>
          <p:cNvPr id="1866"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1867"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j-lt"/>
                <a:ea typeface="+mj-ea"/>
                <a:cs typeface="+mj-cs"/>
                <a:sym typeface="Times New Roman"/>
              </a:defRPr>
            </a:lvl1pPr>
            <a:lvl2pPr marL="0" indent="0" algn="ctr">
              <a:defRPr>
                <a:latin typeface="+mj-lt"/>
                <a:ea typeface="+mj-ea"/>
                <a:cs typeface="+mj-cs"/>
                <a:sym typeface="Times New Roman"/>
              </a:defRPr>
            </a:lvl2pPr>
            <a:lvl3pPr marL="0" indent="0" algn="ctr">
              <a:defRPr>
                <a:latin typeface="+mj-lt"/>
                <a:ea typeface="+mj-ea"/>
                <a:cs typeface="+mj-cs"/>
                <a:sym typeface="Times New Roman"/>
              </a:defRPr>
            </a:lvl3pPr>
            <a:lvl4pPr marL="0" indent="0" algn="ctr">
              <a:defRPr>
                <a:latin typeface="+mj-lt"/>
                <a:ea typeface="+mj-ea"/>
                <a:cs typeface="+mj-cs"/>
                <a:sym typeface="Times New Roman"/>
              </a:defRPr>
            </a:lvl4pPr>
            <a:lvl5pPr marL="0" indent="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6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8_Titel en object">
    <p:spTree>
      <p:nvGrpSpPr>
        <p:cNvPr id="1" name=""/>
        <p:cNvGrpSpPr/>
        <p:nvPr/>
      </p:nvGrpSpPr>
      <p:grpSpPr>
        <a:xfrm>
          <a:off x="0" y="0"/>
          <a:ext cx="0" cy="0"/>
          <a:chOff x="0" y="0"/>
          <a:chExt cx="0" cy="0"/>
        </a:xfrm>
      </p:grpSpPr>
      <p:pic>
        <p:nvPicPr>
          <p:cNvPr id="187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876"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877"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87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9_Sectiekop">
    <p:spTree>
      <p:nvGrpSpPr>
        <p:cNvPr id="1" name=""/>
        <p:cNvGrpSpPr/>
        <p:nvPr/>
      </p:nvGrpSpPr>
      <p:grpSpPr>
        <a:xfrm>
          <a:off x="0" y="0"/>
          <a:ext cx="0" cy="0"/>
          <a:chOff x="0" y="0"/>
          <a:chExt cx="0" cy="0"/>
        </a:xfrm>
      </p:grpSpPr>
      <p:pic>
        <p:nvPicPr>
          <p:cNvPr id="188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886" name="Title Text"/>
          <p:cNvSpPr txBox="1">
            <a:spLocks noGrp="1"/>
          </p:cNvSpPr>
          <p:nvPr>
            <p:ph type="title"/>
          </p:nvPr>
        </p:nvSpPr>
        <p:spPr>
          <a:xfrm>
            <a:off x="722315" y="4406906"/>
            <a:ext cx="7772404" cy="1362079"/>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887" name="Body Level One…"/>
          <p:cNvSpPr txBox="1">
            <a:spLocks noGrp="1"/>
          </p:cNvSpPr>
          <p:nvPr>
            <p:ph type="body" sz="quarter" idx="1"/>
          </p:nvPr>
        </p:nvSpPr>
        <p:spPr>
          <a:xfrm>
            <a:off x="722315" y="2906717"/>
            <a:ext cx="7772404" cy="1500192"/>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8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11_Inhoud van twee">
    <p:spTree>
      <p:nvGrpSpPr>
        <p:cNvPr id="1" name=""/>
        <p:cNvGrpSpPr/>
        <p:nvPr/>
      </p:nvGrpSpPr>
      <p:grpSpPr>
        <a:xfrm>
          <a:off x="0" y="0"/>
          <a:ext cx="0" cy="0"/>
          <a:chOff x="0" y="0"/>
          <a:chExt cx="0" cy="0"/>
        </a:xfrm>
      </p:grpSpPr>
      <p:pic>
        <p:nvPicPr>
          <p:cNvPr id="189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89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897"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9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11_Vergelijking">
    <p:spTree>
      <p:nvGrpSpPr>
        <p:cNvPr id="1" name=""/>
        <p:cNvGrpSpPr/>
        <p:nvPr/>
      </p:nvGrpSpPr>
      <p:grpSpPr>
        <a:xfrm>
          <a:off x="0" y="0"/>
          <a:ext cx="0" cy="0"/>
          <a:chOff x="0" y="0"/>
          <a:chExt cx="0" cy="0"/>
        </a:xfrm>
      </p:grpSpPr>
      <p:pic>
        <p:nvPicPr>
          <p:cNvPr id="190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0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07" name="Body Level One…"/>
          <p:cNvSpPr txBox="1">
            <a:spLocks noGrp="1"/>
          </p:cNvSpPr>
          <p:nvPr>
            <p:ph type="body" sz="quarter" idx="1"/>
          </p:nvPr>
        </p:nvSpPr>
        <p:spPr>
          <a:xfrm>
            <a:off x="457200" y="1535113"/>
            <a:ext cx="4040188" cy="639766"/>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08" name="Tijdelijke aanduiding voor tekst 4"/>
          <p:cNvSpPr>
            <a:spLocks noGrp="1"/>
          </p:cNvSpPr>
          <p:nvPr>
            <p:ph type="body" sz="quarter" idx="13"/>
          </p:nvPr>
        </p:nvSpPr>
        <p:spPr>
          <a:xfrm>
            <a:off x="4645028" y="1535112"/>
            <a:ext cx="4041778" cy="639767"/>
          </a:xfrm>
          <a:prstGeom prst="rect">
            <a:avLst/>
          </a:prstGeom>
        </p:spPr>
        <p:txBody>
          <a:bodyPr lIns="45718" tIns="45718" rIns="45718" bIns="45718" anchor="b"/>
          <a:lstStyle/>
          <a:p>
            <a:endParaRPr/>
          </a:p>
        </p:txBody>
      </p:sp>
      <p:sp>
        <p:nvSpPr>
          <p:cNvPr id="1909"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9_Alleen titel">
    <p:spTree>
      <p:nvGrpSpPr>
        <p:cNvPr id="1" name=""/>
        <p:cNvGrpSpPr/>
        <p:nvPr/>
      </p:nvGrpSpPr>
      <p:grpSpPr>
        <a:xfrm>
          <a:off x="0" y="0"/>
          <a:ext cx="0" cy="0"/>
          <a:chOff x="0" y="0"/>
          <a:chExt cx="0" cy="0"/>
        </a:xfrm>
      </p:grpSpPr>
      <p:pic>
        <p:nvPicPr>
          <p:cNvPr id="1916"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17"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1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9_Leeg">
    <p:spTree>
      <p:nvGrpSpPr>
        <p:cNvPr id="1" name=""/>
        <p:cNvGrpSpPr/>
        <p:nvPr/>
      </p:nvGrpSpPr>
      <p:grpSpPr>
        <a:xfrm>
          <a:off x="0" y="0"/>
          <a:ext cx="0" cy="0"/>
          <a:chOff x="0" y="0"/>
          <a:chExt cx="0" cy="0"/>
        </a:xfrm>
      </p:grpSpPr>
      <p:pic>
        <p:nvPicPr>
          <p:cNvPr id="192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26"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8_Inhoud met bijschrift">
    <p:spTree>
      <p:nvGrpSpPr>
        <p:cNvPr id="1" name=""/>
        <p:cNvGrpSpPr/>
        <p:nvPr/>
      </p:nvGrpSpPr>
      <p:grpSpPr>
        <a:xfrm>
          <a:off x="0" y="0"/>
          <a:ext cx="0" cy="0"/>
          <a:chOff x="0" y="0"/>
          <a:chExt cx="0" cy="0"/>
        </a:xfrm>
      </p:grpSpPr>
      <p:pic>
        <p:nvPicPr>
          <p:cNvPr id="1933"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34" name="Title Text"/>
          <p:cNvSpPr txBox="1">
            <a:spLocks noGrp="1"/>
          </p:cNvSpPr>
          <p:nvPr>
            <p:ph type="title"/>
          </p:nvPr>
        </p:nvSpPr>
        <p:spPr>
          <a:xfrm>
            <a:off x="457204" y="273050"/>
            <a:ext cx="3008318" cy="1162052"/>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35" name="Body Level One…"/>
          <p:cNvSpPr txBox="1">
            <a:spLocks noGrp="1"/>
          </p:cNvSpPr>
          <p:nvPr>
            <p:ph type="body" idx="1"/>
          </p:nvPr>
        </p:nvSpPr>
        <p:spPr>
          <a:xfrm>
            <a:off x="3575050" y="273057"/>
            <a:ext cx="5111750" cy="5853114"/>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36" name="Tijdelijke aanduiding voor tekst 3"/>
          <p:cNvSpPr>
            <a:spLocks noGrp="1"/>
          </p:cNvSpPr>
          <p:nvPr>
            <p:ph type="body" sz="half" idx="13"/>
          </p:nvPr>
        </p:nvSpPr>
        <p:spPr>
          <a:xfrm>
            <a:off x="457199" y="1435104"/>
            <a:ext cx="3008322" cy="4691063"/>
          </a:xfrm>
          <a:prstGeom prst="rect">
            <a:avLst/>
          </a:prstGeom>
        </p:spPr>
        <p:txBody>
          <a:bodyPr lIns="45718" tIns="45718" rIns="45718" bIns="45718"/>
          <a:lstStyle/>
          <a:p>
            <a:endParaRPr/>
          </a:p>
        </p:txBody>
      </p:sp>
      <p:sp>
        <p:nvSpPr>
          <p:cNvPr id="1937"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22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1"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22"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9_Afbeelding met bijschrift">
    <p:spTree>
      <p:nvGrpSpPr>
        <p:cNvPr id="1" name=""/>
        <p:cNvGrpSpPr/>
        <p:nvPr/>
      </p:nvGrpSpPr>
      <p:grpSpPr>
        <a:xfrm>
          <a:off x="0" y="0"/>
          <a:ext cx="0" cy="0"/>
          <a:chOff x="0" y="0"/>
          <a:chExt cx="0" cy="0"/>
        </a:xfrm>
      </p:grpSpPr>
      <p:pic>
        <p:nvPicPr>
          <p:cNvPr id="1944"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45" name="Title Text"/>
          <p:cNvSpPr txBox="1">
            <a:spLocks noGrp="1"/>
          </p:cNvSpPr>
          <p:nvPr>
            <p:ph type="title"/>
          </p:nvPr>
        </p:nvSpPr>
        <p:spPr>
          <a:xfrm>
            <a:off x="1792289" y="4800601"/>
            <a:ext cx="5486404" cy="566742"/>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46" name="Tijdelijke aanduiding voor afbeelding 2"/>
          <p:cNvSpPr>
            <a:spLocks noGrp="1"/>
          </p:cNvSpPr>
          <p:nvPr>
            <p:ph type="pic" sz="half" idx="13"/>
          </p:nvPr>
        </p:nvSpPr>
        <p:spPr>
          <a:xfrm>
            <a:off x="1792289" y="612775"/>
            <a:ext cx="5486404" cy="4114800"/>
          </a:xfrm>
          <a:prstGeom prst="rect">
            <a:avLst/>
          </a:prstGeom>
        </p:spPr>
        <p:txBody>
          <a:bodyPr lIns="91439" rIns="91439">
            <a:noAutofit/>
          </a:bodyPr>
          <a:lstStyle/>
          <a:p>
            <a:endParaRPr/>
          </a:p>
        </p:txBody>
      </p:sp>
      <p:sp>
        <p:nvSpPr>
          <p:cNvPr id="1947" name="Body Level One…"/>
          <p:cNvSpPr txBox="1">
            <a:spLocks noGrp="1"/>
          </p:cNvSpPr>
          <p:nvPr>
            <p:ph type="body" sz="quarter" idx="1"/>
          </p:nvPr>
        </p:nvSpPr>
        <p:spPr>
          <a:xfrm>
            <a:off x="1792289" y="5367337"/>
            <a:ext cx="5486404" cy="804867"/>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4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9_Titel en verticale tekst">
    <p:spTree>
      <p:nvGrpSpPr>
        <p:cNvPr id="1" name=""/>
        <p:cNvGrpSpPr/>
        <p:nvPr/>
      </p:nvGrpSpPr>
      <p:grpSpPr>
        <a:xfrm>
          <a:off x="0" y="0"/>
          <a:ext cx="0" cy="0"/>
          <a:chOff x="0" y="0"/>
          <a:chExt cx="0" cy="0"/>
        </a:xfrm>
      </p:grpSpPr>
      <p:pic>
        <p:nvPicPr>
          <p:cNvPr id="195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5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57" name="Body Level One…"/>
          <p:cNvSpPr txBox="1">
            <a:spLocks noGrp="1"/>
          </p:cNvSpPr>
          <p:nvPr>
            <p:ph type="body" idx="1"/>
          </p:nvPr>
        </p:nvSpPr>
        <p:spPr>
          <a:xfrm>
            <a:off x="457200" y="1600206"/>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5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9_Verticale titel en tekst">
    <p:spTree>
      <p:nvGrpSpPr>
        <p:cNvPr id="1" name=""/>
        <p:cNvGrpSpPr/>
        <p:nvPr/>
      </p:nvGrpSpPr>
      <p:grpSpPr>
        <a:xfrm>
          <a:off x="0" y="0"/>
          <a:ext cx="0" cy="0"/>
          <a:chOff x="0" y="0"/>
          <a:chExt cx="0" cy="0"/>
        </a:xfrm>
      </p:grpSpPr>
      <p:pic>
        <p:nvPicPr>
          <p:cNvPr id="196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66" name="Title Text"/>
          <p:cNvSpPr txBox="1">
            <a:spLocks noGrp="1"/>
          </p:cNvSpPr>
          <p:nvPr>
            <p:ph type="title"/>
          </p:nvPr>
        </p:nvSpPr>
        <p:spPr>
          <a:xfrm>
            <a:off x="6629400" y="274643"/>
            <a:ext cx="2057400" cy="5851530"/>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67" name="Body Level One…"/>
          <p:cNvSpPr txBox="1">
            <a:spLocks noGrp="1"/>
          </p:cNvSpPr>
          <p:nvPr>
            <p:ph type="body" idx="1"/>
          </p:nvPr>
        </p:nvSpPr>
        <p:spPr>
          <a:xfrm>
            <a:off x="457200" y="274643"/>
            <a:ext cx="6019800" cy="5851530"/>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6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10_Title and Text">
    <p:spTree>
      <p:nvGrpSpPr>
        <p:cNvPr id="1" name=""/>
        <p:cNvGrpSpPr/>
        <p:nvPr/>
      </p:nvGrpSpPr>
      <p:grpSpPr>
        <a:xfrm>
          <a:off x="0" y="0"/>
          <a:ext cx="0" cy="0"/>
          <a:chOff x="0" y="0"/>
          <a:chExt cx="0" cy="0"/>
        </a:xfrm>
      </p:grpSpPr>
      <p:pic>
        <p:nvPicPr>
          <p:cNvPr id="1975"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1976"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977"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978"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8_Title and Text 0">
    <p:spTree>
      <p:nvGrpSpPr>
        <p:cNvPr id="1" name=""/>
        <p:cNvGrpSpPr/>
        <p:nvPr/>
      </p:nvGrpSpPr>
      <p:grpSpPr>
        <a:xfrm>
          <a:off x="0" y="0"/>
          <a:ext cx="0" cy="0"/>
          <a:chOff x="0" y="0"/>
          <a:chExt cx="0" cy="0"/>
        </a:xfrm>
      </p:grpSpPr>
      <p:sp>
        <p:nvSpPr>
          <p:cNvPr id="1985"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986"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987" name="Slide Number"/>
          <p:cNvSpPr txBox="1">
            <a:spLocks noGrp="1"/>
          </p:cNvSpPr>
          <p:nvPr>
            <p:ph type="sldNum" sz="quarter" idx="2"/>
          </p:nvPr>
        </p:nvSpPr>
        <p:spPr>
          <a:xfrm>
            <a:off x="6279551" y="6221740"/>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212121"/>
        </a:solidFill>
        <a:effectLst/>
      </p:bgPr>
    </p:bg>
    <p:spTree>
      <p:nvGrpSpPr>
        <p:cNvPr id="1" name=""/>
        <p:cNvGrpSpPr/>
        <p:nvPr/>
      </p:nvGrpSpPr>
      <p:grpSpPr>
        <a:xfrm>
          <a:off x="0" y="0"/>
          <a:ext cx="0" cy="0"/>
          <a:chOff x="0" y="0"/>
          <a:chExt cx="0" cy="0"/>
        </a:xfrm>
      </p:grpSpPr>
      <p:sp>
        <p:nvSpPr>
          <p:cNvPr id="1994" name="Title Text"/>
          <p:cNvSpPr txBox="1">
            <a:spLocks noGrp="1"/>
          </p:cNvSpPr>
          <p:nvPr>
            <p:ph type="title"/>
          </p:nvPr>
        </p:nvSpPr>
        <p:spPr>
          <a:xfrm>
            <a:off x="311712" y="992771"/>
            <a:ext cx="8520602" cy="2736904"/>
          </a:xfrm>
          <a:prstGeom prst="rect">
            <a:avLst/>
          </a:prstGeom>
        </p:spPr>
        <p:txBody>
          <a:bodyPr lIns="91421" tIns="91421" rIns="91421" bIns="91421" anchor="b"/>
          <a:lstStyle>
            <a:lvl1pPr>
              <a:defRPr sz="5200" b="0"/>
            </a:lvl1pPr>
          </a:lstStyle>
          <a:p>
            <a:pPr>
              <a:defRPr>
                <a:effectLst/>
              </a:defRPr>
            </a:pPr>
            <a:r>
              <a:t>Title Text</a:t>
            </a:r>
          </a:p>
        </p:txBody>
      </p:sp>
      <p:sp>
        <p:nvSpPr>
          <p:cNvPr id="1995" name="Body Level One…"/>
          <p:cNvSpPr txBox="1">
            <a:spLocks noGrp="1"/>
          </p:cNvSpPr>
          <p:nvPr>
            <p:ph type="body" sz="quarter" idx="1"/>
          </p:nvPr>
        </p:nvSpPr>
        <p:spPr>
          <a:xfrm>
            <a:off x="311702" y="3778834"/>
            <a:ext cx="8520604" cy="1056906"/>
          </a:xfrm>
          <a:prstGeom prst="rect">
            <a:avLst/>
          </a:prstGeom>
        </p:spPr>
        <p:txBody>
          <a:bodyPr lIns="91421" tIns="91421" rIns="91421" bIns="91421"/>
          <a:lstStyle>
            <a:lvl1pPr marL="0" indent="114300" algn="ctr">
              <a:spcBef>
                <a:spcPts val="0"/>
              </a:spcBef>
              <a:defRPr>
                <a:solidFill>
                  <a:srgbClr val="ADADAD"/>
                </a:solidFill>
              </a:defRPr>
            </a:lvl1pPr>
            <a:lvl2pPr marL="0" algn="ctr">
              <a:spcBef>
                <a:spcPts val="0"/>
              </a:spcBef>
              <a:defRPr>
                <a:solidFill>
                  <a:srgbClr val="ADADAD"/>
                </a:solidFill>
              </a:defRPr>
            </a:lvl2pPr>
            <a:lvl3pPr marL="0" indent="114300" algn="ctr">
              <a:spcBef>
                <a:spcPts val="0"/>
              </a:spcBef>
              <a:defRPr>
                <a:solidFill>
                  <a:srgbClr val="ADADAD"/>
                </a:solidFill>
              </a:defRPr>
            </a:lvl3pPr>
            <a:lvl4pPr marL="0" indent="114300" algn="ctr">
              <a:spcBef>
                <a:spcPts val="0"/>
              </a:spcBef>
              <a:defRPr>
                <a:solidFill>
                  <a:srgbClr val="ADADAD"/>
                </a:solidFill>
              </a:defRPr>
            </a:lvl4pPr>
            <a:lvl5pPr marL="0" indent="114300" algn="ctr">
              <a:spcBef>
                <a:spcPts val="0"/>
              </a:spcBef>
              <a:defRPr>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996"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x">
  <p:cSld name="5_Section header">
    <p:bg>
      <p:bgPr>
        <a:solidFill>
          <a:srgbClr val="212121"/>
        </a:solidFill>
        <a:effectLst/>
      </p:bgPr>
    </p:bg>
    <p:spTree>
      <p:nvGrpSpPr>
        <p:cNvPr id="1" name=""/>
        <p:cNvGrpSpPr/>
        <p:nvPr/>
      </p:nvGrpSpPr>
      <p:grpSpPr>
        <a:xfrm>
          <a:off x="0" y="0"/>
          <a:ext cx="0" cy="0"/>
          <a:chOff x="0" y="0"/>
          <a:chExt cx="0" cy="0"/>
        </a:xfrm>
      </p:grpSpPr>
      <p:sp>
        <p:nvSpPr>
          <p:cNvPr id="2003" name="Title Text"/>
          <p:cNvSpPr txBox="1">
            <a:spLocks noGrp="1"/>
          </p:cNvSpPr>
          <p:nvPr>
            <p:ph type="title"/>
          </p:nvPr>
        </p:nvSpPr>
        <p:spPr>
          <a:xfrm>
            <a:off x="311702" y="2867798"/>
            <a:ext cx="8520604" cy="1122304"/>
          </a:xfrm>
          <a:prstGeom prst="rect">
            <a:avLst/>
          </a:prstGeom>
        </p:spPr>
        <p:txBody>
          <a:bodyPr lIns="91421" tIns="91421" rIns="91421" bIns="91421" anchor="ctr"/>
          <a:lstStyle>
            <a:lvl1pPr>
              <a:defRPr sz="3600" b="0"/>
            </a:lvl1pPr>
          </a:lstStyle>
          <a:p>
            <a:pPr>
              <a:defRPr>
                <a:effectLst/>
              </a:defRPr>
            </a:pPr>
            <a:r>
              <a:t>Title Text</a:t>
            </a:r>
          </a:p>
        </p:txBody>
      </p:sp>
      <p:sp>
        <p:nvSpPr>
          <p:cNvPr id="2004"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cSld name="2_Title and body">
    <p:bg>
      <p:bgPr>
        <a:solidFill>
          <a:srgbClr val="212121"/>
        </a:solidFill>
        <a:effectLst/>
      </p:bgPr>
    </p:bg>
    <p:spTree>
      <p:nvGrpSpPr>
        <p:cNvPr id="1" name=""/>
        <p:cNvGrpSpPr/>
        <p:nvPr/>
      </p:nvGrpSpPr>
      <p:grpSpPr>
        <a:xfrm>
          <a:off x="0" y="0"/>
          <a:ext cx="0" cy="0"/>
          <a:chOff x="0" y="0"/>
          <a:chExt cx="0" cy="0"/>
        </a:xfrm>
      </p:grpSpPr>
      <p:sp>
        <p:nvSpPr>
          <p:cNvPr id="2011" name="Title Text"/>
          <p:cNvSpPr txBox="1">
            <a:spLocks noGrp="1"/>
          </p:cNvSpPr>
          <p:nvPr>
            <p:ph type="title"/>
          </p:nvPr>
        </p:nvSpPr>
        <p:spPr>
          <a:xfrm>
            <a:off x="311702" y="593366"/>
            <a:ext cx="8520604" cy="763504"/>
          </a:xfrm>
          <a:prstGeom prst="rect">
            <a:avLst/>
          </a:prstGeom>
        </p:spPr>
        <p:txBody>
          <a:bodyPr lIns="91421" tIns="91421" rIns="91421" bIns="91421"/>
          <a:lstStyle>
            <a:lvl1pPr algn="l">
              <a:defRPr b="0"/>
            </a:lvl1pPr>
          </a:lstStyle>
          <a:p>
            <a:pPr>
              <a:defRPr>
                <a:effectLst/>
              </a:defRPr>
            </a:pPr>
            <a:r>
              <a:t>Title Text</a:t>
            </a:r>
          </a:p>
        </p:txBody>
      </p:sp>
      <p:sp>
        <p:nvSpPr>
          <p:cNvPr id="2012" name="Body Level One…"/>
          <p:cNvSpPr txBox="1">
            <a:spLocks noGrp="1"/>
          </p:cNvSpPr>
          <p:nvPr>
            <p:ph type="body" idx="1"/>
          </p:nvPr>
        </p:nvSpPr>
        <p:spPr>
          <a:xfrm>
            <a:off x="311702" y="1536633"/>
            <a:ext cx="8520604" cy="4555200"/>
          </a:xfrm>
          <a:prstGeom prst="rect">
            <a:avLst/>
          </a:prstGeom>
        </p:spPr>
        <p:txBody>
          <a:bodyPr lIns="91421" tIns="91421" rIns="91421" bIns="91421"/>
          <a:lstStyle>
            <a:lvl1pPr marL="457200">
              <a:lnSpc>
                <a:spcPct val="115000"/>
              </a:lnSpc>
              <a:spcBef>
                <a:spcPts val="0"/>
              </a:spcBef>
              <a:buClr>
                <a:srgbClr val="ADADAD"/>
              </a:buClr>
              <a:buSzPts val="1800"/>
              <a:buFont typeface="Arial"/>
              <a:buChar char="●"/>
              <a:defRPr sz="1800">
                <a:solidFill>
                  <a:srgbClr val="ADADAD"/>
                </a:solidFill>
              </a:defRPr>
            </a:lvl1pPr>
            <a:lvl2pPr marL="1005114" indent="-408213">
              <a:lnSpc>
                <a:spcPct val="115000"/>
              </a:lnSpc>
              <a:spcBef>
                <a:spcPts val="0"/>
              </a:spcBef>
              <a:buClr>
                <a:srgbClr val="ADADAD"/>
              </a:buClr>
              <a:buSzPts val="1800"/>
              <a:buFont typeface="Arial"/>
              <a:buChar char="○"/>
              <a:defRPr sz="1800">
                <a:solidFill>
                  <a:srgbClr val="ADADAD"/>
                </a:solidFill>
              </a:defRPr>
            </a:lvl2pPr>
            <a:lvl3pPr marL="1462314" indent="-408214">
              <a:lnSpc>
                <a:spcPct val="115000"/>
              </a:lnSpc>
              <a:spcBef>
                <a:spcPts val="0"/>
              </a:spcBef>
              <a:buClr>
                <a:srgbClr val="ADADAD"/>
              </a:buClr>
              <a:buSzPts val="1800"/>
              <a:buFont typeface="Arial"/>
              <a:buChar char="■"/>
              <a:defRPr sz="1800">
                <a:solidFill>
                  <a:srgbClr val="ADADAD"/>
                </a:solidFill>
              </a:defRPr>
            </a:lvl3pPr>
            <a:lvl4pPr marL="1919514" indent="-408214">
              <a:lnSpc>
                <a:spcPct val="115000"/>
              </a:lnSpc>
              <a:spcBef>
                <a:spcPts val="0"/>
              </a:spcBef>
              <a:buClr>
                <a:srgbClr val="ADADAD"/>
              </a:buClr>
              <a:buSzPts val="1800"/>
              <a:buFont typeface="Arial"/>
              <a:buChar char="●"/>
              <a:defRPr sz="1800">
                <a:solidFill>
                  <a:srgbClr val="ADADAD"/>
                </a:solidFill>
              </a:defRPr>
            </a:lvl4pPr>
            <a:lvl5pPr marL="2376714" indent="-408214">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13"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
  <p:cSld name="2_Title and two columns">
    <p:bg>
      <p:bgPr>
        <a:solidFill>
          <a:srgbClr val="212121"/>
        </a:solidFill>
        <a:effectLst/>
      </p:bgPr>
    </p:bg>
    <p:spTree>
      <p:nvGrpSpPr>
        <p:cNvPr id="1" name=""/>
        <p:cNvGrpSpPr/>
        <p:nvPr/>
      </p:nvGrpSpPr>
      <p:grpSpPr>
        <a:xfrm>
          <a:off x="0" y="0"/>
          <a:ext cx="0" cy="0"/>
          <a:chOff x="0" y="0"/>
          <a:chExt cx="0" cy="0"/>
        </a:xfrm>
      </p:grpSpPr>
      <p:sp>
        <p:nvSpPr>
          <p:cNvPr id="2020" name="Title Text"/>
          <p:cNvSpPr txBox="1">
            <a:spLocks noGrp="1"/>
          </p:cNvSpPr>
          <p:nvPr>
            <p:ph type="title"/>
          </p:nvPr>
        </p:nvSpPr>
        <p:spPr>
          <a:xfrm>
            <a:off x="311702" y="593366"/>
            <a:ext cx="8520604" cy="763504"/>
          </a:xfrm>
          <a:prstGeom prst="rect">
            <a:avLst/>
          </a:prstGeom>
        </p:spPr>
        <p:txBody>
          <a:bodyPr lIns="91421" tIns="91421" rIns="91421" bIns="91421"/>
          <a:lstStyle>
            <a:lvl1pPr algn="l">
              <a:defRPr b="0"/>
            </a:lvl1pPr>
          </a:lstStyle>
          <a:p>
            <a:pPr>
              <a:defRPr>
                <a:effectLst/>
              </a:defRPr>
            </a:pPr>
            <a:r>
              <a:t>Title Text</a:t>
            </a:r>
          </a:p>
        </p:txBody>
      </p:sp>
      <p:sp>
        <p:nvSpPr>
          <p:cNvPr id="2021" name="Body Level One…"/>
          <p:cNvSpPr txBox="1">
            <a:spLocks noGrp="1"/>
          </p:cNvSpPr>
          <p:nvPr>
            <p:ph type="body" sz="half" idx="1"/>
          </p:nvPr>
        </p:nvSpPr>
        <p:spPr>
          <a:xfrm>
            <a:off x="311702" y="1536633"/>
            <a:ext cx="3999904" cy="4555200"/>
          </a:xfrm>
          <a:prstGeom prst="rect">
            <a:avLst/>
          </a:prstGeom>
        </p:spPr>
        <p:txBody>
          <a:bodyPr lIns="91421" tIns="91421" rIns="91421" bIns="91421"/>
          <a:lstStyle>
            <a:lvl1pPr marL="457200" indent="-317500">
              <a:lnSpc>
                <a:spcPct val="115000"/>
              </a:lnSpc>
              <a:spcBef>
                <a:spcPts val="0"/>
              </a:spcBef>
              <a:buClr>
                <a:srgbClr val="ADADAD"/>
              </a:buClr>
              <a:buSzPts val="1400"/>
              <a:buFont typeface="Arial"/>
              <a:buChar char="●"/>
              <a:defRPr sz="1400">
                <a:solidFill>
                  <a:srgbClr val="ADADAD"/>
                </a:solidFill>
              </a:defRPr>
            </a:lvl1pPr>
            <a:lvl2pPr marL="965200" indent="-355600">
              <a:lnSpc>
                <a:spcPct val="115000"/>
              </a:lnSpc>
              <a:spcBef>
                <a:spcPts val="0"/>
              </a:spcBef>
              <a:buClr>
                <a:srgbClr val="ADADAD"/>
              </a:buClr>
              <a:buSzPts val="1400"/>
              <a:buFont typeface="Arial"/>
              <a:buChar char="○"/>
              <a:defRPr sz="1400">
                <a:solidFill>
                  <a:srgbClr val="ADADAD"/>
                </a:solidFill>
              </a:defRPr>
            </a:lvl2pPr>
            <a:lvl3pPr marL="1422400" indent="-355600">
              <a:lnSpc>
                <a:spcPct val="115000"/>
              </a:lnSpc>
              <a:spcBef>
                <a:spcPts val="0"/>
              </a:spcBef>
              <a:buClr>
                <a:srgbClr val="ADADAD"/>
              </a:buClr>
              <a:buSzPts val="1400"/>
              <a:buFont typeface="Arial"/>
              <a:buChar char="■"/>
              <a:defRPr sz="1400">
                <a:solidFill>
                  <a:srgbClr val="ADADAD"/>
                </a:solidFill>
              </a:defRPr>
            </a:lvl3pPr>
            <a:lvl4pPr marL="1879600" indent="-355600">
              <a:lnSpc>
                <a:spcPct val="115000"/>
              </a:lnSpc>
              <a:spcBef>
                <a:spcPts val="0"/>
              </a:spcBef>
              <a:buClr>
                <a:srgbClr val="ADADAD"/>
              </a:buClr>
              <a:buSzPts val="1400"/>
              <a:buFont typeface="Arial"/>
              <a:buChar char="●"/>
              <a:defRPr sz="1400">
                <a:solidFill>
                  <a:srgbClr val="ADADAD"/>
                </a:solidFill>
              </a:defRPr>
            </a:lvl4pPr>
            <a:lvl5pPr marL="2336800" indent="-355600">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22" name="Google Shape;27;p5"/>
          <p:cNvSpPr txBox="1">
            <a:spLocks noGrp="1"/>
          </p:cNvSpPr>
          <p:nvPr>
            <p:ph type="body" sz="half" idx="13"/>
          </p:nvPr>
        </p:nvSpPr>
        <p:spPr>
          <a:xfrm>
            <a:off x="4832401" y="1536632"/>
            <a:ext cx="3999906" cy="4555207"/>
          </a:xfrm>
          <a:prstGeom prst="rect">
            <a:avLst/>
          </a:prstGeom>
        </p:spPr>
        <p:txBody>
          <a:bodyPr lIns="91421" tIns="91421" rIns="91421" bIns="91421"/>
          <a:lstStyle/>
          <a:p>
            <a:endParaRPr/>
          </a:p>
        </p:txBody>
      </p:sp>
      <p:sp>
        <p:nvSpPr>
          <p:cNvPr id="2023"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6_Title only">
    <p:bg>
      <p:bgPr>
        <a:solidFill>
          <a:srgbClr val="212121"/>
        </a:solidFill>
        <a:effectLst/>
      </p:bgPr>
    </p:bg>
    <p:spTree>
      <p:nvGrpSpPr>
        <p:cNvPr id="1" name=""/>
        <p:cNvGrpSpPr/>
        <p:nvPr/>
      </p:nvGrpSpPr>
      <p:grpSpPr>
        <a:xfrm>
          <a:off x="0" y="0"/>
          <a:ext cx="0" cy="0"/>
          <a:chOff x="0" y="0"/>
          <a:chExt cx="0" cy="0"/>
        </a:xfrm>
      </p:grpSpPr>
      <p:sp>
        <p:nvSpPr>
          <p:cNvPr id="2030" name="Title Text"/>
          <p:cNvSpPr txBox="1">
            <a:spLocks noGrp="1"/>
          </p:cNvSpPr>
          <p:nvPr>
            <p:ph type="title"/>
          </p:nvPr>
        </p:nvSpPr>
        <p:spPr>
          <a:xfrm>
            <a:off x="311702" y="593366"/>
            <a:ext cx="8520604" cy="763504"/>
          </a:xfrm>
          <a:prstGeom prst="rect">
            <a:avLst/>
          </a:prstGeom>
        </p:spPr>
        <p:txBody>
          <a:bodyPr lIns="91421" tIns="91421" rIns="91421" bIns="91421"/>
          <a:lstStyle>
            <a:lvl1pPr algn="l">
              <a:defRPr b="0"/>
            </a:lvl1pPr>
          </a:lstStyle>
          <a:p>
            <a:pPr>
              <a:defRPr>
                <a:effectLst/>
              </a:defRPr>
            </a:pPr>
            <a:r>
              <a:t>Title Text</a:t>
            </a:r>
          </a:p>
        </p:txBody>
      </p:sp>
      <p:sp>
        <p:nvSpPr>
          <p:cNvPr id="2031"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Text 0">
    <p:spTree>
      <p:nvGrpSpPr>
        <p:cNvPr id="1" name=""/>
        <p:cNvGrpSpPr/>
        <p:nvPr/>
      </p:nvGrpSpPr>
      <p:grpSpPr>
        <a:xfrm>
          <a:off x="0" y="0"/>
          <a:ext cx="0" cy="0"/>
          <a:chOff x="0" y="0"/>
          <a:chExt cx="0" cy="0"/>
        </a:xfrm>
      </p:grpSpPr>
      <p:sp>
        <p:nvSpPr>
          <p:cNvPr id="230"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31"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2"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2_One column text">
    <p:bg>
      <p:bgPr>
        <a:solidFill>
          <a:srgbClr val="212121"/>
        </a:solidFill>
        <a:effectLst/>
      </p:bgPr>
    </p:bg>
    <p:spTree>
      <p:nvGrpSpPr>
        <p:cNvPr id="1" name=""/>
        <p:cNvGrpSpPr/>
        <p:nvPr/>
      </p:nvGrpSpPr>
      <p:grpSpPr>
        <a:xfrm>
          <a:off x="0" y="0"/>
          <a:ext cx="0" cy="0"/>
          <a:chOff x="0" y="0"/>
          <a:chExt cx="0" cy="0"/>
        </a:xfrm>
      </p:grpSpPr>
      <p:sp>
        <p:nvSpPr>
          <p:cNvPr id="2038" name="Title Text"/>
          <p:cNvSpPr txBox="1">
            <a:spLocks noGrp="1"/>
          </p:cNvSpPr>
          <p:nvPr>
            <p:ph type="title"/>
          </p:nvPr>
        </p:nvSpPr>
        <p:spPr>
          <a:xfrm>
            <a:off x="311698" y="740801"/>
            <a:ext cx="2808006" cy="1007705"/>
          </a:xfrm>
          <a:prstGeom prst="rect">
            <a:avLst/>
          </a:prstGeom>
        </p:spPr>
        <p:txBody>
          <a:bodyPr lIns="91421" tIns="91421" rIns="91421" bIns="91421" anchor="b"/>
          <a:lstStyle>
            <a:lvl1pPr algn="l">
              <a:defRPr sz="2400" b="0"/>
            </a:lvl1pPr>
          </a:lstStyle>
          <a:p>
            <a:pPr>
              <a:defRPr>
                <a:effectLst/>
              </a:defRPr>
            </a:pPr>
            <a:r>
              <a:t>Title Text</a:t>
            </a:r>
          </a:p>
        </p:txBody>
      </p:sp>
      <p:sp>
        <p:nvSpPr>
          <p:cNvPr id="2039" name="Body Level One…"/>
          <p:cNvSpPr txBox="1">
            <a:spLocks noGrp="1"/>
          </p:cNvSpPr>
          <p:nvPr>
            <p:ph type="body" sz="quarter" idx="1"/>
          </p:nvPr>
        </p:nvSpPr>
        <p:spPr>
          <a:xfrm>
            <a:off x="311698" y="1852802"/>
            <a:ext cx="2808006" cy="4239304"/>
          </a:xfrm>
          <a:prstGeom prst="rect">
            <a:avLst/>
          </a:prstGeom>
        </p:spPr>
        <p:txBody>
          <a:bodyPr lIns="91421" tIns="91421" rIns="91421" bIns="91421"/>
          <a:lstStyle>
            <a:lvl1pPr marL="457200" indent="-304800">
              <a:lnSpc>
                <a:spcPct val="115000"/>
              </a:lnSpc>
              <a:spcBef>
                <a:spcPts val="0"/>
              </a:spcBef>
              <a:buClr>
                <a:srgbClr val="ADADAD"/>
              </a:buClr>
              <a:buSzPts val="1200"/>
              <a:buFont typeface="Arial"/>
              <a:buChar char="●"/>
              <a:defRPr sz="1200">
                <a:solidFill>
                  <a:srgbClr val="ADADAD"/>
                </a:solidFill>
              </a:defRPr>
            </a:lvl1pPr>
            <a:lvl2pPr marL="914400" indent="-304800">
              <a:lnSpc>
                <a:spcPct val="115000"/>
              </a:lnSpc>
              <a:spcBef>
                <a:spcPts val="0"/>
              </a:spcBef>
              <a:buClr>
                <a:srgbClr val="ADADAD"/>
              </a:buClr>
              <a:buSzPts val="1200"/>
              <a:buFont typeface="Arial"/>
              <a:buChar char="○"/>
              <a:defRPr sz="1200">
                <a:solidFill>
                  <a:srgbClr val="ADADAD"/>
                </a:solidFill>
              </a:defRPr>
            </a:lvl2pPr>
            <a:lvl3pPr marL="1371600" indent="-304800">
              <a:lnSpc>
                <a:spcPct val="115000"/>
              </a:lnSpc>
              <a:spcBef>
                <a:spcPts val="0"/>
              </a:spcBef>
              <a:buClr>
                <a:srgbClr val="ADADAD"/>
              </a:buClr>
              <a:buSzPts val="1200"/>
              <a:buFont typeface="Arial"/>
              <a:buChar char="■"/>
              <a:defRPr sz="1200">
                <a:solidFill>
                  <a:srgbClr val="ADADAD"/>
                </a:solidFill>
              </a:defRPr>
            </a:lvl3pPr>
            <a:lvl4pPr marL="1828800" indent="-304800">
              <a:lnSpc>
                <a:spcPct val="115000"/>
              </a:lnSpc>
              <a:spcBef>
                <a:spcPts val="0"/>
              </a:spcBef>
              <a:buClr>
                <a:srgbClr val="ADADAD"/>
              </a:buClr>
              <a:buSzPts val="1200"/>
              <a:buFont typeface="Arial"/>
              <a:buChar char="●"/>
              <a:defRPr sz="1200">
                <a:solidFill>
                  <a:srgbClr val="ADADAD"/>
                </a:solidFill>
              </a:defRPr>
            </a:lvl4pPr>
            <a:lvl5pPr marL="2286000" indent="-304800">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40"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2_Main point">
    <p:bg>
      <p:bgPr>
        <a:solidFill>
          <a:srgbClr val="212121"/>
        </a:solidFill>
        <a:effectLst/>
      </p:bgPr>
    </p:bg>
    <p:spTree>
      <p:nvGrpSpPr>
        <p:cNvPr id="1" name=""/>
        <p:cNvGrpSpPr/>
        <p:nvPr/>
      </p:nvGrpSpPr>
      <p:grpSpPr>
        <a:xfrm>
          <a:off x="0" y="0"/>
          <a:ext cx="0" cy="0"/>
          <a:chOff x="0" y="0"/>
          <a:chExt cx="0" cy="0"/>
        </a:xfrm>
      </p:grpSpPr>
      <p:sp>
        <p:nvSpPr>
          <p:cNvPr id="2047" name="Title Text"/>
          <p:cNvSpPr txBox="1">
            <a:spLocks noGrp="1"/>
          </p:cNvSpPr>
          <p:nvPr>
            <p:ph type="title"/>
          </p:nvPr>
        </p:nvSpPr>
        <p:spPr>
          <a:xfrm>
            <a:off x="490253" y="600199"/>
            <a:ext cx="6367804" cy="5454304"/>
          </a:xfrm>
          <a:prstGeom prst="rect">
            <a:avLst/>
          </a:prstGeom>
        </p:spPr>
        <p:txBody>
          <a:bodyPr lIns="91421" tIns="91421" rIns="91421" bIns="91421" anchor="ctr"/>
          <a:lstStyle>
            <a:lvl1pPr algn="l">
              <a:defRPr sz="4800" b="0"/>
            </a:lvl1pPr>
          </a:lstStyle>
          <a:p>
            <a:pPr>
              <a:defRPr>
                <a:effectLst/>
              </a:defRPr>
            </a:pPr>
            <a:r>
              <a:t>Title Text</a:t>
            </a:r>
          </a:p>
        </p:txBody>
      </p:sp>
      <p:sp>
        <p:nvSpPr>
          <p:cNvPr id="2048"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2_Section title and description">
    <p:bg>
      <p:bgPr>
        <a:solidFill>
          <a:srgbClr val="212121"/>
        </a:solidFill>
        <a:effectLst/>
      </p:bgPr>
    </p:bg>
    <p:spTree>
      <p:nvGrpSpPr>
        <p:cNvPr id="1" name=""/>
        <p:cNvGrpSpPr/>
        <p:nvPr/>
      </p:nvGrpSpPr>
      <p:grpSpPr>
        <a:xfrm>
          <a:off x="0" y="0"/>
          <a:ext cx="0" cy="0"/>
          <a:chOff x="0" y="0"/>
          <a:chExt cx="0" cy="0"/>
        </a:xfrm>
      </p:grpSpPr>
      <p:sp>
        <p:nvSpPr>
          <p:cNvPr id="2055" name="Google Shape;40;p9"/>
          <p:cNvSpPr/>
          <p:nvPr/>
        </p:nvSpPr>
        <p:spPr>
          <a:xfrm>
            <a:off x="4572000" y="33"/>
            <a:ext cx="4572000" cy="6858001"/>
          </a:xfrm>
          <a:prstGeom prst="rect">
            <a:avLst/>
          </a:prstGeom>
          <a:solidFill>
            <a:srgbClr val="303030"/>
          </a:solidFill>
          <a:ln w="12700">
            <a:miter lim="400000"/>
          </a:ln>
        </p:spPr>
        <p:txBody>
          <a:bodyPr lIns="45719" rIns="45719" anchor="ctr"/>
          <a:lstStyle/>
          <a:p>
            <a:pPr>
              <a:defRPr>
                <a:solidFill>
                  <a:srgbClr val="FFFFFF"/>
                </a:solidFill>
                <a:latin typeface="Arial"/>
                <a:ea typeface="Arial"/>
                <a:cs typeface="Arial"/>
                <a:sym typeface="Arial"/>
              </a:defRPr>
            </a:pPr>
            <a:endParaRPr/>
          </a:p>
        </p:txBody>
      </p:sp>
      <p:sp>
        <p:nvSpPr>
          <p:cNvPr id="2056" name="Title Text"/>
          <p:cNvSpPr txBox="1">
            <a:spLocks noGrp="1"/>
          </p:cNvSpPr>
          <p:nvPr>
            <p:ph type="title"/>
          </p:nvPr>
        </p:nvSpPr>
        <p:spPr>
          <a:xfrm>
            <a:off x="265500" y="1644232"/>
            <a:ext cx="4045200" cy="1976404"/>
          </a:xfrm>
          <a:prstGeom prst="rect">
            <a:avLst/>
          </a:prstGeom>
        </p:spPr>
        <p:txBody>
          <a:bodyPr lIns="91421" tIns="91421" rIns="91421" bIns="91421" anchor="b"/>
          <a:lstStyle>
            <a:lvl1pPr>
              <a:defRPr sz="4200" b="0"/>
            </a:lvl1pPr>
          </a:lstStyle>
          <a:p>
            <a:pPr>
              <a:defRPr>
                <a:effectLst/>
              </a:defRPr>
            </a:pPr>
            <a:r>
              <a:t>Title Text</a:t>
            </a:r>
          </a:p>
        </p:txBody>
      </p:sp>
      <p:sp>
        <p:nvSpPr>
          <p:cNvPr id="2057" name="Body Level One…"/>
          <p:cNvSpPr txBox="1">
            <a:spLocks noGrp="1"/>
          </p:cNvSpPr>
          <p:nvPr>
            <p:ph type="body" sz="quarter" idx="1"/>
          </p:nvPr>
        </p:nvSpPr>
        <p:spPr>
          <a:xfrm>
            <a:off x="265500" y="3737435"/>
            <a:ext cx="4045200" cy="1646705"/>
          </a:xfrm>
          <a:prstGeom prst="rect">
            <a:avLst/>
          </a:prstGeom>
        </p:spPr>
        <p:txBody>
          <a:bodyPr lIns="91421" tIns="91421" rIns="91421" bIns="91421"/>
          <a:lstStyle>
            <a:lvl1pPr marL="0" indent="114300" algn="ctr">
              <a:spcBef>
                <a:spcPts val="0"/>
              </a:spcBef>
              <a:defRPr sz="2100">
                <a:solidFill>
                  <a:srgbClr val="ADADAD"/>
                </a:solidFill>
              </a:defRPr>
            </a:lvl1pPr>
            <a:lvl2pPr marL="0" algn="ctr">
              <a:spcBef>
                <a:spcPts val="0"/>
              </a:spcBef>
              <a:defRPr sz="2100">
                <a:solidFill>
                  <a:srgbClr val="ADADAD"/>
                </a:solidFill>
              </a:defRPr>
            </a:lvl2pPr>
            <a:lvl3pPr marL="0" indent="114300" algn="ctr">
              <a:spcBef>
                <a:spcPts val="0"/>
              </a:spcBef>
              <a:defRPr sz="2100">
                <a:solidFill>
                  <a:srgbClr val="ADADAD"/>
                </a:solidFill>
              </a:defRPr>
            </a:lvl3pPr>
            <a:lvl4pPr marL="0" indent="114300" algn="ctr">
              <a:spcBef>
                <a:spcPts val="0"/>
              </a:spcBef>
              <a:defRPr sz="2100">
                <a:solidFill>
                  <a:srgbClr val="ADADAD"/>
                </a:solidFill>
              </a:defRPr>
            </a:lvl4pPr>
            <a:lvl5pPr marL="0" indent="114300" algn="ctr">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58" name="Google Shape;43;p9"/>
          <p:cNvSpPr txBox="1">
            <a:spLocks noGrp="1"/>
          </p:cNvSpPr>
          <p:nvPr>
            <p:ph type="body" sz="half" idx="13"/>
          </p:nvPr>
        </p:nvSpPr>
        <p:spPr>
          <a:xfrm>
            <a:off x="4939500" y="965598"/>
            <a:ext cx="3837000" cy="4926909"/>
          </a:xfrm>
          <a:prstGeom prst="rect">
            <a:avLst/>
          </a:prstGeom>
        </p:spPr>
        <p:txBody>
          <a:bodyPr lIns="91421" tIns="91421" rIns="91421" bIns="91421" anchor="ctr"/>
          <a:lstStyle/>
          <a:p>
            <a:endParaRPr/>
          </a:p>
        </p:txBody>
      </p:sp>
      <p:sp>
        <p:nvSpPr>
          <p:cNvPr id="2059"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2_Caption">
    <p:bg>
      <p:bgPr>
        <a:solidFill>
          <a:srgbClr val="212121"/>
        </a:solidFill>
        <a:effectLst/>
      </p:bgPr>
    </p:bg>
    <p:spTree>
      <p:nvGrpSpPr>
        <p:cNvPr id="1" name=""/>
        <p:cNvGrpSpPr/>
        <p:nvPr/>
      </p:nvGrpSpPr>
      <p:grpSpPr>
        <a:xfrm>
          <a:off x="0" y="0"/>
          <a:ext cx="0" cy="0"/>
          <a:chOff x="0" y="0"/>
          <a:chExt cx="0" cy="0"/>
        </a:xfrm>
      </p:grpSpPr>
      <p:sp>
        <p:nvSpPr>
          <p:cNvPr id="2066" name="Body Level One…"/>
          <p:cNvSpPr txBox="1">
            <a:spLocks noGrp="1"/>
          </p:cNvSpPr>
          <p:nvPr>
            <p:ph type="body" sz="quarter" idx="1"/>
          </p:nvPr>
        </p:nvSpPr>
        <p:spPr>
          <a:xfrm>
            <a:off x="311698" y="5640768"/>
            <a:ext cx="5998809" cy="806706"/>
          </a:xfrm>
          <a:prstGeom prst="rect">
            <a:avLst/>
          </a:prstGeom>
        </p:spPr>
        <p:txBody>
          <a:bodyPr lIns="91421" tIns="91421" rIns="91421" bIns="91421" anchor="ctr"/>
          <a:lstStyle>
            <a:lvl1pPr marL="0" indent="228600">
              <a:spcBef>
                <a:spcPts val="0"/>
              </a:spcBef>
              <a:defRPr sz="1800">
                <a:solidFill>
                  <a:srgbClr val="ADADAD"/>
                </a:solidFill>
              </a:defRPr>
            </a:lvl1pPr>
            <a:lvl2pPr marL="1690914" indent="-408213">
              <a:spcBef>
                <a:spcPts val="0"/>
              </a:spcBef>
              <a:buSzPts val="1800"/>
              <a:buChar char="○"/>
              <a:defRPr sz="1800">
                <a:solidFill>
                  <a:srgbClr val="ADADAD"/>
                </a:solidFill>
              </a:defRPr>
            </a:lvl2pPr>
            <a:lvl3pPr marL="2148114" indent="-408214">
              <a:spcBef>
                <a:spcPts val="0"/>
              </a:spcBef>
              <a:buSzPts val="1800"/>
              <a:buChar char="■"/>
              <a:defRPr sz="1800">
                <a:solidFill>
                  <a:srgbClr val="ADADAD"/>
                </a:solidFill>
              </a:defRPr>
            </a:lvl3pPr>
            <a:lvl4pPr marL="2605314" indent="-408214">
              <a:spcBef>
                <a:spcPts val="0"/>
              </a:spcBef>
              <a:buSzPts val="1800"/>
              <a:buChar char="●"/>
              <a:defRPr sz="1800">
                <a:solidFill>
                  <a:srgbClr val="ADADAD"/>
                </a:solidFill>
              </a:defRPr>
            </a:lvl4pPr>
            <a:lvl5pPr marL="3062514" indent="-408214">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67"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2_Big number">
    <p:bg>
      <p:bgPr>
        <a:solidFill>
          <a:srgbClr val="212121"/>
        </a:solidFill>
        <a:effectLst/>
      </p:bgPr>
    </p:bg>
    <p:spTree>
      <p:nvGrpSpPr>
        <p:cNvPr id="1" name=""/>
        <p:cNvGrpSpPr/>
        <p:nvPr/>
      </p:nvGrpSpPr>
      <p:grpSpPr>
        <a:xfrm>
          <a:off x="0" y="0"/>
          <a:ext cx="0" cy="0"/>
          <a:chOff x="0" y="0"/>
          <a:chExt cx="0" cy="0"/>
        </a:xfrm>
      </p:grpSpPr>
      <p:sp>
        <p:nvSpPr>
          <p:cNvPr id="2074" name="Title Text"/>
          <p:cNvSpPr txBox="1">
            <a:spLocks noGrp="1"/>
          </p:cNvSpPr>
          <p:nvPr>
            <p:ph type="title"/>
          </p:nvPr>
        </p:nvSpPr>
        <p:spPr>
          <a:xfrm>
            <a:off x="311702" y="1474836"/>
            <a:ext cx="8520604" cy="2618104"/>
          </a:xfrm>
          <a:prstGeom prst="rect">
            <a:avLst/>
          </a:prstGeom>
        </p:spPr>
        <p:txBody>
          <a:bodyPr lIns="91421" tIns="91421" rIns="91421" bIns="91421" anchor="b"/>
          <a:lstStyle>
            <a:lvl1pPr>
              <a:defRPr sz="12000" b="0"/>
            </a:lvl1pPr>
          </a:lstStyle>
          <a:p>
            <a:pPr>
              <a:defRPr>
                <a:effectLst/>
              </a:defRPr>
            </a:pPr>
            <a:r>
              <a:t>Title Text</a:t>
            </a:r>
          </a:p>
        </p:txBody>
      </p:sp>
      <p:sp>
        <p:nvSpPr>
          <p:cNvPr id="2075" name="Body Level One…"/>
          <p:cNvSpPr txBox="1">
            <a:spLocks noGrp="1"/>
          </p:cNvSpPr>
          <p:nvPr>
            <p:ph type="body" sz="half" idx="1"/>
          </p:nvPr>
        </p:nvSpPr>
        <p:spPr>
          <a:xfrm>
            <a:off x="311702" y="4202969"/>
            <a:ext cx="8520604" cy="1734306"/>
          </a:xfrm>
          <a:prstGeom prst="rect">
            <a:avLst/>
          </a:prstGeom>
        </p:spPr>
        <p:txBody>
          <a:bodyPr lIns="91421" tIns="91421" rIns="91421" bIns="91421"/>
          <a:lstStyle>
            <a:lvl1pPr marL="457200" algn="ctr">
              <a:lnSpc>
                <a:spcPct val="115000"/>
              </a:lnSpc>
              <a:spcBef>
                <a:spcPts val="0"/>
              </a:spcBef>
              <a:buClr>
                <a:srgbClr val="ADADAD"/>
              </a:buClr>
              <a:buSzPts val="1800"/>
              <a:buFont typeface="Arial"/>
              <a:buChar char="●"/>
              <a:defRPr sz="1800">
                <a:solidFill>
                  <a:srgbClr val="ADADAD"/>
                </a:solidFill>
              </a:defRPr>
            </a:lvl1pPr>
            <a:lvl2pPr marL="1005114" indent="-408213" algn="ctr">
              <a:lnSpc>
                <a:spcPct val="115000"/>
              </a:lnSpc>
              <a:spcBef>
                <a:spcPts val="0"/>
              </a:spcBef>
              <a:buClr>
                <a:srgbClr val="ADADAD"/>
              </a:buClr>
              <a:buSzPts val="1800"/>
              <a:buFont typeface="Arial"/>
              <a:buChar char="○"/>
              <a:defRPr sz="1800">
                <a:solidFill>
                  <a:srgbClr val="ADADAD"/>
                </a:solidFill>
              </a:defRPr>
            </a:lvl2pPr>
            <a:lvl3pPr marL="1462314" indent="-408214" algn="ctr">
              <a:lnSpc>
                <a:spcPct val="115000"/>
              </a:lnSpc>
              <a:spcBef>
                <a:spcPts val="0"/>
              </a:spcBef>
              <a:buClr>
                <a:srgbClr val="ADADAD"/>
              </a:buClr>
              <a:buSzPts val="1800"/>
              <a:buFont typeface="Arial"/>
              <a:buChar char="■"/>
              <a:defRPr sz="1800">
                <a:solidFill>
                  <a:srgbClr val="ADADAD"/>
                </a:solidFill>
              </a:defRPr>
            </a:lvl3pPr>
            <a:lvl4pPr marL="1919514" indent="-408214" algn="ctr">
              <a:lnSpc>
                <a:spcPct val="115000"/>
              </a:lnSpc>
              <a:spcBef>
                <a:spcPts val="0"/>
              </a:spcBef>
              <a:buClr>
                <a:srgbClr val="ADADAD"/>
              </a:buClr>
              <a:buSzPts val="1800"/>
              <a:buFont typeface="Arial"/>
              <a:buChar char="●"/>
              <a:defRPr sz="1800">
                <a:solidFill>
                  <a:srgbClr val="ADADAD"/>
                </a:solidFill>
              </a:defRPr>
            </a:lvl4pPr>
            <a:lvl5pPr marL="2376714" indent="-408214" algn="ctr">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076"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4_Blank">
    <p:bg>
      <p:bgPr>
        <a:solidFill>
          <a:srgbClr val="212121"/>
        </a:solidFill>
        <a:effectLst/>
      </p:bgPr>
    </p:bg>
    <p:spTree>
      <p:nvGrpSpPr>
        <p:cNvPr id="1" name=""/>
        <p:cNvGrpSpPr/>
        <p:nvPr/>
      </p:nvGrpSpPr>
      <p:grpSpPr>
        <a:xfrm>
          <a:off x="0" y="0"/>
          <a:ext cx="0" cy="0"/>
          <a:chOff x="0" y="0"/>
          <a:chExt cx="0" cy="0"/>
        </a:xfrm>
      </p:grpSpPr>
      <p:sp>
        <p:nvSpPr>
          <p:cNvPr id="2083" name="Slide Number"/>
          <p:cNvSpPr txBox="1">
            <a:spLocks noGrp="1"/>
          </p:cNvSpPr>
          <p:nvPr>
            <p:ph type="sldNum" sz="quarter" idx="2"/>
          </p:nvPr>
        </p:nvSpPr>
        <p:spPr>
          <a:xfrm>
            <a:off x="8684354" y="6320778"/>
            <a:ext cx="336806"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2_Blank Slide">
    <p:spTree>
      <p:nvGrpSpPr>
        <p:cNvPr id="1" name=""/>
        <p:cNvGrpSpPr/>
        <p:nvPr/>
      </p:nvGrpSpPr>
      <p:grpSpPr>
        <a:xfrm>
          <a:off x="0" y="0"/>
          <a:ext cx="0" cy="0"/>
          <a:chOff x="0" y="0"/>
          <a:chExt cx="0" cy="0"/>
        </a:xfrm>
      </p:grpSpPr>
      <p:pic>
        <p:nvPicPr>
          <p:cNvPr id="2090" name="Picture 4" descr="Picture 4"/>
          <p:cNvPicPr>
            <a:picLocks noChangeAspect="1"/>
          </p:cNvPicPr>
          <p:nvPr/>
        </p:nvPicPr>
        <p:blipFill>
          <a:blip r:embed="rId2">
            <a:extLst/>
          </a:blip>
          <a:stretch>
            <a:fillRect/>
          </a:stretch>
        </p:blipFill>
        <p:spPr>
          <a:xfrm>
            <a:off x="6948489" y="6105530"/>
            <a:ext cx="2195517" cy="752478"/>
          </a:xfrm>
          <a:prstGeom prst="rect">
            <a:avLst/>
          </a:prstGeom>
          <a:ln w="12700">
            <a:miter lim="400000"/>
          </a:ln>
        </p:spPr>
      </p:pic>
      <p:sp>
        <p:nvSpPr>
          <p:cNvPr id="2091" name="Slide Number"/>
          <p:cNvSpPr txBox="1">
            <a:spLocks noGrp="1"/>
          </p:cNvSpPr>
          <p:nvPr>
            <p:ph type="sldNum" sz="quarter" idx="2"/>
          </p:nvPr>
        </p:nvSpPr>
        <p:spPr>
          <a:xfrm>
            <a:off x="6279552" y="6221739"/>
            <a:ext cx="273652"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FFFFFF"/>
        </a:solidFill>
        <a:effectLst/>
      </p:bgPr>
    </p:bg>
    <p:spTree>
      <p:nvGrpSpPr>
        <p:cNvPr id="1" name=""/>
        <p:cNvGrpSpPr/>
        <p:nvPr/>
      </p:nvGrpSpPr>
      <p:grpSpPr>
        <a:xfrm>
          <a:off x="0" y="0"/>
          <a:ext cx="0" cy="0"/>
          <a:chOff x="0" y="0"/>
          <a:chExt cx="0" cy="0"/>
        </a:xfrm>
      </p:grpSpPr>
      <p:sp>
        <p:nvSpPr>
          <p:cNvPr id="2098"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099" name="Body Level One…"/>
          <p:cNvSpPr txBox="1">
            <a:spLocks noGrp="1"/>
          </p:cNvSpPr>
          <p:nvPr>
            <p:ph type="body" idx="1"/>
          </p:nvPr>
        </p:nvSpPr>
        <p:spPr>
          <a:xfrm>
            <a:off x="628650" y="1825625"/>
            <a:ext cx="78867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00"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FFFFFF"/>
        </a:solidFill>
        <a:effectLst/>
      </p:bgPr>
    </p:bg>
    <p:spTree>
      <p:nvGrpSpPr>
        <p:cNvPr id="1" name=""/>
        <p:cNvGrpSpPr/>
        <p:nvPr/>
      </p:nvGrpSpPr>
      <p:grpSpPr>
        <a:xfrm>
          <a:off x="0" y="0"/>
          <a:ext cx="0" cy="0"/>
          <a:chOff x="0" y="0"/>
          <a:chExt cx="0" cy="0"/>
        </a:xfrm>
      </p:grpSpPr>
      <p:sp>
        <p:nvSpPr>
          <p:cNvPr id="2107" name="Title Text"/>
          <p:cNvSpPr txBox="1">
            <a:spLocks noGrp="1"/>
          </p:cNvSpPr>
          <p:nvPr>
            <p:ph type="title"/>
          </p:nvPr>
        </p:nvSpPr>
        <p:spPr>
          <a:xfrm>
            <a:off x="623890" y="1709746"/>
            <a:ext cx="7886705" cy="2852738"/>
          </a:xfrm>
          <a:prstGeom prst="rect">
            <a:avLst/>
          </a:prstGeom>
        </p:spPr>
        <p:txBody>
          <a:bodyPr lIns="45718" tIns="45718" rIns="45718" bIns="45718"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08" name="Body Level One…"/>
          <p:cNvSpPr txBox="1">
            <a:spLocks noGrp="1"/>
          </p:cNvSpPr>
          <p:nvPr>
            <p:ph type="body" sz="quarter" idx="1"/>
          </p:nvPr>
        </p:nvSpPr>
        <p:spPr>
          <a:xfrm>
            <a:off x="623890" y="4589464"/>
            <a:ext cx="7886705" cy="1500191"/>
          </a:xfrm>
          <a:prstGeom prst="rect">
            <a:avLst/>
          </a:prstGeom>
        </p:spPr>
        <p:txBody>
          <a:bodyPr lIns="45718" tIns="45718" rIns="45718" bIns="45718"/>
          <a:lstStyle>
            <a:lvl1pPr marL="0" indent="0">
              <a:lnSpc>
                <a:spcPct val="90000"/>
              </a:lnSpc>
              <a:spcBef>
                <a:spcPts val="1000"/>
              </a:spcBef>
              <a:defRPr sz="2400">
                <a:solidFill>
                  <a:srgbClr val="888888"/>
                </a:solidFill>
                <a:latin typeface="Calibri"/>
                <a:ea typeface="Calibri"/>
                <a:cs typeface="Calibri"/>
                <a:sym typeface="Calibri"/>
              </a:defRPr>
            </a:lvl1pPr>
            <a:lvl2pPr marL="0" indent="0">
              <a:lnSpc>
                <a:spcPct val="90000"/>
              </a:lnSpc>
              <a:spcBef>
                <a:spcPts val="1000"/>
              </a:spcBef>
              <a:defRPr sz="2400">
                <a:solidFill>
                  <a:srgbClr val="888888"/>
                </a:solidFill>
                <a:latin typeface="Calibri"/>
                <a:ea typeface="Calibri"/>
                <a:cs typeface="Calibri"/>
                <a:sym typeface="Calibri"/>
              </a:defRPr>
            </a:lvl2pPr>
            <a:lvl3pPr marL="0" indent="0">
              <a:lnSpc>
                <a:spcPct val="90000"/>
              </a:lnSpc>
              <a:spcBef>
                <a:spcPts val="1000"/>
              </a:spcBef>
              <a:defRPr sz="2400">
                <a:solidFill>
                  <a:srgbClr val="888888"/>
                </a:solidFill>
                <a:latin typeface="Calibri"/>
                <a:ea typeface="Calibri"/>
                <a:cs typeface="Calibri"/>
                <a:sym typeface="Calibri"/>
              </a:defRPr>
            </a:lvl3pPr>
            <a:lvl4pPr marL="0" indent="0">
              <a:lnSpc>
                <a:spcPct val="90000"/>
              </a:lnSpc>
              <a:spcBef>
                <a:spcPts val="1000"/>
              </a:spcBef>
              <a:defRPr sz="2400">
                <a:solidFill>
                  <a:srgbClr val="888888"/>
                </a:solidFill>
                <a:latin typeface="Calibri"/>
                <a:ea typeface="Calibri"/>
                <a:cs typeface="Calibri"/>
                <a:sym typeface="Calibri"/>
              </a:defRPr>
            </a:lvl4pPr>
            <a:lvl5pPr marL="0" indent="0">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09"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3_Two Content">
    <p:bg>
      <p:bgPr>
        <a:solidFill>
          <a:srgbClr val="FFFFFF"/>
        </a:solidFill>
        <a:effectLst/>
      </p:bgPr>
    </p:bg>
    <p:spTree>
      <p:nvGrpSpPr>
        <p:cNvPr id="1" name=""/>
        <p:cNvGrpSpPr/>
        <p:nvPr/>
      </p:nvGrpSpPr>
      <p:grpSpPr>
        <a:xfrm>
          <a:off x="0" y="0"/>
          <a:ext cx="0" cy="0"/>
          <a:chOff x="0" y="0"/>
          <a:chExt cx="0" cy="0"/>
        </a:xfrm>
      </p:grpSpPr>
      <p:sp>
        <p:nvSpPr>
          <p:cNvPr id="2116"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17" name="Body Level One…"/>
          <p:cNvSpPr txBox="1">
            <a:spLocks noGrp="1"/>
          </p:cNvSpPr>
          <p:nvPr>
            <p:ph type="body" sz="half" idx="1"/>
          </p:nvPr>
        </p:nvSpPr>
        <p:spPr>
          <a:xfrm>
            <a:off x="628650" y="1825625"/>
            <a:ext cx="38862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18"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eldia">
    <p:spTree>
      <p:nvGrpSpPr>
        <p:cNvPr id="1" name=""/>
        <p:cNvGrpSpPr/>
        <p:nvPr/>
      </p:nvGrpSpPr>
      <p:grpSpPr>
        <a:xfrm>
          <a:off x="0" y="0"/>
          <a:ext cx="0" cy="0"/>
          <a:chOff x="0" y="0"/>
          <a:chExt cx="0" cy="0"/>
        </a:xfrm>
      </p:grpSpPr>
      <p:sp>
        <p:nvSpPr>
          <p:cNvPr id="239"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240"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j-lt"/>
                <a:ea typeface="+mj-ea"/>
                <a:cs typeface="+mj-cs"/>
                <a:sym typeface="Times New Roman"/>
              </a:defRPr>
            </a:lvl1pPr>
            <a:lvl2pPr marL="0" indent="0" algn="ctr">
              <a:defRPr>
                <a:latin typeface="+mj-lt"/>
                <a:ea typeface="+mj-ea"/>
                <a:cs typeface="+mj-cs"/>
                <a:sym typeface="Times New Roman"/>
              </a:defRPr>
            </a:lvl2pPr>
            <a:lvl3pPr marL="0" indent="0" algn="ctr">
              <a:defRPr>
                <a:latin typeface="+mj-lt"/>
                <a:ea typeface="+mj-ea"/>
                <a:cs typeface="+mj-cs"/>
                <a:sym typeface="Times New Roman"/>
              </a:defRPr>
            </a:lvl3pPr>
            <a:lvl4pPr marL="0" indent="0" algn="ctr">
              <a:defRPr>
                <a:latin typeface="+mj-lt"/>
                <a:ea typeface="+mj-ea"/>
                <a:cs typeface="+mj-cs"/>
                <a:sym typeface="Times New Roman"/>
              </a:defRPr>
            </a:lvl4pPr>
            <a:lvl5pPr marL="0" indent="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x">
  <p:cSld name="3_Comparison">
    <p:bg>
      <p:bgPr>
        <a:solidFill>
          <a:srgbClr val="FFFFFF"/>
        </a:solidFill>
        <a:effectLst/>
      </p:bgPr>
    </p:bg>
    <p:spTree>
      <p:nvGrpSpPr>
        <p:cNvPr id="1" name=""/>
        <p:cNvGrpSpPr/>
        <p:nvPr/>
      </p:nvGrpSpPr>
      <p:grpSpPr>
        <a:xfrm>
          <a:off x="0" y="0"/>
          <a:ext cx="0" cy="0"/>
          <a:chOff x="0" y="0"/>
          <a:chExt cx="0" cy="0"/>
        </a:xfrm>
      </p:grpSpPr>
      <p:sp>
        <p:nvSpPr>
          <p:cNvPr id="2125" name="Title Text"/>
          <p:cNvSpPr txBox="1">
            <a:spLocks noGrp="1"/>
          </p:cNvSpPr>
          <p:nvPr>
            <p:ph type="title"/>
          </p:nvPr>
        </p:nvSpPr>
        <p:spPr>
          <a:xfrm>
            <a:off x="629844" y="365125"/>
            <a:ext cx="7886705"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26" name="Body Level One…"/>
          <p:cNvSpPr txBox="1">
            <a:spLocks noGrp="1"/>
          </p:cNvSpPr>
          <p:nvPr>
            <p:ph type="body" sz="quarter" idx="1"/>
          </p:nvPr>
        </p:nvSpPr>
        <p:spPr>
          <a:xfrm>
            <a:off x="629844" y="1681167"/>
            <a:ext cx="3868344" cy="823916"/>
          </a:xfrm>
          <a:prstGeom prst="rect">
            <a:avLst/>
          </a:prstGeom>
        </p:spPr>
        <p:txBody>
          <a:bodyPr lIns="45718" tIns="45718" rIns="45718" bIns="45718" anchor="b"/>
          <a:lstStyle>
            <a:lvl1pPr marL="0" indent="0">
              <a:lnSpc>
                <a:spcPct val="90000"/>
              </a:lnSpc>
              <a:spcBef>
                <a:spcPts val="1000"/>
              </a:spcBef>
              <a:defRPr sz="2400" b="1">
                <a:solidFill>
                  <a:srgbClr val="000000"/>
                </a:solidFill>
                <a:latin typeface="Calibri"/>
                <a:ea typeface="Calibri"/>
                <a:cs typeface="Calibri"/>
                <a:sym typeface="Calibri"/>
              </a:defRPr>
            </a:lvl1pPr>
            <a:lvl2pPr marL="0" indent="0">
              <a:lnSpc>
                <a:spcPct val="90000"/>
              </a:lnSpc>
              <a:spcBef>
                <a:spcPts val="1000"/>
              </a:spcBef>
              <a:defRPr sz="2400" b="1">
                <a:solidFill>
                  <a:srgbClr val="000000"/>
                </a:solidFill>
                <a:latin typeface="Calibri"/>
                <a:ea typeface="Calibri"/>
                <a:cs typeface="Calibri"/>
                <a:sym typeface="Calibri"/>
              </a:defRPr>
            </a:lvl2pPr>
            <a:lvl3pPr marL="0" indent="0">
              <a:lnSpc>
                <a:spcPct val="90000"/>
              </a:lnSpc>
              <a:spcBef>
                <a:spcPts val="1000"/>
              </a:spcBef>
              <a:defRPr sz="2400" b="1">
                <a:solidFill>
                  <a:srgbClr val="000000"/>
                </a:solidFill>
                <a:latin typeface="Calibri"/>
                <a:ea typeface="Calibri"/>
                <a:cs typeface="Calibri"/>
                <a:sym typeface="Calibri"/>
              </a:defRPr>
            </a:lvl3pPr>
            <a:lvl4pPr marL="0" indent="0">
              <a:lnSpc>
                <a:spcPct val="90000"/>
              </a:lnSpc>
              <a:spcBef>
                <a:spcPts val="1000"/>
              </a:spcBef>
              <a:defRPr sz="2400" b="1">
                <a:solidFill>
                  <a:srgbClr val="000000"/>
                </a:solidFill>
                <a:latin typeface="Calibri"/>
                <a:ea typeface="Calibri"/>
                <a:cs typeface="Calibri"/>
                <a:sym typeface="Calibri"/>
              </a:defRPr>
            </a:lvl4pPr>
            <a:lvl5pPr marL="0" indent="0">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27" name="Text Placeholder 4"/>
          <p:cNvSpPr>
            <a:spLocks noGrp="1"/>
          </p:cNvSpPr>
          <p:nvPr>
            <p:ph type="body" sz="quarter" idx="13"/>
          </p:nvPr>
        </p:nvSpPr>
        <p:spPr>
          <a:xfrm>
            <a:off x="4629151" y="1681165"/>
            <a:ext cx="3887394" cy="823914"/>
          </a:xfrm>
          <a:prstGeom prst="rect">
            <a:avLst/>
          </a:prstGeom>
        </p:spPr>
        <p:txBody>
          <a:bodyPr lIns="45718" tIns="45718" rIns="45718" bIns="45718" anchor="b"/>
          <a:lstStyle/>
          <a:p>
            <a:endParaRPr/>
          </a:p>
        </p:txBody>
      </p:sp>
      <p:sp>
        <p:nvSpPr>
          <p:cNvPr id="2128"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x">
  <p:cSld name="7_Title Only">
    <p:bg>
      <p:bgPr>
        <a:solidFill>
          <a:srgbClr val="FFFFFF"/>
        </a:solidFill>
        <a:effectLst/>
      </p:bgPr>
    </p:bg>
    <p:spTree>
      <p:nvGrpSpPr>
        <p:cNvPr id="1" name=""/>
        <p:cNvGrpSpPr/>
        <p:nvPr/>
      </p:nvGrpSpPr>
      <p:grpSpPr>
        <a:xfrm>
          <a:off x="0" y="0"/>
          <a:ext cx="0" cy="0"/>
          <a:chOff x="0" y="0"/>
          <a:chExt cx="0" cy="0"/>
        </a:xfrm>
      </p:grpSpPr>
      <p:sp>
        <p:nvSpPr>
          <p:cNvPr id="2135"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36"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x">
  <p:cSld name="5_Blank">
    <p:bg>
      <p:bgPr>
        <a:solidFill>
          <a:srgbClr val="FFFFFF"/>
        </a:solidFill>
        <a:effectLst/>
      </p:bgPr>
    </p:bg>
    <p:spTree>
      <p:nvGrpSpPr>
        <p:cNvPr id="1" name=""/>
        <p:cNvGrpSpPr/>
        <p:nvPr/>
      </p:nvGrpSpPr>
      <p:grpSpPr>
        <a:xfrm>
          <a:off x="0" y="0"/>
          <a:ext cx="0" cy="0"/>
          <a:chOff x="0" y="0"/>
          <a:chExt cx="0" cy="0"/>
        </a:xfrm>
      </p:grpSpPr>
      <p:sp>
        <p:nvSpPr>
          <p:cNvPr id="2143"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solidFill>
          <a:srgbClr val="FFFFFF"/>
        </a:solidFill>
        <a:effectLst/>
      </p:bgPr>
    </p:bg>
    <p:spTree>
      <p:nvGrpSpPr>
        <p:cNvPr id="1" name=""/>
        <p:cNvGrpSpPr/>
        <p:nvPr/>
      </p:nvGrpSpPr>
      <p:grpSpPr>
        <a:xfrm>
          <a:off x="0" y="0"/>
          <a:ext cx="0" cy="0"/>
          <a:chOff x="0" y="0"/>
          <a:chExt cx="0" cy="0"/>
        </a:xfrm>
      </p:grpSpPr>
      <p:sp>
        <p:nvSpPr>
          <p:cNvPr id="2150"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51" name="Body Level One…"/>
          <p:cNvSpPr txBox="1">
            <a:spLocks noGrp="1"/>
          </p:cNvSpPr>
          <p:nvPr>
            <p:ph type="body" sz="half" idx="1"/>
          </p:nvPr>
        </p:nvSpPr>
        <p:spPr>
          <a:xfrm>
            <a:off x="3887394" y="987427"/>
            <a:ext cx="4629154" cy="4873627"/>
          </a:xfrm>
          <a:prstGeom prst="rect">
            <a:avLst/>
          </a:prstGeom>
        </p:spPr>
        <p:txBody>
          <a:bodyPr lIns="45718" tIns="45718" rIns="45718" bIns="45718"/>
          <a:lstStyle>
            <a:lvl1pPr marL="228600" indent="-228600">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457" indent="-261257">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200" indent="-304800">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3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5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52" name="Text Placeholder 3"/>
          <p:cNvSpPr>
            <a:spLocks noGrp="1"/>
          </p:cNvSpPr>
          <p:nvPr>
            <p:ph type="body" sz="quarter" idx="13"/>
          </p:nvPr>
        </p:nvSpPr>
        <p:spPr>
          <a:xfrm>
            <a:off x="629838" y="2057400"/>
            <a:ext cx="2949184" cy="3811591"/>
          </a:xfrm>
          <a:prstGeom prst="rect">
            <a:avLst/>
          </a:prstGeom>
        </p:spPr>
        <p:txBody>
          <a:bodyPr lIns="45718" tIns="45718" rIns="45718" bIns="45718"/>
          <a:lstStyle/>
          <a:p>
            <a:endParaRPr/>
          </a:p>
        </p:txBody>
      </p:sp>
      <p:sp>
        <p:nvSpPr>
          <p:cNvPr id="2153"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solidFill>
          <a:srgbClr val="FFFFFF"/>
        </a:solidFill>
        <a:effectLst/>
      </p:bgPr>
    </p:bg>
    <p:spTree>
      <p:nvGrpSpPr>
        <p:cNvPr id="1" name=""/>
        <p:cNvGrpSpPr/>
        <p:nvPr/>
      </p:nvGrpSpPr>
      <p:grpSpPr>
        <a:xfrm>
          <a:off x="0" y="0"/>
          <a:ext cx="0" cy="0"/>
          <a:chOff x="0" y="0"/>
          <a:chExt cx="0" cy="0"/>
        </a:xfrm>
      </p:grpSpPr>
      <p:sp>
        <p:nvSpPr>
          <p:cNvPr id="2160"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61" name="Picture Placeholder 2"/>
          <p:cNvSpPr>
            <a:spLocks noGrp="1"/>
          </p:cNvSpPr>
          <p:nvPr>
            <p:ph type="pic" sz="half" idx="13"/>
          </p:nvPr>
        </p:nvSpPr>
        <p:spPr>
          <a:xfrm>
            <a:off x="3887394" y="987427"/>
            <a:ext cx="4629154" cy="4873627"/>
          </a:xfrm>
          <a:prstGeom prst="rect">
            <a:avLst/>
          </a:prstGeom>
        </p:spPr>
        <p:txBody>
          <a:bodyPr lIns="91439" rIns="91439">
            <a:noAutofit/>
          </a:bodyPr>
          <a:lstStyle/>
          <a:p>
            <a:endParaRPr/>
          </a:p>
        </p:txBody>
      </p:sp>
      <p:sp>
        <p:nvSpPr>
          <p:cNvPr id="2162" name="Body Level One…"/>
          <p:cNvSpPr txBox="1">
            <a:spLocks noGrp="1"/>
          </p:cNvSpPr>
          <p:nvPr>
            <p:ph type="body" sz="quarter" idx="1"/>
          </p:nvPr>
        </p:nvSpPr>
        <p:spPr>
          <a:xfrm>
            <a:off x="629841" y="2057400"/>
            <a:ext cx="2949178" cy="3811590"/>
          </a:xfrm>
          <a:prstGeom prst="rect">
            <a:avLst/>
          </a:prstGeom>
        </p:spPr>
        <p:txBody>
          <a:bodyPr lIns="45718" tIns="45718" rIns="45718" bIns="45718"/>
          <a:lstStyle>
            <a:lvl1pPr marL="0" indent="0">
              <a:lnSpc>
                <a:spcPct val="90000"/>
              </a:lnSpc>
              <a:spcBef>
                <a:spcPts val="1000"/>
              </a:spcBef>
              <a:defRPr sz="1600">
                <a:solidFill>
                  <a:srgbClr val="000000"/>
                </a:solidFill>
                <a:latin typeface="Calibri"/>
                <a:ea typeface="Calibri"/>
                <a:cs typeface="Calibri"/>
                <a:sym typeface="Calibri"/>
              </a:defRPr>
            </a:lvl1pPr>
            <a:lvl2pPr marL="0" indent="0">
              <a:lnSpc>
                <a:spcPct val="90000"/>
              </a:lnSpc>
              <a:spcBef>
                <a:spcPts val="1000"/>
              </a:spcBef>
              <a:defRPr sz="1600">
                <a:solidFill>
                  <a:srgbClr val="000000"/>
                </a:solidFill>
                <a:latin typeface="Calibri"/>
                <a:ea typeface="Calibri"/>
                <a:cs typeface="Calibri"/>
                <a:sym typeface="Calibri"/>
              </a:defRPr>
            </a:lvl2pPr>
            <a:lvl3pPr marL="0" indent="0">
              <a:lnSpc>
                <a:spcPct val="90000"/>
              </a:lnSpc>
              <a:spcBef>
                <a:spcPts val="1000"/>
              </a:spcBef>
              <a:defRPr sz="1600">
                <a:solidFill>
                  <a:srgbClr val="000000"/>
                </a:solidFill>
                <a:latin typeface="Calibri"/>
                <a:ea typeface="Calibri"/>
                <a:cs typeface="Calibri"/>
                <a:sym typeface="Calibri"/>
              </a:defRPr>
            </a:lvl3pPr>
            <a:lvl4pPr marL="0" indent="0">
              <a:lnSpc>
                <a:spcPct val="90000"/>
              </a:lnSpc>
              <a:spcBef>
                <a:spcPts val="1000"/>
              </a:spcBef>
              <a:defRPr sz="1600">
                <a:solidFill>
                  <a:srgbClr val="000000"/>
                </a:solidFill>
                <a:latin typeface="Calibri"/>
                <a:ea typeface="Calibri"/>
                <a:cs typeface="Calibri"/>
                <a:sym typeface="Calibri"/>
              </a:defRPr>
            </a:lvl4pPr>
            <a:lvl5pPr marL="0" indent="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63"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x">
  <p:cSld name="3_Title and Vertical Text">
    <p:bg>
      <p:bgPr>
        <a:solidFill>
          <a:srgbClr val="FFFFFF"/>
        </a:solidFill>
        <a:effectLst/>
      </p:bgPr>
    </p:bg>
    <p:spTree>
      <p:nvGrpSpPr>
        <p:cNvPr id="1" name=""/>
        <p:cNvGrpSpPr/>
        <p:nvPr/>
      </p:nvGrpSpPr>
      <p:grpSpPr>
        <a:xfrm>
          <a:off x="0" y="0"/>
          <a:ext cx="0" cy="0"/>
          <a:chOff x="0" y="0"/>
          <a:chExt cx="0" cy="0"/>
        </a:xfrm>
      </p:grpSpPr>
      <p:sp>
        <p:nvSpPr>
          <p:cNvPr id="2170"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71" name="Body Level One…"/>
          <p:cNvSpPr txBox="1">
            <a:spLocks noGrp="1"/>
          </p:cNvSpPr>
          <p:nvPr>
            <p:ph type="body" idx="1"/>
          </p:nvPr>
        </p:nvSpPr>
        <p:spPr>
          <a:xfrm>
            <a:off x="628650" y="1825625"/>
            <a:ext cx="78867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72"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
  <p:cSld name="3_Vertical Title and Text">
    <p:bg>
      <p:bgPr>
        <a:solidFill>
          <a:srgbClr val="FFFFFF"/>
        </a:solidFill>
        <a:effectLst/>
      </p:bgPr>
    </p:bg>
    <p:spTree>
      <p:nvGrpSpPr>
        <p:cNvPr id="1" name=""/>
        <p:cNvGrpSpPr/>
        <p:nvPr/>
      </p:nvGrpSpPr>
      <p:grpSpPr>
        <a:xfrm>
          <a:off x="0" y="0"/>
          <a:ext cx="0" cy="0"/>
          <a:chOff x="0" y="0"/>
          <a:chExt cx="0" cy="0"/>
        </a:xfrm>
      </p:grpSpPr>
      <p:sp>
        <p:nvSpPr>
          <p:cNvPr id="2179" name="Title Text"/>
          <p:cNvSpPr txBox="1">
            <a:spLocks noGrp="1"/>
          </p:cNvSpPr>
          <p:nvPr>
            <p:ph type="title"/>
          </p:nvPr>
        </p:nvSpPr>
        <p:spPr>
          <a:xfrm>
            <a:off x="6543675" y="365127"/>
            <a:ext cx="1971676" cy="5811841"/>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180" name="Body Level One…"/>
          <p:cNvSpPr txBox="1">
            <a:spLocks noGrp="1"/>
          </p:cNvSpPr>
          <p:nvPr>
            <p:ph type="body" idx="1"/>
          </p:nvPr>
        </p:nvSpPr>
        <p:spPr>
          <a:xfrm>
            <a:off x="628654" y="365127"/>
            <a:ext cx="5800728" cy="5811841"/>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81" name="Slide Number"/>
          <p:cNvSpPr txBox="1">
            <a:spLocks noGrp="1"/>
          </p:cNvSpPr>
          <p:nvPr>
            <p:ph type="sldNum" sz="quarter" idx="2"/>
          </p:nvPr>
        </p:nvSpPr>
        <p:spPr>
          <a:xfrm>
            <a:off x="8251380" y="6404303"/>
            <a:ext cx="263978" cy="269237"/>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2_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2188" name="Body Level One…"/>
          <p:cNvSpPr txBox="1">
            <a:spLocks noGrp="1"/>
          </p:cNvSpPr>
          <p:nvPr>
            <p:ph type="body" idx="1"/>
          </p:nvPr>
        </p:nvSpPr>
        <p:spPr>
          <a:xfrm>
            <a:off x="685800" y="609600"/>
            <a:ext cx="7772400" cy="5486400"/>
          </a:xfrm>
          <a:prstGeom prst="rect">
            <a:avLst/>
          </a:prstGeom>
        </p:spPr>
        <p:txBody>
          <a:bodyPr lIns="45718" tIns="45718" rIns="45718" bIns="45718"/>
          <a:lstStyle>
            <a:lvl1pPr>
              <a:spcBef>
                <a:spcPts val="700"/>
              </a:spcBef>
              <a:buSzPct val="100000"/>
              <a:buChar char="•"/>
              <a:defRPr sz="3200">
                <a:solidFill>
                  <a:srgbClr val="000000"/>
                </a:solidFill>
                <a:latin typeface="+mj-lt"/>
                <a:ea typeface="+mj-ea"/>
                <a:cs typeface="+mj-cs"/>
                <a:sym typeface="Times New Roman"/>
              </a:defRPr>
            </a:lvl1pPr>
            <a:lvl2pPr marL="783771" indent="-326571">
              <a:spcBef>
                <a:spcPts val="700"/>
              </a:spcBef>
              <a:buSzPct val="100000"/>
              <a:buChar char="–"/>
              <a:defRPr sz="3200">
                <a:solidFill>
                  <a:srgbClr val="000000"/>
                </a:solidFill>
                <a:latin typeface="+mj-lt"/>
                <a:ea typeface="+mj-ea"/>
                <a:cs typeface="+mj-cs"/>
                <a:sym typeface="Times New Roman"/>
              </a:defRPr>
            </a:lvl2pPr>
            <a:lvl3pPr marL="1219200" indent="-304800">
              <a:spcBef>
                <a:spcPts val="700"/>
              </a:spcBef>
              <a:buSzPct val="100000"/>
              <a:buChar char="•"/>
              <a:defRPr sz="3200">
                <a:solidFill>
                  <a:srgbClr val="000000"/>
                </a:solidFill>
                <a:latin typeface="+mj-lt"/>
                <a:ea typeface="+mj-ea"/>
                <a:cs typeface="+mj-cs"/>
                <a:sym typeface="Times New Roman"/>
              </a:defRPr>
            </a:lvl3pPr>
            <a:lvl4pPr marL="1737360" indent="-365760">
              <a:spcBef>
                <a:spcPts val="700"/>
              </a:spcBef>
              <a:buSzPct val="100000"/>
              <a:buChar char="–"/>
              <a:defRPr sz="3200">
                <a:solidFill>
                  <a:srgbClr val="000000"/>
                </a:solidFill>
                <a:latin typeface="+mj-lt"/>
                <a:ea typeface="+mj-ea"/>
                <a:cs typeface="+mj-cs"/>
                <a:sym typeface="Times New Roman"/>
              </a:defRPr>
            </a:lvl4pPr>
            <a:lvl5pPr marL="2194560" indent="-365760">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89" name="Slide Number"/>
          <p:cNvSpPr txBox="1">
            <a:spLocks noGrp="1"/>
          </p:cNvSpPr>
          <p:nvPr>
            <p:ph type="sldNum" sz="quarter" idx="2"/>
          </p:nvPr>
        </p:nvSpPr>
        <p:spPr>
          <a:xfrm>
            <a:off x="8156302" y="6248406"/>
            <a:ext cx="301905" cy="307337"/>
          </a:xfrm>
          <a:prstGeom prst="rect">
            <a:avLst/>
          </a:prstGeom>
        </p:spPr>
        <p:txBody>
          <a:bodyPr lIns="45718" tIns="45718" rIns="45718" bIns="45718"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5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2196" name="Title Text"/>
          <p:cNvSpPr txBox="1">
            <a:spLocks noGrp="1"/>
          </p:cNvSpPr>
          <p:nvPr>
            <p:ph type="title"/>
          </p:nvPr>
        </p:nvSpPr>
        <p:spPr>
          <a:xfrm>
            <a:off x="685800" y="609600"/>
            <a:ext cx="7772400" cy="1143000"/>
          </a:xfrm>
          <a:prstGeom prst="rect">
            <a:avLst/>
          </a:prstGeom>
        </p:spPr>
        <p:txBody>
          <a:bodyPr lIns="45718" tIns="45718" rIns="45718" bIns="45718" anchor="ctr"/>
          <a:lstStyle>
            <a:lvl1pPr>
              <a:defRPr sz="4400" b="0">
                <a:solidFill>
                  <a:srgbClr val="000000"/>
                </a:solidFill>
                <a:latin typeface="+mj-lt"/>
                <a:ea typeface="+mj-ea"/>
                <a:cs typeface="+mj-cs"/>
                <a:sym typeface="Times New Roman"/>
              </a:defRPr>
            </a:lvl1pPr>
          </a:lstStyle>
          <a:p>
            <a:pPr>
              <a:defRPr>
                <a:effectLst/>
              </a:defRPr>
            </a:pPr>
            <a:r>
              <a:t>Title Text</a:t>
            </a:r>
          </a:p>
        </p:txBody>
      </p:sp>
      <p:sp>
        <p:nvSpPr>
          <p:cNvPr id="2197" name="Body Level One…"/>
          <p:cNvSpPr txBox="1">
            <a:spLocks noGrp="1"/>
          </p:cNvSpPr>
          <p:nvPr>
            <p:ph type="body" idx="1"/>
          </p:nvPr>
        </p:nvSpPr>
        <p:spPr>
          <a:xfrm>
            <a:off x="685800" y="1981200"/>
            <a:ext cx="7772400" cy="4114800"/>
          </a:xfrm>
          <a:prstGeom prst="rect">
            <a:avLst/>
          </a:prstGeom>
        </p:spPr>
        <p:txBody>
          <a:bodyPr lIns="45718" tIns="45718" rIns="45718" bIns="45718"/>
          <a:lstStyle>
            <a:lvl1pPr>
              <a:spcBef>
                <a:spcPts val="700"/>
              </a:spcBef>
              <a:buSzPct val="100000"/>
              <a:buChar char="•"/>
              <a:defRPr sz="3200">
                <a:solidFill>
                  <a:srgbClr val="000000"/>
                </a:solidFill>
                <a:latin typeface="+mj-lt"/>
                <a:ea typeface="+mj-ea"/>
                <a:cs typeface="+mj-cs"/>
                <a:sym typeface="Times New Roman"/>
              </a:defRPr>
            </a:lvl1pPr>
            <a:lvl2pPr marL="783771" indent="-326571">
              <a:spcBef>
                <a:spcPts val="700"/>
              </a:spcBef>
              <a:buSzPct val="100000"/>
              <a:buChar char="–"/>
              <a:defRPr sz="3200">
                <a:solidFill>
                  <a:srgbClr val="000000"/>
                </a:solidFill>
                <a:latin typeface="+mj-lt"/>
                <a:ea typeface="+mj-ea"/>
                <a:cs typeface="+mj-cs"/>
                <a:sym typeface="Times New Roman"/>
              </a:defRPr>
            </a:lvl2pPr>
            <a:lvl3pPr marL="1219200" indent="-304800">
              <a:spcBef>
                <a:spcPts val="700"/>
              </a:spcBef>
              <a:buSzPct val="100000"/>
              <a:buChar char="•"/>
              <a:defRPr sz="3200">
                <a:solidFill>
                  <a:srgbClr val="000000"/>
                </a:solidFill>
                <a:latin typeface="+mj-lt"/>
                <a:ea typeface="+mj-ea"/>
                <a:cs typeface="+mj-cs"/>
                <a:sym typeface="Times New Roman"/>
              </a:defRPr>
            </a:lvl3pPr>
            <a:lvl4pPr marL="1737360" indent="-365760">
              <a:spcBef>
                <a:spcPts val="700"/>
              </a:spcBef>
              <a:buSzPct val="100000"/>
              <a:buChar char="–"/>
              <a:defRPr sz="3200">
                <a:solidFill>
                  <a:srgbClr val="000000"/>
                </a:solidFill>
                <a:latin typeface="+mj-lt"/>
                <a:ea typeface="+mj-ea"/>
                <a:cs typeface="+mj-cs"/>
                <a:sym typeface="Times New Roman"/>
              </a:defRPr>
            </a:lvl4pPr>
            <a:lvl5pPr marL="2194560" indent="-365760">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98" name="Slide Number"/>
          <p:cNvSpPr txBox="1">
            <a:spLocks noGrp="1"/>
          </p:cNvSpPr>
          <p:nvPr>
            <p:ph type="sldNum" sz="quarter" idx="2"/>
          </p:nvPr>
        </p:nvSpPr>
        <p:spPr>
          <a:xfrm>
            <a:off x="8156302" y="6248406"/>
            <a:ext cx="301905" cy="307337"/>
          </a:xfrm>
          <a:prstGeom prst="rect">
            <a:avLst/>
          </a:prstGeom>
        </p:spPr>
        <p:txBody>
          <a:bodyPr lIns="45718" tIns="45718" rIns="45718" bIns="45718"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
  <p:cSld name="12_Vergelijking">
    <p:spTree>
      <p:nvGrpSpPr>
        <p:cNvPr id="1" name=""/>
        <p:cNvGrpSpPr/>
        <p:nvPr/>
      </p:nvGrpSpPr>
      <p:grpSpPr>
        <a:xfrm>
          <a:off x="0" y="0"/>
          <a:ext cx="0" cy="0"/>
          <a:chOff x="0" y="0"/>
          <a:chExt cx="0" cy="0"/>
        </a:xfrm>
      </p:grpSpPr>
      <p:pic>
        <p:nvPicPr>
          <p:cNvPr id="2205"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2206" name="Title Text"/>
          <p:cNvSpPr txBox="1">
            <a:spLocks noGrp="1"/>
          </p:cNvSpPr>
          <p:nvPr>
            <p:ph type="title"/>
          </p:nvPr>
        </p:nvSpPr>
        <p:spPr>
          <a:xfrm>
            <a:off x="457200" y="274640"/>
            <a:ext cx="8229600" cy="1143002"/>
          </a:xfrm>
          <a:prstGeom prst="rect">
            <a:avLst/>
          </a:prstGeom>
        </p:spPr>
        <p:txBody>
          <a:bodyPr lIns="45718" tIns="45718" rIns="45718" bIns="45718"/>
          <a:lstStyle/>
          <a:p>
            <a:r>
              <a:t>Title Text</a:t>
            </a:r>
          </a:p>
        </p:txBody>
      </p:sp>
      <p:sp>
        <p:nvSpPr>
          <p:cNvPr id="2207" name="Body Level One…"/>
          <p:cNvSpPr txBox="1">
            <a:spLocks noGrp="1"/>
          </p:cNvSpPr>
          <p:nvPr>
            <p:ph type="body" sz="quarter" idx="1"/>
          </p:nvPr>
        </p:nvSpPr>
        <p:spPr>
          <a:xfrm>
            <a:off x="457200" y="1535113"/>
            <a:ext cx="4040188" cy="639766"/>
          </a:xfrm>
          <a:prstGeom prst="rect">
            <a:avLst/>
          </a:prstGeom>
        </p:spPr>
        <p:txBody>
          <a:bodyPr lIns="45718" tIns="45718" rIns="45718" bIns="45718" anchor="b"/>
          <a:lstStyle>
            <a:lvl1pPr marL="0" indent="0">
              <a:defRPr sz="2400" b="1"/>
            </a:lvl1pPr>
            <a:lvl2pPr marL="0" indent="0">
              <a:defRPr sz="2400" b="1"/>
            </a:lvl2pPr>
            <a:lvl3pPr marL="0" indent="0">
              <a:defRPr sz="2400" b="1"/>
            </a:lvl3pPr>
            <a:lvl4pPr marL="0" indent="0">
              <a:defRPr sz="2400" b="1"/>
            </a:lvl4pPr>
            <a:lvl5pPr marL="0" indent="0">
              <a:defRPr sz="2400" b="1"/>
            </a:lvl5pPr>
          </a:lstStyle>
          <a:p>
            <a:r>
              <a:t>Body Level One</a:t>
            </a:r>
          </a:p>
          <a:p>
            <a:pPr lvl="1"/>
            <a:r>
              <a:t>Body Level Two</a:t>
            </a:r>
          </a:p>
          <a:p>
            <a:pPr lvl="2"/>
            <a:r>
              <a:t>Body Level Three</a:t>
            </a:r>
          </a:p>
          <a:p>
            <a:pPr lvl="3"/>
            <a:r>
              <a:t>Body Level Four</a:t>
            </a:r>
          </a:p>
          <a:p>
            <a:pPr lvl="4"/>
            <a:r>
              <a:t>Body Level Five</a:t>
            </a:r>
          </a:p>
        </p:txBody>
      </p:sp>
      <p:sp>
        <p:nvSpPr>
          <p:cNvPr id="2208" name="Tijdelijke aanduiding voor tekst 4"/>
          <p:cNvSpPr>
            <a:spLocks noGrp="1"/>
          </p:cNvSpPr>
          <p:nvPr>
            <p:ph type="body" sz="quarter" idx="13"/>
          </p:nvPr>
        </p:nvSpPr>
        <p:spPr>
          <a:xfrm>
            <a:off x="4645028" y="1535112"/>
            <a:ext cx="4041779" cy="639767"/>
          </a:xfrm>
          <a:prstGeom prst="rect">
            <a:avLst/>
          </a:prstGeom>
        </p:spPr>
        <p:txBody>
          <a:bodyPr lIns="45718" tIns="45718" rIns="45718" bIns="45718" anchor="b"/>
          <a:lstStyle/>
          <a:p>
            <a:endParaRPr/>
          </a:p>
        </p:txBody>
      </p:sp>
      <p:sp>
        <p:nvSpPr>
          <p:cNvPr id="220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el en object">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49"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50"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5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
  <p:cSld name="12_Inhoud van twee">
    <p:spTree>
      <p:nvGrpSpPr>
        <p:cNvPr id="1" name=""/>
        <p:cNvGrpSpPr/>
        <p:nvPr/>
      </p:nvGrpSpPr>
      <p:grpSpPr>
        <a:xfrm>
          <a:off x="0" y="0"/>
          <a:ext cx="0" cy="0"/>
          <a:chOff x="0" y="0"/>
          <a:chExt cx="0" cy="0"/>
        </a:xfrm>
      </p:grpSpPr>
      <p:pic>
        <p:nvPicPr>
          <p:cNvPr id="2216" name="Picture 4" descr="Picture 4"/>
          <p:cNvPicPr>
            <a:picLocks noChangeAspect="1"/>
          </p:cNvPicPr>
          <p:nvPr/>
        </p:nvPicPr>
        <p:blipFill>
          <a:blip r:embed="rId2">
            <a:extLst/>
          </a:blip>
          <a:stretch>
            <a:fillRect/>
          </a:stretch>
        </p:blipFill>
        <p:spPr>
          <a:xfrm>
            <a:off x="6948492" y="6105530"/>
            <a:ext cx="2195516" cy="752478"/>
          </a:xfrm>
          <a:prstGeom prst="rect">
            <a:avLst/>
          </a:prstGeom>
          <a:ln w="12700">
            <a:miter lim="400000"/>
          </a:ln>
        </p:spPr>
      </p:pic>
      <p:sp>
        <p:nvSpPr>
          <p:cNvPr id="2217" name="Title Text"/>
          <p:cNvSpPr txBox="1">
            <a:spLocks noGrp="1"/>
          </p:cNvSpPr>
          <p:nvPr>
            <p:ph type="title"/>
          </p:nvPr>
        </p:nvSpPr>
        <p:spPr>
          <a:xfrm>
            <a:off x="457200" y="274640"/>
            <a:ext cx="8229600" cy="1143002"/>
          </a:xfrm>
          <a:prstGeom prst="rect">
            <a:avLst/>
          </a:prstGeom>
        </p:spPr>
        <p:txBody>
          <a:bodyPr lIns="45718" tIns="45718" rIns="45718" bIns="45718"/>
          <a:lstStyle/>
          <a:p>
            <a:r>
              <a:t>Title Text</a:t>
            </a:r>
          </a:p>
        </p:txBody>
      </p:sp>
      <p:sp>
        <p:nvSpPr>
          <p:cNvPr id="2218"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21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11_Title and Text">
    <p:spTree>
      <p:nvGrpSpPr>
        <p:cNvPr id="1" name=""/>
        <p:cNvGrpSpPr/>
        <p:nvPr/>
      </p:nvGrpSpPr>
      <p:grpSpPr>
        <a:xfrm>
          <a:off x="0" y="0"/>
          <a:ext cx="0" cy="0"/>
          <a:chOff x="0" y="0"/>
          <a:chExt cx="0" cy="0"/>
        </a:xfrm>
      </p:grpSpPr>
      <p:pic>
        <p:nvPicPr>
          <p:cNvPr id="2226" name="Picture 2" descr="Picture 2"/>
          <p:cNvPicPr>
            <a:picLocks noChangeAspect="1"/>
          </p:cNvPicPr>
          <p:nvPr/>
        </p:nvPicPr>
        <p:blipFill>
          <a:blip r:embed="rId2">
            <a:extLst/>
          </a:blip>
          <a:stretch>
            <a:fillRect/>
          </a:stretch>
        </p:blipFill>
        <p:spPr>
          <a:xfrm>
            <a:off x="7740650" y="6381750"/>
            <a:ext cx="581025" cy="401640"/>
          </a:xfrm>
          <a:prstGeom prst="rect">
            <a:avLst/>
          </a:prstGeom>
          <a:ln w="12700">
            <a:miter lim="400000"/>
          </a:ln>
        </p:spPr>
      </p:pic>
      <p:sp>
        <p:nvSpPr>
          <p:cNvPr id="2227" name="Text Box 3"/>
          <p:cNvSpPr txBox="1"/>
          <p:nvPr/>
        </p:nvSpPr>
        <p:spPr>
          <a:xfrm>
            <a:off x="8278814" y="6375399"/>
            <a:ext cx="757240"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solidFill>
                  <a:srgbClr val="FFFFFF"/>
                </a:solidFill>
                <a:latin typeface="Arial"/>
                <a:ea typeface="Arial"/>
                <a:cs typeface="Arial"/>
                <a:sym typeface="Arial"/>
              </a:defRPr>
            </a:lvl1pPr>
          </a:lstStyle>
          <a:p>
            <a:r>
              <a:t>ICEL</a:t>
            </a:r>
          </a:p>
        </p:txBody>
      </p:sp>
      <p:sp>
        <p:nvSpPr>
          <p:cNvPr id="2228"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229"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23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
  <p:cSld name="10_Titeldia">
    <p:spTree>
      <p:nvGrpSpPr>
        <p:cNvPr id="1" name=""/>
        <p:cNvGrpSpPr/>
        <p:nvPr/>
      </p:nvGrpSpPr>
      <p:grpSpPr>
        <a:xfrm>
          <a:off x="0" y="0"/>
          <a:ext cx="0" cy="0"/>
          <a:chOff x="0" y="0"/>
          <a:chExt cx="0" cy="0"/>
        </a:xfrm>
      </p:grpSpPr>
      <p:sp>
        <p:nvSpPr>
          <p:cNvPr id="2237"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2238"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j-lt"/>
                <a:ea typeface="+mj-ea"/>
                <a:cs typeface="+mj-cs"/>
                <a:sym typeface="Times New Roman"/>
              </a:defRPr>
            </a:lvl1pPr>
            <a:lvl2pPr marL="0" indent="0" algn="ctr">
              <a:defRPr>
                <a:latin typeface="+mj-lt"/>
                <a:ea typeface="+mj-ea"/>
                <a:cs typeface="+mj-cs"/>
                <a:sym typeface="Times New Roman"/>
              </a:defRPr>
            </a:lvl2pPr>
            <a:lvl3pPr marL="0" indent="0" algn="ctr">
              <a:defRPr>
                <a:latin typeface="+mj-lt"/>
                <a:ea typeface="+mj-ea"/>
                <a:cs typeface="+mj-cs"/>
                <a:sym typeface="Times New Roman"/>
              </a:defRPr>
            </a:lvl3pPr>
            <a:lvl4pPr marL="0" indent="0" algn="ctr">
              <a:defRPr>
                <a:latin typeface="+mj-lt"/>
                <a:ea typeface="+mj-ea"/>
                <a:cs typeface="+mj-cs"/>
                <a:sym typeface="Times New Roman"/>
              </a:defRPr>
            </a:lvl4pPr>
            <a:lvl5pPr marL="0" indent="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3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x">
  <p:cSld name="9_Titel en object">
    <p:spTree>
      <p:nvGrpSpPr>
        <p:cNvPr id="1" name=""/>
        <p:cNvGrpSpPr/>
        <p:nvPr/>
      </p:nvGrpSpPr>
      <p:grpSpPr>
        <a:xfrm>
          <a:off x="0" y="0"/>
          <a:ext cx="0" cy="0"/>
          <a:chOff x="0" y="0"/>
          <a:chExt cx="0" cy="0"/>
        </a:xfrm>
      </p:grpSpPr>
      <p:pic>
        <p:nvPicPr>
          <p:cNvPr id="224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47"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248"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24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x">
  <p:cSld name="10_Sectiekop">
    <p:spTree>
      <p:nvGrpSpPr>
        <p:cNvPr id="1" name=""/>
        <p:cNvGrpSpPr/>
        <p:nvPr/>
      </p:nvGrpSpPr>
      <p:grpSpPr>
        <a:xfrm>
          <a:off x="0" y="0"/>
          <a:ext cx="0" cy="0"/>
          <a:chOff x="0" y="0"/>
          <a:chExt cx="0" cy="0"/>
        </a:xfrm>
      </p:grpSpPr>
      <p:pic>
        <p:nvPicPr>
          <p:cNvPr id="225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57" name="Title Text"/>
          <p:cNvSpPr txBox="1">
            <a:spLocks noGrp="1"/>
          </p:cNvSpPr>
          <p:nvPr>
            <p:ph type="title"/>
          </p:nvPr>
        </p:nvSpPr>
        <p:spPr>
          <a:xfrm>
            <a:off x="722312" y="4406901"/>
            <a:ext cx="7772402" cy="1362076"/>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2258" name="Body Level One…"/>
          <p:cNvSpPr txBox="1">
            <a:spLocks noGrp="1"/>
          </p:cNvSpPr>
          <p:nvPr>
            <p:ph type="body" sz="quarter" idx="1"/>
          </p:nvPr>
        </p:nvSpPr>
        <p:spPr>
          <a:xfrm>
            <a:off x="722312" y="2906713"/>
            <a:ext cx="7772402" cy="1500189"/>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5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x">
  <p:cSld name="13_Inhoud van twee">
    <p:spTree>
      <p:nvGrpSpPr>
        <p:cNvPr id="1" name=""/>
        <p:cNvGrpSpPr/>
        <p:nvPr/>
      </p:nvGrpSpPr>
      <p:grpSpPr>
        <a:xfrm>
          <a:off x="0" y="0"/>
          <a:ext cx="0" cy="0"/>
          <a:chOff x="0" y="0"/>
          <a:chExt cx="0" cy="0"/>
        </a:xfrm>
      </p:grpSpPr>
      <p:pic>
        <p:nvPicPr>
          <p:cNvPr id="226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67"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268" name="Body Level One…"/>
          <p:cNvSpPr txBox="1">
            <a:spLocks noGrp="1"/>
          </p:cNvSpPr>
          <p:nvPr>
            <p:ph type="body" sz="half" idx="1"/>
          </p:nvPr>
        </p:nvSpPr>
        <p:spPr>
          <a:xfrm>
            <a:off x="457200" y="1600202"/>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6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x">
  <p:cSld name="13_Vergelijking">
    <p:spTree>
      <p:nvGrpSpPr>
        <p:cNvPr id="1" name=""/>
        <p:cNvGrpSpPr/>
        <p:nvPr/>
      </p:nvGrpSpPr>
      <p:grpSpPr>
        <a:xfrm>
          <a:off x="0" y="0"/>
          <a:ext cx="0" cy="0"/>
          <a:chOff x="0" y="0"/>
          <a:chExt cx="0" cy="0"/>
        </a:xfrm>
      </p:grpSpPr>
      <p:pic>
        <p:nvPicPr>
          <p:cNvPr id="227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77"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278"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79" name="Tijdelijke aanduiding voor tekst 4"/>
          <p:cNvSpPr>
            <a:spLocks noGrp="1"/>
          </p:cNvSpPr>
          <p:nvPr>
            <p:ph type="body" sz="quarter" idx="13"/>
          </p:nvPr>
        </p:nvSpPr>
        <p:spPr>
          <a:xfrm>
            <a:off x="4645026" y="1535111"/>
            <a:ext cx="4041776" cy="639765"/>
          </a:xfrm>
          <a:prstGeom prst="rect">
            <a:avLst/>
          </a:prstGeom>
        </p:spPr>
        <p:txBody>
          <a:bodyPr lIns="45718" tIns="45718" rIns="45718" bIns="45718" anchor="b"/>
          <a:lstStyle/>
          <a:p>
            <a:endParaRPr/>
          </a:p>
        </p:txBody>
      </p:sp>
      <p:sp>
        <p:nvSpPr>
          <p:cNvPr id="2280"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x">
  <p:cSld name="10_Alleen titel">
    <p:spTree>
      <p:nvGrpSpPr>
        <p:cNvPr id="1" name=""/>
        <p:cNvGrpSpPr/>
        <p:nvPr/>
      </p:nvGrpSpPr>
      <p:grpSpPr>
        <a:xfrm>
          <a:off x="0" y="0"/>
          <a:ext cx="0" cy="0"/>
          <a:chOff x="0" y="0"/>
          <a:chExt cx="0" cy="0"/>
        </a:xfrm>
      </p:grpSpPr>
      <p:pic>
        <p:nvPicPr>
          <p:cNvPr id="2287"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88"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28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x">
  <p:cSld name="10_Leeg">
    <p:spTree>
      <p:nvGrpSpPr>
        <p:cNvPr id="1" name=""/>
        <p:cNvGrpSpPr/>
        <p:nvPr/>
      </p:nvGrpSpPr>
      <p:grpSpPr>
        <a:xfrm>
          <a:off x="0" y="0"/>
          <a:ext cx="0" cy="0"/>
          <a:chOff x="0" y="0"/>
          <a:chExt cx="0" cy="0"/>
        </a:xfrm>
      </p:grpSpPr>
      <p:pic>
        <p:nvPicPr>
          <p:cNvPr id="229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297"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x">
  <p:cSld name="9_Inhoud met bijschrift">
    <p:spTree>
      <p:nvGrpSpPr>
        <p:cNvPr id="1" name=""/>
        <p:cNvGrpSpPr/>
        <p:nvPr/>
      </p:nvGrpSpPr>
      <p:grpSpPr>
        <a:xfrm>
          <a:off x="0" y="0"/>
          <a:ext cx="0" cy="0"/>
          <a:chOff x="0" y="0"/>
          <a:chExt cx="0" cy="0"/>
        </a:xfrm>
      </p:grpSpPr>
      <p:pic>
        <p:nvPicPr>
          <p:cNvPr id="2304"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305"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306" name="Body Level One…"/>
          <p:cNvSpPr txBox="1">
            <a:spLocks noGrp="1"/>
          </p:cNvSpPr>
          <p:nvPr>
            <p:ph type="body" idx="1"/>
          </p:nvPr>
        </p:nvSpPr>
        <p:spPr>
          <a:xfrm>
            <a:off x="3575050" y="273052"/>
            <a:ext cx="5111750" cy="5853113"/>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07" name="Tijdelijke aanduiding voor tekst 3"/>
          <p:cNvSpPr>
            <a:spLocks noGrp="1"/>
          </p:cNvSpPr>
          <p:nvPr>
            <p:ph type="body" sz="half" idx="13"/>
          </p:nvPr>
        </p:nvSpPr>
        <p:spPr>
          <a:xfrm>
            <a:off x="457199" y="1435102"/>
            <a:ext cx="3008317" cy="4691063"/>
          </a:xfrm>
          <a:prstGeom prst="rect">
            <a:avLst/>
          </a:prstGeom>
        </p:spPr>
        <p:txBody>
          <a:bodyPr lIns="45718" tIns="45718" rIns="45718" bIns="45718"/>
          <a:lstStyle/>
          <a:p>
            <a:endParaRPr/>
          </a:p>
        </p:txBody>
      </p:sp>
      <p:sp>
        <p:nvSpPr>
          <p:cNvPr id="2308"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ectiekop">
    <p:spTree>
      <p:nvGrpSpPr>
        <p:cNvPr id="1" name=""/>
        <p:cNvGrpSpPr/>
        <p:nvPr/>
      </p:nvGrpSpPr>
      <p:grpSpPr>
        <a:xfrm>
          <a:off x="0" y="0"/>
          <a:ext cx="0" cy="0"/>
          <a:chOff x="0" y="0"/>
          <a:chExt cx="0" cy="0"/>
        </a:xfrm>
      </p:grpSpPr>
      <p:pic>
        <p:nvPicPr>
          <p:cNvPr id="25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59" name="Title Text"/>
          <p:cNvSpPr txBox="1">
            <a:spLocks noGrp="1"/>
          </p:cNvSpPr>
          <p:nvPr>
            <p:ph type="title"/>
          </p:nvPr>
        </p:nvSpPr>
        <p:spPr>
          <a:xfrm>
            <a:off x="722312" y="4406901"/>
            <a:ext cx="7772402" cy="1362076"/>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260" name="Body Level One…"/>
          <p:cNvSpPr txBox="1">
            <a:spLocks noGrp="1"/>
          </p:cNvSpPr>
          <p:nvPr>
            <p:ph type="body" sz="quarter" idx="1"/>
          </p:nvPr>
        </p:nvSpPr>
        <p:spPr>
          <a:xfrm>
            <a:off x="722312" y="2906713"/>
            <a:ext cx="7772402" cy="1500189"/>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x">
  <p:cSld name="10_Afbeelding met bijschrift">
    <p:spTree>
      <p:nvGrpSpPr>
        <p:cNvPr id="1" name=""/>
        <p:cNvGrpSpPr/>
        <p:nvPr/>
      </p:nvGrpSpPr>
      <p:grpSpPr>
        <a:xfrm>
          <a:off x="0" y="0"/>
          <a:ext cx="0" cy="0"/>
          <a:chOff x="0" y="0"/>
          <a:chExt cx="0" cy="0"/>
        </a:xfrm>
      </p:grpSpPr>
      <p:pic>
        <p:nvPicPr>
          <p:cNvPr id="2315"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316" name="Title Text"/>
          <p:cNvSpPr txBox="1">
            <a:spLocks noGrp="1"/>
          </p:cNvSpPr>
          <p:nvPr>
            <p:ph type="title"/>
          </p:nvPr>
        </p:nvSpPr>
        <p:spPr>
          <a:xfrm>
            <a:off x="1792289"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317" name="Tijdelijke aanduiding voor afbeelding 2"/>
          <p:cNvSpPr>
            <a:spLocks noGrp="1"/>
          </p:cNvSpPr>
          <p:nvPr>
            <p:ph type="pic" sz="half" idx="13"/>
          </p:nvPr>
        </p:nvSpPr>
        <p:spPr>
          <a:xfrm>
            <a:off x="1792289" y="612775"/>
            <a:ext cx="5486402" cy="4114800"/>
          </a:xfrm>
          <a:prstGeom prst="rect">
            <a:avLst/>
          </a:prstGeom>
        </p:spPr>
        <p:txBody>
          <a:bodyPr lIns="91439" rIns="91439">
            <a:noAutofit/>
          </a:bodyPr>
          <a:lstStyle/>
          <a:p>
            <a:endParaRPr/>
          </a:p>
        </p:txBody>
      </p:sp>
      <p:sp>
        <p:nvSpPr>
          <p:cNvPr id="2318" name="Body Level One…"/>
          <p:cNvSpPr txBox="1">
            <a:spLocks noGrp="1"/>
          </p:cNvSpPr>
          <p:nvPr>
            <p:ph type="body" sz="quarter" idx="1"/>
          </p:nvPr>
        </p:nvSpPr>
        <p:spPr>
          <a:xfrm>
            <a:off x="1792289" y="5367339"/>
            <a:ext cx="5486402" cy="804864"/>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1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x">
  <p:cSld name="10_Titel en verticale tekst">
    <p:spTree>
      <p:nvGrpSpPr>
        <p:cNvPr id="1" name=""/>
        <p:cNvGrpSpPr/>
        <p:nvPr/>
      </p:nvGrpSpPr>
      <p:grpSpPr>
        <a:xfrm>
          <a:off x="0" y="0"/>
          <a:ext cx="0" cy="0"/>
          <a:chOff x="0" y="0"/>
          <a:chExt cx="0" cy="0"/>
        </a:xfrm>
      </p:grpSpPr>
      <p:pic>
        <p:nvPicPr>
          <p:cNvPr id="232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327"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328" name="Body Level One…"/>
          <p:cNvSpPr txBox="1">
            <a:spLocks noGrp="1"/>
          </p:cNvSpPr>
          <p:nvPr>
            <p:ph type="body" idx="1"/>
          </p:nvPr>
        </p:nvSpPr>
        <p:spPr>
          <a:xfrm>
            <a:off x="457200" y="1600202"/>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2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x">
  <p:cSld name="10_Verticale titel en tekst">
    <p:spTree>
      <p:nvGrpSpPr>
        <p:cNvPr id="1" name=""/>
        <p:cNvGrpSpPr/>
        <p:nvPr/>
      </p:nvGrpSpPr>
      <p:grpSpPr>
        <a:xfrm>
          <a:off x="0" y="0"/>
          <a:ext cx="0" cy="0"/>
          <a:chOff x="0" y="0"/>
          <a:chExt cx="0" cy="0"/>
        </a:xfrm>
      </p:grpSpPr>
      <p:pic>
        <p:nvPicPr>
          <p:cNvPr id="233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337" name="Title Text"/>
          <p:cNvSpPr txBox="1">
            <a:spLocks noGrp="1"/>
          </p:cNvSpPr>
          <p:nvPr>
            <p:ph type="title"/>
          </p:nvPr>
        </p:nvSpPr>
        <p:spPr>
          <a:xfrm>
            <a:off x="6629400" y="274638"/>
            <a:ext cx="2057400" cy="5851527"/>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338" name="Body Level One…"/>
          <p:cNvSpPr txBox="1">
            <a:spLocks noGrp="1"/>
          </p:cNvSpPr>
          <p:nvPr>
            <p:ph type="body" idx="1"/>
          </p:nvPr>
        </p:nvSpPr>
        <p:spPr>
          <a:xfrm>
            <a:off x="457200" y="274638"/>
            <a:ext cx="6019800" cy="5851527"/>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3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x">
  <p:cSld name="12_Title and Text">
    <p:spTree>
      <p:nvGrpSpPr>
        <p:cNvPr id="1" name=""/>
        <p:cNvGrpSpPr/>
        <p:nvPr/>
      </p:nvGrpSpPr>
      <p:grpSpPr>
        <a:xfrm>
          <a:off x="0" y="0"/>
          <a:ext cx="0" cy="0"/>
          <a:chOff x="0" y="0"/>
          <a:chExt cx="0" cy="0"/>
        </a:xfrm>
      </p:grpSpPr>
      <p:pic>
        <p:nvPicPr>
          <p:cNvPr id="234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347"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348"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4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2356"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357" name="Body Level One…"/>
          <p:cNvSpPr txBox="1">
            <a:spLocks noGrp="1"/>
          </p:cNvSpPr>
          <p:nvPr>
            <p:ph type="body" sz="quarter" idx="1"/>
          </p:nvPr>
        </p:nvSpPr>
        <p:spPr>
          <a:xfrm>
            <a:off x="1143000" y="3602037"/>
            <a:ext cx="6858000" cy="1655763"/>
          </a:xfrm>
          <a:prstGeom prst="rect">
            <a:avLst/>
          </a:prstGeom>
        </p:spPr>
        <p:txBody>
          <a:bodyPr/>
          <a:lstStyle>
            <a:lvl1pPr marL="0" indent="0" algn="ctr">
              <a:lnSpc>
                <a:spcPct val="90000"/>
              </a:lnSpc>
              <a:spcBef>
                <a:spcPts val="1000"/>
              </a:spcBef>
              <a:defRPr sz="2400">
                <a:solidFill>
                  <a:srgbClr val="000000"/>
                </a:solidFill>
                <a:latin typeface="Calibri"/>
                <a:ea typeface="Calibri"/>
                <a:cs typeface="Calibri"/>
                <a:sym typeface="Calibri"/>
              </a:defRPr>
            </a:lvl1pPr>
            <a:lvl2pPr marL="0" indent="457200" algn="ctr">
              <a:lnSpc>
                <a:spcPct val="90000"/>
              </a:lnSpc>
              <a:spcBef>
                <a:spcPts val="1000"/>
              </a:spcBef>
              <a:defRPr sz="2400">
                <a:solidFill>
                  <a:srgbClr val="000000"/>
                </a:solidFill>
                <a:latin typeface="Calibri"/>
                <a:ea typeface="Calibri"/>
                <a:cs typeface="Calibri"/>
                <a:sym typeface="Calibri"/>
              </a:defRPr>
            </a:lvl2pPr>
            <a:lvl3pPr marL="0" indent="914400" algn="ctr">
              <a:lnSpc>
                <a:spcPct val="90000"/>
              </a:lnSpc>
              <a:spcBef>
                <a:spcPts val="1000"/>
              </a:spcBef>
              <a:defRPr sz="2400">
                <a:solidFill>
                  <a:srgbClr val="000000"/>
                </a:solidFill>
                <a:latin typeface="Calibri"/>
                <a:ea typeface="Calibri"/>
                <a:cs typeface="Calibri"/>
                <a:sym typeface="Calibri"/>
              </a:defRPr>
            </a:lvl3pPr>
            <a:lvl4pPr marL="0" indent="1371600" algn="ctr">
              <a:lnSpc>
                <a:spcPct val="90000"/>
              </a:lnSpc>
              <a:spcBef>
                <a:spcPts val="1000"/>
              </a:spcBef>
              <a:defRPr sz="2400">
                <a:solidFill>
                  <a:srgbClr val="000000"/>
                </a:solidFill>
                <a:latin typeface="Calibri"/>
                <a:ea typeface="Calibri"/>
                <a:cs typeface="Calibri"/>
                <a:sym typeface="Calibri"/>
              </a:defRPr>
            </a:lvl4pPr>
            <a:lvl5pPr marL="0" indent="1828800" algn="ctr">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58"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2365" name="Title Text"/>
          <p:cNvSpPr txBox="1">
            <a:spLocks noGrp="1"/>
          </p:cNvSpPr>
          <p:nvPr>
            <p:ph type="title"/>
          </p:nvPr>
        </p:nvSpPr>
        <p:spPr>
          <a:xfrm>
            <a:off x="628650" y="365125"/>
            <a:ext cx="7886700" cy="1325564"/>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366" name="Body Level One…"/>
          <p:cNvSpPr txBox="1">
            <a:spLocks noGrp="1"/>
          </p:cNvSpPr>
          <p:nvPr>
            <p:ph type="body" idx="1"/>
          </p:nvPr>
        </p:nvSpPr>
        <p:spPr>
          <a:xfrm>
            <a:off x="628650" y="1825625"/>
            <a:ext cx="7886700" cy="4351338"/>
          </a:xfrm>
          <a:prstGeom prst="rect">
            <a:avLst/>
          </a:prstGeom>
        </p:spPr>
        <p:txBody>
          <a:bodyPr/>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9" indent="-320039">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67"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2374"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375" name="Body Level One…"/>
          <p:cNvSpPr txBox="1">
            <a:spLocks noGrp="1"/>
          </p:cNvSpPr>
          <p:nvPr>
            <p:ph type="body" sz="quarter" idx="1"/>
          </p:nvPr>
        </p:nvSpPr>
        <p:spPr>
          <a:xfrm>
            <a:off x="623887" y="4589464"/>
            <a:ext cx="7886701" cy="1500188"/>
          </a:xfrm>
          <a:prstGeom prst="rect">
            <a:avLst/>
          </a:prstGeom>
        </p:spPr>
        <p:txBody>
          <a:bodyPr/>
          <a:lstStyle>
            <a:lvl1pPr marL="0" indent="0">
              <a:lnSpc>
                <a:spcPct val="90000"/>
              </a:lnSpc>
              <a:spcBef>
                <a:spcPts val="1000"/>
              </a:spcBef>
              <a:defRPr sz="2400">
                <a:solidFill>
                  <a:srgbClr val="000000"/>
                </a:solidFill>
                <a:latin typeface="Calibri"/>
                <a:ea typeface="Calibri"/>
                <a:cs typeface="Calibri"/>
                <a:sym typeface="Calibri"/>
              </a:defRPr>
            </a:lvl1pPr>
            <a:lvl2pPr marL="0" indent="457200">
              <a:lnSpc>
                <a:spcPct val="90000"/>
              </a:lnSpc>
              <a:spcBef>
                <a:spcPts val="1000"/>
              </a:spcBef>
              <a:defRPr sz="2400">
                <a:solidFill>
                  <a:srgbClr val="000000"/>
                </a:solidFill>
                <a:latin typeface="Calibri"/>
                <a:ea typeface="Calibri"/>
                <a:cs typeface="Calibri"/>
                <a:sym typeface="Calibri"/>
              </a:defRPr>
            </a:lvl2pPr>
            <a:lvl3pPr marL="0" indent="914400">
              <a:lnSpc>
                <a:spcPct val="90000"/>
              </a:lnSpc>
              <a:spcBef>
                <a:spcPts val="1000"/>
              </a:spcBef>
              <a:defRPr sz="2400">
                <a:solidFill>
                  <a:srgbClr val="000000"/>
                </a:solidFill>
                <a:latin typeface="Calibri"/>
                <a:ea typeface="Calibri"/>
                <a:cs typeface="Calibri"/>
                <a:sym typeface="Calibri"/>
              </a:defRPr>
            </a:lvl3pPr>
            <a:lvl4pPr marL="0" indent="1371600">
              <a:lnSpc>
                <a:spcPct val="90000"/>
              </a:lnSpc>
              <a:spcBef>
                <a:spcPts val="1000"/>
              </a:spcBef>
              <a:defRPr sz="2400">
                <a:solidFill>
                  <a:srgbClr val="000000"/>
                </a:solidFill>
                <a:latin typeface="Calibri"/>
                <a:ea typeface="Calibri"/>
                <a:cs typeface="Calibri"/>
                <a:sym typeface="Calibri"/>
              </a:defRPr>
            </a:lvl4pPr>
            <a:lvl5pPr marL="0" indent="1828800">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76"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2383" name="Title Text"/>
          <p:cNvSpPr txBox="1">
            <a:spLocks noGrp="1"/>
          </p:cNvSpPr>
          <p:nvPr>
            <p:ph type="title"/>
          </p:nvPr>
        </p:nvSpPr>
        <p:spPr>
          <a:xfrm>
            <a:off x="628650" y="365125"/>
            <a:ext cx="7886700" cy="1325564"/>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384" name="Body Level One…"/>
          <p:cNvSpPr txBox="1">
            <a:spLocks noGrp="1"/>
          </p:cNvSpPr>
          <p:nvPr>
            <p:ph type="body" sz="half" idx="1"/>
          </p:nvPr>
        </p:nvSpPr>
        <p:spPr>
          <a:xfrm>
            <a:off x="628650" y="1825625"/>
            <a:ext cx="3886200" cy="4351338"/>
          </a:xfrm>
          <a:prstGeom prst="rect">
            <a:avLst/>
          </a:prstGeom>
        </p:spPr>
        <p:txBody>
          <a:bodyPr/>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9" indent="-320039">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85"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2392" name="Title Text"/>
          <p:cNvSpPr txBox="1">
            <a:spLocks noGrp="1"/>
          </p:cNvSpPr>
          <p:nvPr>
            <p:ph type="title"/>
          </p:nvPr>
        </p:nvSpPr>
        <p:spPr>
          <a:xfrm>
            <a:off x="629841" y="365125"/>
            <a:ext cx="7886701" cy="1325564"/>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393" name="Body Level One…"/>
          <p:cNvSpPr txBox="1">
            <a:spLocks noGrp="1"/>
          </p:cNvSpPr>
          <p:nvPr>
            <p:ph type="body" sz="quarter" idx="1"/>
          </p:nvPr>
        </p:nvSpPr>
        <p:spPr>
          <a:xfrm>
            <a:off x="629841" y="1681163"/>
            <a:ext cx="3868341" cy="823913"/>
          </a:xfrm>
          <a:prstGeom prst="rect">
            <a:avLst/>
          </a:prstGeom>
        </p:spPr>
        <p:txBody>
          <a:bodyPr anchor="b"/>
          <a:lstStyle>
            <a:lvl1pPr marL="0" indent="0">
              <a:lnSpc>
                <a:spcPct val="90000"/>
              </a:lnSpc>
              <a:spcBef>
                <a:spcPts val="1000"/>
              </a:spcBef>
              <a:defRPr sz="2400" b="1">
                <a:solidFill>
                  <a:srgbClr val="000000"/>
                </a:solidFill>
                <a:latin typeface="Calibri"/>
                <a:ea typeface="Calibri"/>
                <a:cs typeface="Calibri"/>
                <a:sym typeface="Calibri"/>
              </a:defRPr>
            </a:lvl1pPr>
            <a:lvl2pPr marL="0" indent="457200">
              <a:lnSpc>
                <a:spcPct val="90000"/>
              </a:lnSpc>
              <a:spcBef>
                <a:spcPts val="1000"/>
              </a:spcBef>
              <a:defRPr sz="2400" b="1">
                <a:solidFill>
                  <a:srgbClr val="000000"/>
                </a:solidFill>
                <a:latin typeface="Calibri"/>
                <a:ea typeface="Calibri"/>
                <a:cs typeface="Calibri"/>
                <a:sym typeface="Calibri"/>
              </a:defRPr>
            </a:lvl2pPr>
            <a:lvl3pPr marL="0" indent="914400">
              <a:lnSpc>
                <a:spcPct val="90000"/>
              </a:lnSpc>
              <a:spcBef>
                <a:spcPts val="1000"/>
              </a:spcBef>
              <a:defRPr sz="2400" b="1">
                <a:solidFill>
                  <a:srgbClr val="000000"/>
                </a:solidFill>
                <a:latin typeface="Calibri"/>
                <a:ea typeface="Calibri"/>
                <a:cs typeface="Calibri"/>
                <a:sym typeface="Calibri"/>
              </a:defRPr>
            </a:lvl3pPr>
            <a:lvl4pPr marL="0" indent="1371600">
              <a:lnSpc>
                <a:spcPct val="90000"/>
              </a:lnSpc>
              <a:spcBef>
                <a:spcPts val="1000"/>
              </a:spcBef>
              <a:defRPr sz="2400" b="1">
                <a:solidFill>
                  <a:srgbClr val="000000"/>
                </a:solidFill>
                <a:latin typeface="Calibri"/>
                <a:ea typeface="Calibri"/>
                <a:cs typeface="Calibri"/>
                <a:sym typeface="Calibri"/>
              </a:defRPr>
            </a:lvl4pPr>
            <a:lvl5pPr marL="0" indent="1828800">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94" name="Text Placeholder 4"/>
          <p:cNvSpPr>
            <a:spLocks noGrp="1"/>
          </p:cNvSpPr>
          <p:nvPr>
            <p:ph type="body" sz="quarter" idx="13"/>
          </p:nvPr>
        </p:nvSpPr>
        <p:spPr>
          <a:xfrm>
            <a:off x="4629149" y="1681163"/>
            <a:ext cx="3887393" cy="823913"/>
          </a:xfrm>
          <a:prstGeom prst="rect">
            <a:avLst/>
          </a:prstGeom>
        </p:spPr>
        <p:txBody>
          <a:bodyPr anchor="b"/>
          <a:lstStyle/>
          <a:p>
            <a:pPr marL="0" indent="0">
              <a:lnSpc>
                <a:spcPct val="90000"/>
              </a:lnSpc>
              <a:spcBef>
                <a:spcPts val="1000"/>
              </a:spcBef>
              <a:defRPr sz="2400" b="1">
                <a:solidFill>
                  <a:srgbClr val="000000"/>
                </a:solidFill>
                <a:effectLst/>
                <a:latin typeface="Calibri"/>
                <a:ea typeface="Calibri"/>
                <a:cs typeface="Calibri"/>
                <a:sym typeface="Calibri"/>
              </a:defRPr>
            </a:pPr>
            <a:endParaRPr/>
          </a:p>
        </p:txBody>
      </p:sp>
      <p:sp>
        <p:nvSpPr>
          <p:cNvPr id="2395"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2402" name="Title Text"/>
          <p:cNvSpPr txBox="1">
            <a:spLocks noGrp="1"/>
          </p:cNvSpPr>
          <p:nvPr>
            <p:ph type="title"/>
          </p:nvPr>
        </p:nvSpPr>
        <p:spPr>
          <a:xfrm>
            <a:off x="628650" y="365125"/>
            <a:ext cx="7886700" cy="1325564"/>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03"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Inhoud van twee">
    <p:spTree>
      <p:nvGrpSpPr>
        <p:cNvPr id="1" name=""/>
        <p:cNvGrpSpPr/>
        <p:nvPr/>
      </p:nvGrpSpPr>
      <p:grpSpPr>
        <a:xfrm>
          <a:off x="0" y="0"/>
          <a:ext cx="0" cy="0"/>
          <a:chOff x="0" y="0"/>
          <a:chExt cx="0" cy="0"/>
        </a:xfrm>
      </p:grpSpPr>
      <p:pic>
        <p:nvPicPr>
          <p:cNvPr id="26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69"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70" name="Body Level One…"/>
          <p:cNvSpPr txBox="1">
            <a:spLocks noGrp="1"/>
          </p:cNvSpPr>
          <p:nvPr>
            <p:ph type="body" sz="half" idx="1"/>
          </p:nvPr>
        </p:nvSpPr>
        <p:spPr>
          <a:xfrm>
            <a:off x="457200" y="1600202"/>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2410"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2417"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18" name="Body Level One…"/>
          <p:cNvSpPr txBox="1">
            <a:spLocks noGrp="1"/>
          </p:cNvSpPr>
          <p:nvPr>
            <p:ph type="body" sz="half" idx="1"/>
          </p:nvPr>
        </p:nvSpPr>
        <p:spPr>
          <a:xfrm>
            <a:off x="3887391" y="987425"/>
            <a:ext cx="4629151" cy="4873626"/>
          </a:xfrm>
          <a:prstGeom prst="rect">
            <a:avLst/>
          </a:prstGeom>
        </p:spPr>
        <p:txBody>
          <a:bodyPr/>
          <a:lstStyle>
            <a:lvl1pPr marL="228600" indent="-228600">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457" indent="-261257">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200" indent="-304800">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3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5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19" name="Text Placeholder 3"/>
          <p:cNvSpPr>
            <a:spLocks noGrp="1"/>
          </p:cNvSpPr>
          <p:nvPr>
            <p:ph type="body" sz="quarter" idx="13"/>
          </p:nvPr>
        </p:nvSpPr>
        <p:spPr>
          <a:xfrm>
            <a:off x="629840" y="2057400"/>
            <a:ext cx="2949180" cy="3811588"/>
          </a:xfrm>
          <a:prstGeom prst="rect">
            <a:avLst/>
          </a:prstGeom>
        </p:spPr>
        <p:txBody>
          <a:bodyPr/>
          <a:lstStyle/>
          <a:p>
            <a:pPr marL="0" indent="0">
              <a:lnSpc>
                <a:spcPct val="90000"/>
              </a:lnSpc>
              <a:spcBef>
                <a:spcPts val="1000"/>
              </a:spcBef>
              <a:defRPr sz="1600">
                <a:solidFill>
                  <a:srgbClr val="000000"/>
                </a:solidFill>
                <a:effectLst/>
                <a:latin typeface="Calibri"/>
                <a:ea typeface="Calibri"/>
                <a:cs typeface="Calibri"/>
                <a:sym typeface="Calibri"/>
              </a:defRPr>
            </a:pPr>
            <a:endParaRPr/>
          </a:p>
        </p:txBody>
      </p:sp>
      <p:sp>
        <p:nvSpPr>
          <p:cNvPr id="2420"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2437"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38" name="Picture Placeholder 2"/>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2439" name="Body Level One…"/>
          <p:cNvSpPr txBox="1">
            <a:spLocks noGrp="1"/>
          </p:cNvSpPr>
          <p:nvPr>
            <p:ph type="body" sz="quarter" idx="1"/>
          </p:nvPr>
        </p:nvSpPr>
        <p:spPr>
          <a:xfrm>
            <a:off x="629841" y="2057400"/>
            <a:ext cx="2949178" cy="3811588"/>
          </a:xfrm>
          <a:prstGeom prst="rect">
            <a:avLst/>
          </a:prstGeom>
        </p:spPr>
        <p:txBody>
          <a:bodyPr/>
          <a:lstStyle>
            <a:lvl1pPr marL="0" indent="0">
              <a:lnSpc>
                <a:spcPct val="90000"/>
              </a:lnSpc>
              <a:spcBef>
                <a:spcPts val="1000"/>
              </a:spcBef>
              <a:defRPr sz="1600">
                <a:solidFill>
                  <a:srgbClr val="000000"/>
                </a:solidFill>
                <a:latin typeface="Calibri"/>
                <a:ea typeface="Calibri"/>
                <a:cs typeface="Calibri"/>
                <a:sym typeface="Calibri"/>
              </a:defRPr>
            </a:lvl1pPr>
            <a:lvl2pPr marL="0" indent="457200">
              <a:lnSpc>
                <a:spcPct val="90000"/>
              </a:lnSpc>
              <a:spcBef>
                <a:spcPts val="1000"/>
              </a:spcBef>
              <a:defRPr sz="1600">
                <a:solidFill>
                  <a:srgbClr val="000000"/>
                </a:solidFill>
                <a:latin typeface="Calibri"/>
                <a:ea typeface="Calibri"/>
                <a:cs typeface="Calibri"/>
                <a:sym typeface="Calibri"/>
              </a:defRPr>
            </a:lvl2pPr>
            <a:lvl3pPr marL="0" indent="914400">
              <a:lnSpc>
                <a:spcPct val="90000"/>
              </a:lnSpc>
              <a:spcBef>
                <a:spcPts val="1000"/>
              </a:spcBef>
              <a:defRPr sz="1600">
                <a:solidFill>
                  <a:srgbClr val="000000"/>
                </a:solidFill>
                <a:latin typeface="Calibri"/>
                <a:ea typeface="Calibri"/>
                <a:cs typeface="Calibri"/>
                <a:sym typeface="Calibri"/>
              </a:defRPr>
            </a:lvl3pPr>
            <a:lvl4pPr marL="0" indent="1371600">
              <a:lnSpc>
                <a:spcPct val="90000"/>
              </a:lnSpc>
              <a:spcBef>
                <a:spcPts val="1000"/>
              </a:spcBef>
              <a:defRPr sz="1600">
                <a:solidFill>
                  <a:srgbClr val="000000"/>
                </a:solidFill>
                <a:latin typeface="Calibri"/>
                <a:ea typeface="Calibri"/>
                <a:cs typeface="Calibri"/>
                <a:sym typeface="Calibri"/>
              </a:defRPr>
            </a:lvl4pPr>
            <a:lvl5pPr marL="0" indent="182880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40" name="Slide Number"/>
          <p:cNvSpPr txBox="1">
            <a:spLocks noGrp="1"/>
          </p:cNvSpPr>
          <p:nvPr>
            <p:ph type="sldNum" sz="quarter" idx="2"/>
          </p:nvPr>
        </p:nvSpPr>
        <p:spPr>
          <a:xfrm>
            <a:off x="8251368" y="6404293"/>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2447"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48" name="Body Level One…"/>
          <p:cNvSpPr txBox="1">
            <a:spLocks noGrp="1"/>
          </p:cNvSpPr>
          <p:nvPr>
            <p:ph type="body" sz="quarter" idx="1"/>
          </p:nvPr>
        </p:nvSpPr>
        <p:spPr>
          <a:xfrm>
            <a:off x="1143000" y="3602037"/>
            <a:ext cx="6858000" cy="1655763"/>
          </a:xfrm>
          <a:prstGeom prst="rect">
            <a:avLst/>
          </a:prstGeom>
        </p:spPr>
        <p:txBody>
          <a:bodyPr/>
          <a:lstStyle>
            <a:lvl1pPr marL="0" indent="0" algn="ctr">
              <a:lnSpc>
                <a:spcPct val="90000"/>
              </a:lnSpc>
              <a:spcBef>
                <a:spcPts val="1000"/>
              </a:spcBef>
              <a:defRPr sz="2400">
                <a:solidFill>
                  <a:srgbClr val="000000"/>
                </a:solidFill>
                <a:latin typeface="Calibri"/>
                <a:ea typeface="Calibri"/>
                <a:cs typeface="Calibri"/>
                <a:sym typeface="Calibri"/>
              </a:defRPr>
            </a:lvl1pPr>
            <a:lvl2pPr marL="0" indent="457200" algn="ctr">
              <a:lnSpc>
                <a:spcPct val="90000"/>
              </a:lnSpc>
              <a:spcBef>
                <a:spcPts val="1000"/>
              </a:spcBef>
              <a:defRPr sz="2400">
                <a:solidFill>
                  <a:srgbClr val="000000"/>
                </a:solidFill>
                <a:latin typeface="Calibri"/>
                <a:ea typeface="Calibri"/>
                <a:cs typeface="Calibri"/>
                <a:sym typeface="Calibri"/>
              </a:defRPr>
            </a:lvl2pPr>
            <a:lvl3pPr marL="0" indent="914400" algn="ctr">
              <a:lnSpc>
                <a:spcPct val="90000"/>
              </a:lnSpc>
              <a:spcBef>
                <a:spcPts val="1000"/>
              </a:spcBef>
              <a:defRPr sz="2400">
                <a:solidFill>
                  <a:srgbClr val="000000"/>
                </a:solidFill>
                <a:latin typeface="Calibri"/>
                <a:ea typeface="Calibri"/>
                <a:cs typeface="Calibri"/>
                <a:sym typeface="Calibri"/>
              </a:defRPr>
            </a:lvl3pPr>
            <a:lvl4pPr marL="0" indent="1371600" algn="ctr">
              <a:lnSpc>
                <a:spcPct val="90000"/>
              </a:lnSpc>
              <a:spcBef>
                <a:spcPts val="1000"/>
              </a:spcBef>
              <a:defRPr sz="2400">
                <a:solidFill>
                  <a:srgbClr val="000000"/>
                </a:solidFill>
                <a:latin typeface="Calibri"/>
                <a:ea typeface="Calibri"/>
                <a:cs typeface="Calibri"/>
                <a:sym typeface="Calibri"/>
              </a:defRPr>
            </a:lvl4pPr>
            <a:lvl5pPr marL="0" indent="1828800" algn="ctr">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449" name="Picture 9" descr="Picture 9"/>
          <p:cNvPicPr>
            <a:picLocks noChangeAspect="1"/>
          </p:cNvPicPr>
          <p:nvPr/>
        </p:nvPicPr>
        <p:blipFill>
          <a:blip r:embed="rId2">
            <a:extLst/>
          </a:blip>
          <a:stretch>
            <a:fillRect/>
          </a:stretch>
        </p:blipFill>
        <p:spPr>
          <a:xfrm>
            <a:off x="2377232" y="5319348"/>
            <a:ext cx="6560145" cy="1390934"/>
          </a:xfrm>
          <a:prstGeom prst="rect">
            <a:avLst/>
          </a:prstGeom>
          <a:ln w="12700">
            <a:miter lim="400000"/>
          </a:ln>
        </p:spPr>
      </p:pic>
      <p:sp>
        <p:nvSpPr>
          <p:cNvPr id="2450"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2467" name="Title Text"/>
          <p:cNvSpPr txBox="1">
            <a:spLocks noGrp="1"/>
          </p:cNvSpPr>
          <p:nvPr>
            <p:ph type="title"/>
          </p:nvPr>
        </p:nvSpPr>
        <p:spPr>
          <a:xfrm>
            <a:off x="623887" y="1709740"/>
            <a:ext cx="7886701" cy="2852738"/>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68" name="Body Level One…"/>
          <p:cNvSpPr txBox="1">
            <a:spLocks noGrp="1"/>
          </p:cNvSpPr>
          <p:nvPr>
            <p:ph type="body" sz="quarter" idx="1"/>
          </p:nvPr>
        </p:nvSpPr>
        <p:spPr>
          <a:xfrm>
            <a:off x="623887" y="4589465"/>
            <a:ext cx="7886701" cy="1500189"/>
          </a:xfrm>
          <a:prstGeom prst="rect">
            <a:avLst/>
          </a:prstGeom>
        </p:spPr>
        <p:txBody>
          <a:bodyPr/>
          <a:lstStyle>
            <a:lvl1pPr marL="0" indent="0">
              <a:lnSpc>
                <a:spcPct val="90000"/>
              </a:lnSpc>
              <a:spcBef>
                <a:spcPts val="1000"/>
              </a:spcBef>
              <a:defRPr sz="2400">
                <a:solidFill>
                  <a:srgbClr val="000000"/>
                </a:solidFill>
                <a:latin typeface="Calibri"/>
                <a:ea typeface="Calibri"/>
                <a:cs typeface="Calibri"/>
                <a:sym typeface="Calibri"/>
              </a:defRPr>
            </a:lvl1pPr>
            <a:lvl2pPr marL="0" indent="457200">
              <a:lnSpc>
                <a:spcPct val="90000"/>
              </a:lnSpc>
              <a:spcBef>
                <a:spcPts val="1000"/>
              </a:spcBef>
              <a:defRPr sz="2400">
                <a:solidFill>
                  <a:srgbClr val="000000"/>
                </a:solidFill>
                <a:latin typeface="Calibri"/>
                <a:ea typeface="Calibri"/>
                <a:cs typeface="Calibri"/>
                <a:sym typeface="Calibri"/>
              </a:defRPr>
            </a:lvl2pPr>
            <a:lvl3pPr marL="0" indent="914400">
              <a:lnSpc>
                <a:spcPct val="90000"/>
              </a:lnSpc>
              <a:spcBef>
                <a:spcPts val="1000"/>
              </a:spcBef>
              <a:defRPr sz="2400">
                <a:solidFill>
                  <a:srgbClr val="000000"/>
                </a:solidFill>
                <a:latin typeface="Calibri"/>
                <a:ea typeface="Calibri"/>
                <a:cs typeface="Calibri"/>
                <a:sym typeface="Calibri"/>
              </a:defRPr>
            </a:lvl3pPr>
            <a:lvl4pPr marL="0" indent="1371600">
              <a:lnSpc>
                <a:spcPct val="90000"/>
              </a:lnSpc>
              <a:spcBef>
                <a:spcPts val="1000"/>
              </a:spcBef>
              <a:defRPr sz="2400">
                <a:solidFill>
                  <a:srgbClr val="000000"/>
                </a:solidFill>
                <a:latin typeface="Calibri"/>
                <a:ea typeface="Calibri"/>
                <a:cs typeface="Calibri"/>
                <a:sym typeface="Calibri"/>
              </a:defRPr>
            </a:lvl4pPr>
            <a:lvl5pPr marL="0" indent="1828800">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469" name="Picture 8" descr="Picture 8"/>
          <p:cNvPicPr>
            <a:picLocks noChangeAspect="1"/>
          </p:cNvPicPr>
          <p:nvPr/>
        </p:nvPicPr>
        <p:blipFill>
          <a:blip r:embed="rId2">
            <a:extLst/>
          </a:blip>
          <a:stretch>
            <a:fillRect/>
          </a:stretch>
        </p:blipFill>
        <p:spPr>
          <a:xfrm>
            <a:off x="2333276" y="5330545"/>
            <a:ext cx="6560145" cy="1390934"/>
          </a:xfrm>
          <a:prstGeom prst="rect">
            <a:avLst/>
          </a:prstGeom>
          <a:ln w="12700">
            <a:miter lim="400000"/>
          </a:ln>
        </p:spPr>
      </p:pic>
      <p:sp>
        <p:nvSpPr>
          <p:cNvPr id="2470"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2477" name="Title Text"/>
          <p:cNvSpPr txBox="1">
            <a:spLocks noGrp="1"/>
          </p:cNvSpPr>
          <p:nvPr>
            <p:ph type="title"/>
          </p:nvPr>
        </p:nvSpPr>
        <p:spPr>
          <a:xfrm>
            <a:off x="628650" y="365128"/>
            <a:ext cx="7886700" cy="1325563"/>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78" name="Body Level One…"/>
          <p:cNvSpPr txBox="1">
            <a:spLocks noGrp="1"/>
          </p:cNvSpPr>
          <p:nvPr>
            <p:ph type="body" sz="half" idx="1"/>
          </p:nvPr>
        </p:nvSpPr>
        <p:spPr>
          <a:xfrm>
            <a:off x="628650" y="1825625"/>
            <a:ext cx="3886200" cy="4351338"/>
          </a:xfrm>
          <a:prstGeom prst="rect">
            <a:avLst/>
          </a:prstGeom>
        </p:spPr>
        <p:txBody>
          <a:bodyPr/>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9" indent="-320039">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479" name="Picture 8" descr="Picture 8"/>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480"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2487" name="Title Text"/>
          <p:cNvSpPr txBox="1">
            <a:spLocks noGrp="1"/>
          </p:cNvSpPr>
          <p:nvPr>
            <p:ph type="title"/>
          </p:nvPr>
        </p:nvSpPr>
        <p:spPr>
          <a:xfrm>
            <a:off x="629841" y="365128"/>
            <a:ext cx="7886701" cy="1325563"/>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88" name="Body Level One…"/>
          <p:cNvSpPr txBox="1">
            <a:spLocks noGrp="1"/>
          </p:cNvSpPr>
          <p:nvPr>
            <p:ph type="body" sz="quarter" idx="1"/>
          </p:nvPr>
        </p:nvSpPr>
        <p:spPr>
          <a:xfrm>
            <a:off x="629841" y="1681163"/>
            <a:ext cx="3868341" cy="823913"/>
          </a:xfrm>
          <a:prstGeom prst="rect">
            <a:avLst/>
          </a:prstGeom>
        </p:spPr>
        <p:txBody>
          <a:bodyPr anchor="b"/>
          <a:lstStyle>
            <a:lvl1pPr marL="0" indent="0">
              <a:lnSpc>
                <a:spcPct val="90000"/>
              </a:lnSpc>
              <a:spcBef>
                <a:spcPts val="1000"/>
              </a:spcBef>
              <a:defRPr sz="2400" b="1">
                <a:solidFill>
                  <a:srgbClr val="000000"/>
                </a:solidFill>
                <a:latin typeface="Calibri"/>
                <a:ea typeface="Calibri"/>
                <a:cs typeface="Calibri"/>
                <a:sym typeface="Calibri"/>
              </a:defRPr>
            </a:lvl1pPr>
            <a:lvl2pPr marL="0" indent="457200">
              <a:lnSpc>
                <a:spcPct val="90000"/>
              </a:lnSpc>
              <a:spcBef>
                <a:spcPts val="1000"/>
              </a:spcBef>
              <a:defRPr sz="2400" b="1">
                <a:solidFill>
                  <a:srgbClr val="000000"/>
                </a:solidFill>
                <a:latin typeface="Calibri"/>
                <a:ea typeface="Calibri"/>
                <a:cs typeface="Calibri"/>
                <a:sym typeface="Calibri"/>
              </a:defRPr>
            </a:lvl2pPr>
            <a:lvl3pPr marL="0" indent="914400">
              <a:lnSpc>
                <a:spcPct val="90000"/>
              </a:lnSpc>
              <a:spcBef>
                <a:spcPts val="1000"/>
              </a:spcBef>
              <a:defRPr sz="2400" b="1">
                <a:solidFill>
                  <a:srgbClr val="000000"/>
                </a:solidFill>
                <a:latin typeface="Calibri"/>
                <a:ea typeface="Calibri"/>
                <a:cs typeface="Calibri"/>
                <a:sym typeface="Calibri"/>
              </a:defRPr>
            </a:lvl3pPr>
            <a:lvl4pPr marL="0" indent="1371600">
              <a:lnSpc>
                <a:spcPct val="90000"/>
              </a:lnSpc>
              <a:spcBef>
                <a:spcPts val="1000"/>
              </a:spcBef>
              <a:defRPr sz="2400" b="1">
                <a:solidFill>
                  <a:srgbClr val="000000"/>
                </a:solidFill>
                <a:latin typeface="Calibri"/>
                <a:ea typeface="Calibri"/>
                <a:cs typeface="Calibri"/>
                <a:sym typeface="Calibri"/>
              </a:defRPr>
            </a:lvl4pPr>
            <a:lvl5pPr marL="0" indent="1828800">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89" name="Text Placeholder 4"/>
          <p:cNvSpPr>
            <a:spLocks noGrp="1"/>
          </p:cNvSpPr>
          <p:nvPr>
            <p:ph type="body" sz="quarter" idx="13"/>
          </p:nvPr>
        </p:nvSpPr>
        <p:spPr>
          <a:xfrm>
            <a:off x="4629151" y="1681163"/>
            <a:ext cx="3887392" cy="823913"/>
          </a:xfrm>
          <a:prstGeom prst="rect">
            <a:avLst/>
          </a:prstGeom>
        </p:spPr>
        <p:txBody>
          <a:bodyPr anchor="b"/>
          <a:lstStyle/>
          <a:p>
            <a:pPr marL="0" indent="0">
              <a:lnSpc>
                <a:spcPct val="90000"/>
              </a:lnSpc>
              <a:spcBef>
                <a:spcPts val="1000"/>
              </a:spcBef>
              <a:defRPr sz="2400" b="1">
                <a:solidFill>
                  <a:srgbClr val="000000"/>
                </a:solidFill>
                <a:effectLst/>
                <a:latin typeface="Calibri"/>
                <a:ea typeface="Calibri"/>
                <a:cs typeface="Calibri"/>
                <a:sym typeface="Calibri"/>
              </a:defRPr>
            </a:pPr>
            <a:endParaRPr/>
          </a:p>
        </p:txBody>
      </p:sp>
      <p:pic>
        <p:nvPicPr>
          <p:cNvPr id="2490" name="Picture 10" descr="Picture 10"/>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491"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2498" name="Title Text"/>
          <p:cNvSpPr txBox="1">
            <a:spLocks noGrp="1"/>
          </p:cNvSpPr>
          <p:nvPr>
            <p:ph type="title"/>
          </p:nvPr>
        </p:nvSpPr>
        <p:spPr>
          <a:xfrm>
            <a:off x="628650" y="365128"/>
            <a:ext cx="7886700" cy="1325563"/>
          </a:xfrm>
          <a:prstGeom prst="rect">
            <a:avLst/>
          </a:prstGeom>
        </p:spPr>
        <p:txBody>
          <a:bodyPr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pic>
        <p:nvPicPr>
          <p:cNvPr id="2499" name="Picture 6" descr="Picture 6"/>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500"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pic>
        <p:nvPicPr>
          <p:cNvPr id="2507" name="Picture 5" descr="Picture 5"/>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508"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2515"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16" name="Body Level One…"/>
          <p:cNvSpPr txBox="1">
            <a:spLocks noGrp="1"/>
          </p:cNvSpPr>
          <p:nvPr>
            <p:ph type="body" sz="half" idx="1"/>
          </p:nvPr>
        </p:nvSpPr>
        <p:spPr>
          <a:xfrm>
            <a:off x="3887391" y="987428"/>
            <a:ext cx="4629151" cy="4873626"/>
          </a:xfrm>
          <a:prstGeom prst="rect">
            <a:avLst/>
          </a:prstGeom>
        </p:spPr>
        <p:txBody>
          <a:bodyPr/>
          <a:lstStyle>
            <a:lvl1pPr marL="228600" indent="-228600">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457" indent="-261257">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200" indent="-304800">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3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5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517" name="Text Placeholder 3"/>
          <p:cNvSpPr>
            <a:spLocks noGrp="1"/>
          </p:cNvSpPr>
          <p:nvPr>
            <p:ph type="body" sz="quarter" idx="13"/>
          </p:nvPr>
        </p:nvSpPr>
        <p:spPr>
          <a:xfrm>
            <a:off x="629840" y="2057400"/>
            <a:ext cx="2949180" cy="3811588"/>
          </a:xfrm>
          <a:prstGeom prst="rect">
            <a:avLst/>
          </a:prstGeom>
        </p:spPr>
        <p:txBody>
          <a:bodyPr/>
          <a:lstStyle/>
          <a:p>
            <a:pPr marL="0" indent="0">
              <a:lnSpc>
                <a:spcPct val="90000"/>
              </a:lnSpc>
              <a:spcBef>
                <a:spcPts val="1000"/>
              </a:spcBef>
              <a:defRPr sz="1600">
                <a:solidFill>
                  <a:srgbClr val="000000"/>
                </a:solidFill>
                <a:effectLst/>
                <a:latin typeface="Calibri"/>
                <a:ea typeface="Calibri"/>
                <a:cs typeface="Calibri"/>
                <a:sym typeface="Calibri"/>
              </a:defRPr>
            </a:pPr>
            <a:endParaRPr/>
          </a:p>
        </p:txBody>
      </p:sp>
      <p:pic>
        <p:nvPicPr>
          <p:cNvPr id="2518" name="Picture 8" descr="Picture 8"/>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519"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Vergelijking">
    <p:spTree>
      <p:nvGrpSpPr>
        <p:cNvPr id="1" name=""/>
        <p:cNvGrpSpPr/>
        <p:nvPr/>
      </p:nvGrpSpPr>
      <p:grpSpPr>
        <a:xfrm>
          <a:off x="0" y="0"/>
          <a:ext cx="0" cy="0"/>
          <a:chOff x="0" y="0"/>
          <a:chExt cx="0" cy="0"/>
        </a:xfrm>
      </p:grpSpPr>
      <p:pic>
        <p:nvPicPr>
          <p:cNvPr id="27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79"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80"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81" name="Tijdelijke aanduiding voor tekst 4"/>
          <p:cNvSpPr>
            <a:spLocks noGrp="1"/>
          </p:cNvSpPr>
          <p:nvPr>
            <p:ph type="body" sz="quarter" idx="13"/>
          </p:nvPr>
        </p:nvSpPr>
        <p:spPr>
          <a:xfrm>
            <a:off x="4645026" y="1535111"/>
            <a:ext cx="4041776" cy="639765"/>
          </a:xfrm>
          <a:prstGeom prst="rect">
            <a:avLst/>
          </a:prstGeom>
        </p:spPr>
        <p:txBody>
          <a:bodyPr lIns="45718" tIns="45718" rIns="45718" bIns="45718" anchor="b"/>
          <a:lstStyle/>
          <a:p>
            <a:endParaRPr/>
          </a:p>
        </p:txBody>
      </p:sp>
      <p:sp>
        <p:nvSpPr>
          <p:cNvPr id="282"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2526"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27" name="Picture Placeholder 2"/>
          <p:cNvSpPr>
            <a:spLocks noGrp="1"/>
          </p:cNvSpPr>
          <p:nvPr>
            <p:ph type="pic" sz="half" idx="13"/>
          </p:nvPr>
        </p:nvSpPr>
        <p:spPr>
          <a:xfrm>
            <a:off x="3887391" y="987428"/>
            <a:ext cx="4629151" cy="4873626"/>
          </a:xfrm>
          <a:prstGeom prst="rect">
            <a:avLst/>
          </a:prstGeom>
        </p:spPr>
        <p:txBody>
          <a:bodyPr lIns="91439" rIns="91439">
            <a:noAutofit/>
          </a:bodyPr>
          <a:lstStyle/>
          <a:p>
            <a:endParaRPr/>
          </a:p>
        </p:txBody>
      </p:sp>
      <p:sp>
        <p:nvSpPr>
          <p:cNvPr id="2528" name="Body Level One…"/>
          <p:cNvSpPr txBox="1">
            <a:spLocks noGrp="1"/>
          </p:cNvSpPr>
          <p:nvPr>
            <p:ph type="body" sz="quarter" idx="1"/>
          </p:nvPr>
        </p:nvSpPr>
        <p:spPr>
          <a:xfrm>
            <a:off x="629841" y="2057400"/>
            <a:ext cx="2949178" cy="3811588"/>
          </a:xfrm>
          <a:prstGeom prst="rect">
            <a:avLst/>
          </a:prstGeom>
        </p:spPr>
        <p:txBody>
          <a:bodyPr/>
          <a:lstStyle>
            <a:lvl1pPr marL="0" indent="0">
              <a:lnSpc>
                <a:spcPct val="90000"/>
              </a:lnSpc>
              <a:spcBef>
                <a:spcPts val="1000"/>
              </a:spcBef>
              <a:defRPr sz="1600">
                <a:solidFill>
                  <a:srgbClr val="000000"/>
                </a:solidFill>
                <a:latin typeface="Calibri"/>
                <a:ea typeface="Calibri"/>
                <a:cs typeface="Calibri"/>
                <a:sym typeface="Calibri"/>
              </a:defRPr>
            </a:lvl1pPr>
            <a:lvl2pPr marL="0" indent="457200">
              <a:lnSpc>
                <a:spcPct val="90000"/>
              </a:lnSpc>
              <a:spcBef>
                <a:spcPts val="1000"/>
              </a:spcBef>
              <a:defRPr sz="1600">
                <a:solidFill>
                  <a:srgbClr val="000000"/>
                </a:solidFill>
                <a:latin typeface="Calibri"/>
                <a:ea typeface="Calibri"/>
                <a:cs typeface="Calibri"/>
                <a:sym typeface="Calibri"/>
              </a:defRPr>
            </a:lvl2pPr>
            <a:lvl3pPr marL="0" indent="914400">
              <a:lnSpc>
                <a:spcPct val="90000"/>
              </a:lnSpc>
              <a:spcBef>
                <a:spcPts val="1000"/>
              </a:spcBef>
              <a:defRPr sz="1600">
                <a:solidFill>
                  <a:srgbClr val="000000"/>
                </a:solidFill>
                <a:latin typeface="Calibri"/>
                <a:ea typeface="Calibri"/>
                <a:cs typeface="Calibri"/>
                <a:sym typeface="Calibri"/>
              </a:defRPr>
            </a:lvl3pPr>
            <a:lvl4pPr marL="0" indent="1371600">
              <a:lnSpc>
                <a:spcPct val="90000"/>
              </a:lnSpc>
              <a:spcBef>
                <a:spcPts val="1000"/>
              </a:spcBef>
              <a:defRPr sz="1600">
                <a:solidFill>
                  <a:srgbClr val="000000"/>
                </a:solidFill>
                <a:latin typeface="Calibri"/>
                <a:ea typeface="Calibri"/>
                <a:cs typeface="Calibri"/>
                <a:sym typeface="Calibri"/>
              </a:defRPr>
            </a:lvl4pPr>
            <a:lvl5pPr marL="0" indent="182880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529" name="Picture 8" descr="Picture 8"/>
          <p:cNvPicPr>
            <a:picLocks noChangeAspect="1"/>
          </p:cNvPicPr>
          <p:nvPr/>
        </p:nvPicPr>
        <p:blipFill>
          <a:blip r:embed="rId2">
            <a:extLst/>
          </a:blip>
          <a:stretch>
            <a:fillRect/>
          </a:stretch>
        </p:blipFill>
        <p:spPr>
          <a:xfrm>
            <a:off x="6989884" y="6050319"/>
            <a:ext cx="2057401" cy="671158"/>
          </a:xfrm>
          <a:prstGeom prst="rect">
            <a:avLst/>
          </a:prstGeom>
          <a:ln w="12700">
            <a:miter lim="400000"/>
          </a:ln>
        </p:spPr>
      </p:pic>
      <p:sp>
        <p:nvSpPr>
          <p:cNvPr id="2530" name="Slide Number"/>
          <p:cNvSpPr txBox="1">
            <a:spLocks noGrp="1"/>
          </p:cNvSpPr>
          <p:nvPr>
            <p:ph type="sldNum" sz="quarter" idx="2"/>
          </p:nvPr>
        </p:nvSpPr>
        <p:spPr>
          <a:xfrm>
            <a:off x="8251368" y="6404295"/>
            <a:ext cx="263983"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Alleen titel">
    <p:spTree>
      <p:nvGrpSpPr>
        <p:cNvPr id="1" name=""/>
        <p:cNvGrpSpPr/>
        <p:nvPr/>
      </p:nvGrpSpPr>
      <p:grpSpPr>
        <a:xfrm>
          <a:off x="0" y="0"/>
          <a:ext cx="0" cy="0"/>
          <a:chOff x="0" y="0"/>
          <a:chExt cx="0" cy="0"/>
        </a:xfrm>
      </p:grpSpPr>
      <p:pic>
        <p:nvPicPr>
          <p:cNvPr id="289"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90"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9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Leeg">
    <p:spTree>
      <p:nvGrpSpPr>
        <p:cNvPr id="1" name=""/>
        <p:cNvGrpSpPr/>
        <p:nvPr/>
      </p:nvGrpSpPr>
      <p:grpSpPr>
        <a:xfrm>
          <a:off x="0" y="0"/>
          <a:ext cx="0" cy="0"/>
          <a:chOff x="0" y="0"/>
          <a:chExt cx="0" cy="0"/>
        </a:xfrm>
      </p:grpSpPr>
      <p:pic>
        <p:nvPicPr>
          <p:cNvPr id="29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99"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Inhoud met bijschrift">
    <p:spTree>
      <p:nvGrpSpPr>
        <p:cNvPr id="1" name=""/>
        <p:cNvGrpSpPr/>
        <p:nvPr/>
      </p:nvGrpSpPr>
      <p:grpSpPr>
        <a:xfrm>
          <a:off x="0" y="0"/>
          <a:ext cx="0" cy="0"/>
          <a:chOff x="0" y="0"/>
          <a:chExt cx="0" cy="0"/>
        </a:xfrm>
      </p:grpSpPr>
      <p:pic>
        <p:nvPicPr>
          <p:cNvPr id="306"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307"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308" name="Body Level One…"/>
          <p:cNvSpPr txBox="1">
            <a:spLocks noGrp="1"/>
          </p:cNvSpPr>
          <p:nvPr>
            <p:ph type="body" idx="1"/>
          </p:nvPr>
        </p:nvSpPr>
        <p:spPr>
          <a:xfrm>
            <a:off x="3575050" y="273052"/>
            <a:ext cx="5111750" cy="5853113"/>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09" name="Tijdelijke aanduiding voor tekst 3"/>
          <p:cNvSpPr>
            <a:spLocks noGrp="1"/>
          </p:cNvSpPr>
          <p:nvPr>
            <p:ph type="body" sz="half" idx="13"/>
          </p:nvPr>
        </p:nvSpPr>
        <p:spPr>
          <a:xfrm>
            <a:off x="457199" y="1435102"/>
            <a:ext cx="3008317" cy="4691063"/>
          </a:xfrm>
          <a:prstGeom prst="rect">
            <a:avLst/>
          </a:prstGeom>
        </p:spPr>
        <p:txBody>
          <a:bodyPr lIns="45718" tIns="45718" rIns="45718" bIns="45718"/>
          <a:lstStyle/>
          <a:p>
            <a:endParaRPr/>
          </a:p>
        </p:txBody>
      </p:sp>
      <p:sp>
        <p:nvSpPr>
          <p:cNvPr id="310"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0"/>
            <a:ext cx="7772401" cy="1362075"/>
          </a:xfrm>
          <a:prstGeom prst="rect">
            <a:avLst/>
          </a:prstGeom>
        </p:spPr>
        <p:txBody>
          <a:bodyPr/>
          <a:lstStyle>
            <a:lvl1pPr algn="l">
              <a:defRPr sz="4000" cap="all">
                <a:latin typeface="Tahoma"/>
                <a:ea typeface="Tahoma"/>
                <a:cs typeface="Tahoma"/>
                <a:sym typeface="Tahoma"/>
              </a:defRPr>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defRPr sz="2000">
                <a:latin typeface="+mj-lt"/>
                <a:ea typeface="+mj-ea"/>
                <a:cs typeface="+mj-cs"/>
                <a:sym typeface="Times New Roman"/>
              </a:defRPr>
            </a:lvl1pPr>
            <a:lvl2pPr marL="0" indent="457200">
              <a:spcBef>
                <a:spcPts val="400"/>
              </a:spcBef>
              <a:defRPr sz="2000">
                <a:latin typeface="+mj-lt"/>
                <a:ea typeface="+mj-ea"/>
                <a:cs typeface="+mj-cs"/>
                <a:sym typeface="Times New Roman"/>
              </a:defRPr>
            </a:lvl2pPr>
            <a:lvl3pPr marL="0" indent="914400">
              <a:spcBef>
                <a:spcPts val="400"/>
              </a:spcBef>
              <a:defRPr sz="2000">
                <a:latin typeface="+mj-lt"/>
                <a:ea typeface="+mj-ea"/>
                <a:cs typeface="+mj-cs"/>
                <a:sym typeface="Times New Roman"/>
              </a:defRPr>
            </a:lvl3pPr>
            <a:lvl4pPr marL="0" indent="1371600">
              <a:spcBef>
                <a:spcPts val="400"/>
              </a:spcBef>
              <a:defRPr sz="2000">
                <a:latin typeface="+mj-lt"/>
                <a:ea typeface="+mj-ea"/>
                <a:cs typeface="+mj-cs"/>
                <a:sym typeface="Times New Roman"/>
              </a:defRPr>
            </a:lvl4pPr>
            <a:lvl5pPr marL="0" indent="182880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Afbeelding met bijschrift">
    <p:spTree>
      <p:nvGrpSpPr>
        <p:cNvPr id="1" name=""/>
        <p:cNvGrpSpPr/>
        <p:nvPr/>
      </p:nvGrpSpPr>
      <p:grpSpPr>
        <a:xfrm>
          <a:off x="0" y="0"/>
          <a:ext cx="0" cy="0"/>
          <a:chOff x="0" y="0"/>
          <a:chExt cx="0" cy="0"/>
        </a:xfrm>
      </p:grpSpPr>
      <p:pic>
        <p:nvPicPr>
          <p:cNvPr id="317"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318" name="Title Text"/>
          <p:cNvSpPr txBox="1">
            <a:spLocks noGrp="1"/>
          </p:cNvSpPr>
          <p:nvPr>
            <p:ph type="title"/>
          </p:nvPr>
        </p:nvSpPr>
        <p:spPr>
          <a:xfrm>
            <a:off x="1792289"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319" name="Tijdelijke aanduiding voor afbeelding 2"/>
          <p:cNvSpPr>
            <a:spLocks noGrp="1"/>
          </p:cNvSpPr>
          <p:nvPr>
            <p:ph type="pic" sz="half" idx="13"/>
          </p:nvPr>
        </p:nvSpPr>
        <p:spPr>
          <a:xfrm>
            <a:off x="1792289" y="612775"/>
            <a:ext cx="5486402" cy="4114800"/>
          </a:xfrm>
          <a:prstGeom prst="rect">
            <a:avLst/>
          </a:prstGeom>
        </p:spPr>
        <p:txBody>
          <a:bodyPr lIns="91439" rIns="91439">
            <a:noAutofit/>
          </a:bodyPr>
          <a:lstStyle/>
          <a:p>
            <a:endParaRPr/>
          </a:p>
        </p:txBody>
      </p:sp>
      <p:sp>
        <p:nvSpPr>
          <p:cNvPr id="320" name="Body Level One…"/>
          <p:cNvSpPr txBox="1">
            <a:spLocks noGrp="1"/>
          </p:cNvSpPr>
          <p:nvPr>
            <p:ph type="body" sz="quarter" idx="1"/>
          </p:nvPr>
        </p:nvSpPr>
        <p:spPr>
          <a:xfrm>
            <a:off x="1792289" y="5367339"/>
            <a:ext cx="5486402" cy="804864"/>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el en verticale tekst">
    <p:spTree>
      <p:nvGrpSpPr>
        <p:cNvPr id="1" name=""/>
        <p:cNvGrpSpPr/>
        <p:nvPr/>
      </p:nvGrpSpPr>
      <p:grpSpPr>
        <a:xfrm>
          <a:off x="0" y="0"/>
          <a:ext cx="0" cy="0"/>
          <a:chOff x="0" y="0"/>
          <a:chExt cx="0" cy="0"/>
        </a:xfrm>
      </p:grpSpPr>
      <p:pic>
        <p:nvPicPr>
          <p:cNvPr id="32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329"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30" name="Body Level One…"/>
          <p:cNvSpPr txBox="1">
            <a:spLocks noGrp="1"/>
          </p:cNvSpPr>
          <p:nvPr>
            <p:ph type="body" idx="1"/>
          </p:nvPr>
        </p:nvSpPr>
        <p:spPr>
          <a:xfrm>
            <a:off x="457200" y="1600202"/>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Verticale titel en tekst">
    <p:spTree>
      <p:nvGrpSpPr>
        <p:cNvPr id="1" name=""/>
        <p:cNvGrpSpPr/>
        <p:nvPr/>
      </p:nvGrpSpPr>
      <p:grpSpPr>
        <a:xfrm>
          <a:off x="0" y="0"/>
          <a:ext cx="0" cy="0"/>
          <a:chOff x="0" y="0"/>
          <a:chExt cx="0" cy="0"/>
        </a:xfrm>
      </p:grpSpPr>
      <p:pic>
        <p:nvPicPr>
          <p:cNvPr id="33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339" name="Title Text"/>
          <p:cNvSpPr txBox="1">
            <a:spLocks noGrp="1"/>
          </p:cNvSpPr>
          <p:nvPr>
            <p:ph type="title"/>
          </p:nvPr>
        </p:nvSpPr>
        <p:spPr>
          <a:xfrm>
            <a:off x="6629400" y="274638"/>
            <a:ext cx="2057400" cy="5851527"/>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40" name="Body Level One…"/>
          <p:cNvSpPr txBox="1">
            <a:spLocks noGrp="1"/>
          </p:cNvSpPr>
          <p:nvPr>
            <p:ph type="body" idx="1"/>
          </p:nvPr>
        </p:nvSpPr>
        <p:spPr>
          <a:xfrm>
            <a:off x="457200" y="274638"/>
            <a:ext cx="6019800" cy="5851527"/>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4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348"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349"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350"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351" name="Slide Number"/>
          <p:cNvSpPr txBox="1">
            <a:spLocks noGrp="1"/>
          </p:cNvSpPr>
          <p:nvPr>
            <p:ph type="sldNum" sz="quarter" idx="2"/>
          </p:nvPr>
        </p:nvSpPr>
        <p:spPr>
          <a:xfrm>
            <a:off x="6289221" y="6221733"/>
            <a:ext cx="263981" cy="269239"/>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_Titeldia">
    <p:spTree>
      <p:nvGrpSpPr>
        <p:cNvPr id="1" name=""/>
        <p:cNvGrpSpPr/>
        <p:nvPr/>
      </p:nvGrpSpPr>
      <p:grpSpPr>
        <a:xfrm>
          <a:off x="0" y="0"/>
          <a:ext cx="0" cy="0"/>
          <a:chOff x="0" y="0"/>
          <a:chExt cx="0" cy="0"/>
        </a:xfrm>
      </p:grpSpPr>
      <p:sp>
        <p:nvSpPr>
          <p:cNvPr id="358"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359"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j-lt"/>
                <a:ea typeface="+mj-ea"/>
                <a:cs typeface="+mj-cs"/>
                <a:sym typeface="Times New Roman"/>
              </a:defRPr>
            </a:lvl1pPr>
            <a:lvl2pPr marL="0" indent="0" algn="ctr">
              <a:defRPr>
                <a:latin typeface="+mj-lt"/>
                <a:ea typeface="+mj-ea"/>
                <a:cs typeface="+mj-cs"/>
                <a:sym typeface="Times New Roman"/>
              </a:defRPr>
            </a:lvl2pPr>
            <a:lvl3pPr marL="0" indent="0" algn="ctr">
              <a:defRPr>
                <a:latin typeface="+mj-lt"/>
                <a:ea typeface="+mj-ea"/>
                <a:cs typeface="+mj-cs"/>
                <a:sym typeface="Times New Roman"/>
              </a:defRPr>
            </a:lvl3pPr>
            <a:lvl4pPr marL="0" indent="0" algn="ctr">
              <a:defRPr>
                <a:latin typeface="+mj-lt"/>
                <a:ea typeface="+mj-ea"/>
                <a:cs typeface="+mj-cs"/>
                <a:sym typeface="Times New Roman"/>
              </a:defRPr>
            </a:lvl4pPr>
            <a:lvl5pPr marL="0" indent="0" algn="ct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6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2_Titel en object">
    <p:spTree>
      <p:nvGrpSpPr>
        <p:cNvPr id="1" name=""/>
        <p:cNvGrpSpPr/>
        <p:nvPr/>
      </p:nvGrpSpPr>
      <p:grpSpPr>
        <a:xfrm>
          <a:off x="0" y="0"/>
          <a:ext cx="0" cy="0"/>
          <a:chOff x="0" y="0"/>
          <a:chExt cx="0" cy="0"/>
        </a:xfrm>
      </p:grpSpPr>
      <p:pic>
        <p:nvPicPr>
          <p:cNvPr id="36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368"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369"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37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_Sectiekop">
    <p:spTree>
      <p:nvGrpSpPr>
        <p:cNvPr id="1" name=""/>
        <p:cNvGrpSpPr/>
        <p:nvPr/>
      </p:nvGrpSpPr>
      <p:grpSpPr>
        <a:xfrm>
          <a:off x="0" y="0"/>
          <a:ext cx="0" cy="0"/>
          <a:chOff x="0" y="0"/>
          <a:chExt cx="0" cy="0"/>
        </a:xfrm>
      </p:grpSpPr>
      <p:pic>
        <p:nvPicPr>
          <p:cNvPr id="37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378" name="Title Text"/>
          <p:cNvSpPr txBox="1">
            <a:spLocks noGrp="1"/>
          </p:cNvSpPr>
          <p:nvPr>
            <p:ph type="title"/>
          </p:nvPr>
        </p:nvSpPr>
        <p:spPr>
          <a:xfrm>
            <a:off x="722312" y="4406901"/>
            <a:ext cx="7772402" cy="1362076"/>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379" name="Body Level One…"/>
          <p:cNvSpPr txBox="1">
            <a:spLocks noGrp="1"/>
          </p:cNvSpPr>
          <p:nvPr>
            <p:ph type="body" sz="quarter" idx="1"/>
          </p:nvPr>
        </p:nvSpPr>
        <p:spPr>
          <a:xfrm>
            <a:off x="722312" y="2906715"/>
            <a:ext cx="7772402" cy="1500189"/>
          </a:xfrm>
          <a:prstGeom prst="rect">
            <a:avLst/>
          </a:prstGeom>
        </p:spPr>
        <p:txBody>
          <a:bodyPr lIns="45718" tIns="45718" rIns="45718" bIns="45718" anchor="b"/>
          <a:lstStyle>
            <a:lvl1pPr marL="0" indent="0">
              <a:spcBef>
                <a:spcPts val="400"/>
              </a:spcBef>
              <a:defRPr sz="2000">
                <a:latin typeface="+mj-lt"/>
                <a:ea typeface="+mj-ea"/>
                <a:cs typeface="+mj-cs"/>
                <a:sym typeface="Times New Roman"/>
              </a:defRPr>
            </a:lvl1pPr>
            <a:lvl2pPr marL="0" indent="0">
              <a:spcBef>
                <a:spcPts val="400"/>
              </a:spcBef>
              <a:defRPr sz="2000">
                <a:latin typeface="+mj-lt"/>
                <a:ea typeface="+mj-ea"/>
                <a:cs typeface="+mj-cs"/>
                <a:sym typeface="Times New Roman"/>
              </a:defRPr>
            </a:lvl2pPr>
            <a:lvl3pPr marL="0" indent="0">
              <a:spcBef>
                <a:spcPts val="400"/>
              </a:spcBef>
              <a:defRPr sz="2000">
                <a:latin typeface="+mj-lt"/>
                <a:ea typeface="+mj-ea"/>
                <a:cs typeface="+mj-cs"/>
                <a:sym typeface="Times New Roman"/>
              </a:defRPr>
            </a:lvl3pPr>
            <a:lvl4pPr marL="0" indent="0">
              <a:spcBef>
                <a:spcPts val="400"/>
              </a:spcBef>
              <a:defRPr sz="2000">
                <a:latin typeface="+mj-lt"/>
                <a:ea typeface="+mj-ea"/>
                <a:cs typeface="+mj-cs"/>
                <a:sym typeface="Times New Roman"/>
              </a:defRPr>
            </a:lvl4pPr>
            <a:lvl5pPr marL="0" indent="0">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2_Inhoud van twee">
    <p:spTree>
      <p:nvGrpSpPr>
        <p:cNvPr id="1" name=""/>
        <p:cNvGrpSpPr/>
        <p:nvPr/>
      </p:nvGrpSpPr>
      <p:grpSpPr>
        <a:xfrm>
          <a:off x="0" y="0"/>
          <a:ext cx="0" cy="0"/>
          <a:chOff x="0" y="0"/>
          <a:chExt cx="0" cy="0"/>
        </a:xfrm>
      </p:grpSpPr>
      <p:pic>
        <p:nvPicPr>
          <p:cNvPr id="38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388"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89" name="Body Level One…"/>
          <p:cNvSpPr txBox="1">
            <a:spLocks noGrp="1"/>
          </p:cNvSpPr>
          <p:nvPr>
            <p:ph type="body" sz="half" idx="1"/>
          </p:nvPr>
        </p:nvSpPr>
        <p:spPr>
          <a:xfrm>
            <a:off x="457200" y="1600202"/>
            <a:ext cx="4038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9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_Vergelijking">
    <p:spTree>
      <p:nvGrpSpPr>
        <p:cNvPr id="1" name=""/>
        <p:cNvGrpSpPr/>
        <p:nvPr/>
      </p:nvGrpSpPr>
      <p:grpSpPr>
        <a:xfrm>
          <a:off x="0" y="0"/>
          <a:ext cx="0" cy="0"/>
          <a:chOff x="0" y="0"/>
          <a:chExt cx="0" cy="0"/>
        </a:xfrm>
      </p:grpSpPr>
      <p:pic>
        <p:nvPicPr>
          <p:cNvPr id="39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398"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99"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j-lt"/>
                <a:ea typeface="+mj-ea"/>
                <a:cs typeface="+mj-cs"/>
                <a:sym typeface="Times New Roman"/>
              </a:defRPr>
            </a:lvl1pPr>
            <a:lvl2pPr marL="0" indent="0">
              <a:spcBef>
                <a:spcPts val="500"/>
              </a:spcBef>
              <a:defRPr sz="2400" b="1">
                <a:latin typeface="+mj-lt"/>
                <a:ea typeface="+mj-ea"/>
                <a:cs typeface="+mj-cs"/>
                <a:sym typeface="Times New Roman"/>
              </a:defRPr>
            </a:lvl2pPr>
            <a:lvl3pPr marL="0" indent="0">
              <a:spcBef>
                <a:spcPts val="500"/>
              </a:spcBef>
              <a:defRPr sz="2400" b="1">
                <a:latin typeface="+mj-lt"/>
                <a:ea typeface="+mj-ea"/>
                <a:cs typeface="+mj-cs"/>
                <a:sym typeface="Times New Roman"/>
              </a:defRPr>
            </a:lvl3pPr>
            <a:lvl4pPr marL="0" indent="0">
              <a:spcBef>
                <a:spcPts val="500"/>
              </a:spcBef>
              <a:defRPr sz="2400" b="1">
                <a:latin typeface="+mj-lt"/>
                <a:ea typeface="+mj-ea"/>
                <a:cs typeface="+mj-cs"/>
                <a:sym typeface="Times New Roman"/>
              </a:defRPr>
            </a:lvl4pPr>
            <a:lvl5pPr marL="0" indent="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00" name="Tijdelijke aanduiding voor tekst 4"/>
          <p:cNvSpPr>
            <a:spLocks noGrp="1"/>
          </p:cNvSpPr>
          <p:nvPr>
            <p:ph type="body" sz="quarter" idx="13"/>
          </p:nvPr>
        </p:nvSpPr>
        <p:spPr>
          <a:xfrm>
            <a:off x="4645026" y="1535111"/>
            <a:ext cx="4041776" cy="639766"/>
          </a:xfrm>
          <a:prstGeom prst="rect">
            <a:avLst/>
          </a:prstGeom>
        </p:spPr>
        <p:txBody>
          <a:bodyPr lIns="45718" tIns="45718" rIns="45718" bIns="45718" anchor="b"/>
          <a:lstStyle/>
          <a:p>
            <a:endParaRPr/>
          </a:p>
        </p:txBody>
      </p:sp>
      <p:sp>
        <p:nvSpPr>
          <p:cNvPr id="401"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2_Alleen titel">
    <p:spTree>
      <p:nvGrpSpPr>
        <p:cNvPr id="1" name=""/>
        <p:cNvGrpSpPr/>
        <p:nvPr/>
      </p:nvGrpSpPr>
      <p:grpSpPr>
        <a:xfrm>
          <a:off x="0" y="0"/>
          <a:ext cx="0" cy="0"/>
          <a:chOff x="0" y="0"/>
          <a:chExt cx="0" cy="0"/>
        </a:xfrm>
      </p:grpSpPr>
      <p:pic>
        <p:nvPicPr>
          <p:cNvPr id="408"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09"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1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40" name="Body Level One…"/>
          <p:cNvSpPr txBox="1">
            <a:spLocks noGrp="1"/>
          </p:cNvSpPr>
          <p:nvPr>
            <p:ph type="body" sz="half" idx="1"/>
          </p:nvPr>
        </p:nvSpPr>
        <p:spPr>
          <a:xfrm>
            <a:off x="457200" y="1600200"/>
            <a:ext cx="4038600" cy="4525963"/>
          </a:xfrm>
          <a:prstGeom prst="rect">
            <a:avLst/>
          </a:prstGeom>
        </p:spPr>
        <p:txBody>
          <a:bodyPr/>
          <a:lstStyle>
            <a:lvl1pPr>
              <a:defRPr>
                <a:latin typeface="+mj-lt"/>
                <a:ea typeface="+mj-ea"/>
                <a:cs typeface="+mj-cs"/>
                <a:sym typeface="Times New Roman"/>
              </a:defRPr>
            </a:lvl1pPr>
            <a:lvl2pPr>
              <a:defRPr>
                <a:latin typeface="+mj-lt"/>
                <a:ea typeface="+mj-ea"/>
                <a:cs typeface="+mj-cs"/>
                <a:sym typeface="Times New Roman"/>
              </a:defRPr>
            </a:lvl2pPr>
            <a:lvl3pPr>
              <a:defRPr>
                <a:latin typeface="+mj-lt"/>
                <a:ea typeface="+mj-ea"/>
                <a:cs typeface="+mj-cs"/>
                <a:sym typeface="Times New Roman"/>
              </a:defRPr>
            </a:lvl3pPr>
            <a:lvl4pPr>
              <a:defRPr>
                <a:latin typeface="+mj-lt"/>
                <a:ea typeface="+mj-ea"/>
                <a:cs typeface="+mj-cs"/>
                <a:sym typeface="Times New Roman"/>
              </a:defRPr>
            </a:lvl4pPr>
            <a:lvl5pP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2_Leeg">
    <p:spTree>
      <p:nvGrpSpPr>
        <p:cNvPr id="1" name=""/>
        <p:cNvGrpSpPr/>
        <p:nvPr/>
      </p:nvGrpSpPr>
      <p:grpSpPr>
        <a:xfrm>
          <a:off x="0" y="0"/>
          <a:ext cx="0" cy="0"/>
          <a:chOff x="0" y="0"/>
          <a:chExt cx="0" cy="0"/>
        </a:xfrm>
      </p:grpSpPr>
      <p:pic>
        <p:nvPicPr>
          <p:cNvPr id="41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18"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2_Inhoud met bijschrift">
    <p:spTree>
      <p:nvGrpSpPr>
        <p:cNvPr id="1" name=""/>
        <p:cNvGrpSpPr/>
        <p:nvPr/>
      </p:nvGrpSpPr>
      <p:grpSpPr>
        <a:xfrm>
          <a:off x="0" y="0"/>
          <a:ext cx="0" cy="0"/>
          <a:chOff x="0" y="0"/>
          <a:chExt cx="0" cy="0"/>
        </a:xfrm>
      </p:grpSpPr>
      <p:pic>
        <p:nvPicPr>
          <p:cNvPr id="425"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26" name="Title Text"/>
          <p:cNvSpPr txBox="1">
            <a:spLocks noGrp="1"/>
          </p:cNvSpPr>
          <p:nvPr>
            <p:ph type="title"/>
          </p:nvPr>
        </p:nvSpPr>
        <p:spPr>
          <a:xfrm>
            <a:off x="457201" y="273050"/>
            <a:ext cx="3008316"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427" name="Body Level One…"/>
          <p:cNvSpPr txBox="1">
            <a:spLocks noGrp="1"/>
          </p:cNvSpPr>
          <p:nvPr>
            <p:ph type="body" idx="1"/>
          </p:nvPr>
        </p:nvSpPr>
        <p:spPr>
          <a:xfrm>
            <a:off x="3575050" y="273052"/>
            <a:ext cx="5111750" cy="5853113"/>
          </a:xfrm>
          <a:prstGeom prst="rect">
            <a:avLst/>
          </a:prstGeom>
        </p:spPr>
        <p:txBody>
          <a:bodyPr lIns="45718" tIns="45718" rIns="45718" bIns="45718"/>
          <a:lstStyle>
            <a:lvl1pPr>
              <a:spcBef>
                <a:spcPts val="700"/>
              </a:spcBef>
              <a:defRPr sz="3200">
                <a:latin typeface="+mj-lt"/>
                <a:ea typeface="+mj-ea"/>
                <a:cs typeface="+mj-cs"/>
                <a:sym typeface="Times New Roman"/>
              </a:defRPr>
            </a:lvl1pPr>
            <a:lvl2pPr indent="0">
              <a:spcBef>
                <a:spcPts val="700"/>
              </a:spcBef>
              <a:defRPr sz="3200">
                <a:latin typeface="+mj-lt"/>
                <a:ea typeface="+mj-ea"/>
                <a:cs typeface="+mj-cs"/>
                <a:sym typeface="Times New Roman"/>
              </a:defRPr>
            </a:lvl2pPr>
            <a:lvl3pPr indent="0">
              <a:spcBef>
                <a:spcPts val="700"/>
              </a:spcBef>
              <a:defRPr sz="3200">
                <a:latin typeface="+mj-lt"/>
                <a:ea typeface="+mj-ea"/>
                <a:cs typeface="+mj-cs"/>
                <a:sym typeface="Times New Roman"/>
              </a:defRPr>
            </a:lvl3pPr>
            <a:lvl4pPr indent="0">
              <a:spcBef>
                <a:spcPts val="700"/>
              </a:spcBef>
              <a:defRPr sz="3200">
                <a:latin typeface="+mj-lt"/>
                <a:ea typeface="+mj-ea"/>
                <a:cs typeface="+mj-cs"/>
                <a:sym typeface="Times New Roman"/>
              </a:defRPr>
            </a:lvl4pPr>
            <a:lvl5pPr indent="0">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28" name="Tijdelijke aanduiding voor tekst 3"/>
          <p:cNvSpPr>
            <a:spLocks noGrp="1"/>
          </p:cNvSpPr>
          <p:nvPr>
            <p:ph type="body" sz="half" idx="13"/>
          </p:nvPr>
        </p:nvSpPr>
        <p:spPr>
          <a:xfrm>
            <a:off x="457198" y="1435102"/>
            <a:ext cx="3008317" cy="4691063"/>
          </a:xfrm>
          <a:prstGeom prst="rect">
            <a:avLst/>
          </a:prstGeom>
        </p:spPr>
        <p:txBody>
          <a:bodyPr lIns="45718" tIns="45718" rIns="45718" bIns="45718"/>
          <a:lstStyle/>
          <a:p>
            <a:endParaRPr/>
          </a:p>
        </p:txBody>
      </p:sp>
      <p:sp>
        <p:nvSpPr>
          <p:cNvPr id="42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2_Afbeelding met bijschrift">
    <p:spTree>
      <p:nvGrpSpPr>
        <p:cNvPr id="1" name=""/>
        <p:cNvGrpSpPr/>
        <p:nvPr/>
      </p:nvGrpSpPr>
      <p:grpSpPr>
        <a:xfrm>
          <a:off x="0" y="0"/>
          <a:ext cx="0" cy="0"/>
          <a:chOff x="0" y="0"/>
          <a:chExt cx="0" cy="0"/>
        </a:xfrm>
      </p:grpSpPr>
      <p:pic>
        <p:nvPicPr>
          <p:cNvPr id="436"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37" name="Title Text"/>
          <p:cNvSpPr txBox="1">
            <a:spLocks noGrp="1"/>
          </p:cNvSpPr>
          <p:nvPr>
            <p:ph type="title"/>
          </p:nvPr>
        </p:nvSpPr>
        <p:spPr>
          <a:xfrm>
            <a:off x="1792288" y="4800600"/>
            <a:ext cx="5486403"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438" name="Tijdelijke aanduiding voor afbeelding 2"/>
          <p:cNvSpPr>
            <a:spLocks noGrp="1"/>
          </p:cNvSpPr>
          <p:nvPr>
            <p:ph type="pic" sz="half" idx="13"/>
          </p:nvPr>
        </p:nvSpPr>
        <p:spPr>
          <a:xfrm>
            <a:off x="1792288" y="612775"/>
            <a:ext cx="5486403" cy="4114800"/>
          </a:xfrm>
          <a:prstGeom prst="rect">
            <a:avLst/>
          </a:prstGeom>
        </p:spPr>
        <p:txBody>
          <a:bodyPr lIns="91439" rIns="91439">
            <a:noAutofit/>
          </a:bodyPr>
          <a:lstStyle/>
          <a:p>
            <a:endParaRPr/>
          </a:p>
        </p:txBody>
      </p:sp>
      <p:sp>
        <p:nvSpPr>
          <p:cNvPr id="439" name="Body Level One…"/>
          <p:cNvSpPr txBox="1">
            <a:spLocks noGrp="1"/>
          </p:cNvSpPr>
          <p:nvPr>
            <p:ph type="body" sz="quarter" idx="1"/>
          </p:nvPr>
        </p:nvSpPr>
        <p:spPr>
          <a:xfrm>
            <a:off x="1792288" y="5367337"/>
            <a:ext cx="5486403" cy="804865"/>
          </a:xfrm>
          <a:prstGeom prst="rect">
            <a:avLst/>
          </a:prstGeom>
        </p:spPr>
        <p:txBody>
          <a:bodyPr lIns="45718" tIns="45718" rIns="45718" bIns="45718"/>
          <a:lstStyle>
            <a:lvl1pPr marL="0" indent="0">
              <a:spcBef>
                <a:spcPts val="300"/>
              </a:spcBef>
              <a:defRPr sz="1400">
                <a:latin typeface="+mj-lt"/>
                <a:ea typeface="+mj-ea"/>
                <a:cs typeface="+mj-cs"/>
                <a:sym typeface="Times New Roman"/>
              </a:defRPr>
            </a:lvl1pPr>
            <a:lvl2pPr marL="0" indent="0">
              <a:spcBef>
                <a:spcPts val="300"/>
              </a:spcBef>
              <a:defRPr sz="1400">
                <a:latin typeface="+mj-lt"/>
                <a:ea typeface="+mj-ea"/>
                <a:cs typeface="+mj-cs"/>
                <a:sym typeface="Times New Roman"/>
              </a:defRPr>
            </a:lvl2pPr>
            <a:lvl3pPr marL="0" indent="0">
              <a:spcBef>
                <a:spcPts val="300"/>
              </a:spcBef>
              <a:defRPr sz="1400">
                <a:latin typeface="+mj-lt"/>
                <a:ea typeface="+mj-ea"/>
                <a:cs typeface="+mj-cs"/>
                <a:sym typeface="Times New Roman"/>
              </a:defRPr>
            </a:lvl3pPr>
            <a:lvl4pPr marL="0" indent="0">
              <a:spcBef>
                <a:spcPts val="300"/>
              </a:spcBef>
              <a:defRPr sz="1400">
                <a:latin typeface="+mj-lt"/>
                <a:ea typeface="+mj-ea"/>
                <a:cs typeface="+mj-cs"/>
                <a:sym typeface="Times New Roman"/>
              </a:defRPr>
            </a:lvl4pPr>
            <a:lvl5pPr marL="0" indent="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4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2_Titel en verticale tekst">
    <p:spTree>
      <p:nvGrpSpPr>
        <p:cNvPr id="1" name=""/>
        <p:cNvGrpSpPr/>
        <p:nvPr/>
      </p:nvGrpSpPr>
      <p:grpSpPr>
        <a:xfrm>
          <a:off x="0" y="0"/>
          <a:ext cx="0" cy="0"/>
          <a:chOff x="0" y="0"/>
          <a:chExt cx="0" cy="0"/>
        </a:xfrm>
      </p:grpSpPr>
      <p:pic>
        <p:nvPicPr>
          <p:cNvPr id="44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48"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49" name="Body Level One…"/>
          <p:cNvSpPr txBox="1">
            <a:spLocks noGrp="1"/>
          </p:cNvSpPr>
          <p:nvPr>
            <p:ph type="body" idx="1"/>
          </p:nvPr>
        </p:nvSpPr>
        <p:spPr>
          <a:xfrm>
            <a:off x="457200" y="1600202"/>
            <a:ext cx="8229600" cy="4525963"/>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_Verticale titel en tekst">
    <p:spTree>
      <p:nvGrpSpPr>
        <p:cNvPr id="1" name=""/>
        <p:cNvGrpSpPr/>
        <p:nvPr/>
      </p:nvGrpSpPr>
      <p:grpSpPr>
        <a:xfrm>
          <a:off x="0" y="0"/>
          <a:ext cx="0" cy="0"/>
          <a:chOff x="0" y="0"/>
          <a:chExt cx="0" cy="0"/>
        </a:xfrm>
      </p:grpSpPr>
      <p:pic>
        <p:nvPicPr>
          <p:cNvPr id="45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58" name="Title Text"/>
          <p:cNvSpPr txBox="1">
            <a:spLocks noGrp="1"/>
          </p:cNvSpPr>
          <p:nvPr>
            <p:ph type="title"/>
          </p:nvPr>
        </p:nvSpPr>
        <p:spPr>
          <a:xfrm>
            <a:off x="6629400" y="274639"/>
            <a:ext cx="2057400" cy="5851528"/>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59" name="Body Level One…"/>
          <p:cNvSpPr txBox="1">
            <a:spLocks noGrp="1"/>
          </p:cNvSpPr>
          <p:nvPr>
            <p:ph type="body" idx="1"/>
          </p:nvPr>
        </p:nvSpPr>
        <p:spPr>
          <a:xfrm>
            <a:off x="457200" y="274639"/>
            <a:ext cx="6019800" cy="5851528"/>
          </a:xfrm>
          <a:prstGeom prst="rect">
            <a:avLst/>
          </a:prstGeom>
        </p:spPr>
        <p:txBody>
          <a:bodyPr lIns="45718" tIns="45718" rIns="45718" bIns="45718"/>
          <a:lstStyle>
            <a:lvl1pPr>
              <a:defRPr>
                <a:latin typeface="+mj-lt"/>
                <a:ea typeface="+mj-ea"/>
                <a:cs typeface="+mj-cs"/>
                <a:sym typeface="Times New Roman"/>
              </a:defRPr>
            </a:lvl1pPr>
            <a:lvl2pPr indent="0">
              <a:defRPr>
                <a:latin typeface="+mj-lt"/>
                <a:ea typeface="+mj-ea"/>
                <a:cs typeface="+mj-cs"/>
                <a:sym typeface="Times New Roman"/>
              </a:defRPr>
            </a:lvl2pPr>
            <a:lvl3pPr indent="0">
              <a:defRPr>
                <a:latin typeface="+mj-lt"/>
                <a:ea typeface="+mj-ea"/>
                <a:cs typeface="+mj-cs"/>
                <a:sym typeface="Times New Roman"/>
              </a:defRPr>
            </a:lvl3pPr>
            <a:lvl4pPr indent="0">
              <a:defRPr>
                <a:latin typeface="+mj-lt"/>
                <a:ea typeface="+mj-ea"/>
                <a:cs typeface="+mj-cs"/>
                <a:sym typeface="Times New Roman"/>
              </a:defRPr>
            </a:lvl4pPr>
            <a:lvl5pPr indent="0">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6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2_Title and Text">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a:extLst/>
          </a:blip>
          <a:stretch>
            <a:fillRect/>
          </a:stretch>
        </p:blipFill>
        <p:spPr>
          <a:xfrm>
            <a:off x="6948488" y="6105526"/>
            <a:ext cx="2195515" cy="752476"/>
          </a:xfrm>
          <a:prstGeom prst="rect">
            <a:avLst/>
          </a:prstGeom>
          <a:ln w="12700">
            <a:miter lim="400000"/>
          </a:ln>
        </p:spPr>
      </p:pic>
      <p:sp>
        <p:nvSpPr>
          <p:cNvPr id="468"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469"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and Text 0">
    <p:spTree>
      <p:nvGrpSpPr>
        <p:cNvPr id="1" name=""/>
        <p:cNvGrpSpPr/>
        <p:nvPr/>
      </p:nvGrpSpPr>
      <p:grpSpPr>
        <a:xfrm>
          <a:off x="0" y="0"/>
          <a:ext cx="0" cy="0"/>
          <a:chOff x="0" y="0"/>
          <a:chExt cx="0" cy="0"/>
        </a:xfrm>
      </p:grpSpPr>
      <p:sp>
        <p:nvSpPr>
          <p:cNvPr id="477"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478"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47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3_Titeldia">
    <p:spTree>
      <p:nvGrpSpPr>
        <p:cNvPr id="1" name=""/>
        <p:cNvGrpSpPr/>
        <p:nvPr/>
      </p:nvGrpSpPr>
      <p:grpSpPr>
        <a:xfrm>
          <a:off x="0" y="0"/>
          <a:ext cx="0" cy="0"/>
          <a:chOff x="0" y="0"/>
          <a:chExt cx="0" cy="0"/>
        </a:xfrm>
      </p:grpSpPr>
      <p:sp>
        <p:nvSpPr>
          <p:cNvPr id="486" name="Title Text"/>
          <p:cNvSpPr txBox="1">
            <a:spLocks noGrp="1"/>
          </p:cNvSpPr>
          <p:nvPr>
            <p:ph type="title"/>
          </p:nvPr>
        </p:nvSpPr>
        <p:spPr>
          <a:xfrm>
            <a:off x="762000" y="1143000"/>
            <a:ext cx="7772400" cy="1143000"/>
          </a:xfrm>
          <a:prstGeom prst="rect">
            <a:avLst/>
          </a:prstGeom>
        </p:spPr>
        <p:txBody>
          <a:bodyPr lIns="45714" tIns="45714" rIns="45714" bIns="45714" anchor="b"/>
          <a:lstStyle>
            <a:lvl1pPr defTabSz="914305">
              <a:defRPr sz="4800" b="0">
                <a:latin typeface="Tahoma"/>
                <a:ea typeface="Tahoma"/>
                <a:cs typeface="Tahoma"/>
                <a:sym typeface="Tahoma"/>
              </a:defRPr>
            </a:lvl1pPr>
          </a:lstStyle>
          <a:p>
            <a:r>
              <a:t>Title Text</a:t>
            </a:r>
          </a:p>
        </p:txBody>
      </p:sp>
      <p:sp>
        <p:nvSpPr>
          <p:cNvPr id="487" name="Body Level One…"/>
          <p:cNvSpPr txBox="1">
            <a:spLocks noGrp="1"/>
          </p:cNvSpPr>
          <p:nvPr>
            <p:ph type="body" sz="quarter" idx="1"/>
          </p:nvPr>
        </p:nvSpPr>
        <p:spPr>
          <a:xfrm>
            <a:off x="1447800" y="3124201"/>
            <a:ext cx="6400800" cy="1752602"/>
          </a:xfrm>
          <a:prstGeom prst="rect">
            <a:avLst/>
          </a:prstGeom>
        </p:spPr>
        <p:txBody>
          <a:bodyPr lIns="45714" tIns="45714" rIns="45714" bIns="45714"/>
          <a:lstStyle>
            <a:lvl1pPr marL="0" indent="0" algn="ctr" defTabSz="914305">
              <a:defRPr>
                <a:latin typeface="+mj-lt"/>
                <a:ea typeface="+mj-ea"/>
                <a:cs typeface="+mj-cs"/>
                <a:sym typeface="Times New Roman"/>
              </a:defRPr>
            </a:lvl1pPr>
            <a:lvl2pPr marL="0" indent="0" algn="ctr" defTabSz="914305">
              <a:defRPr>
                <a:latin typeface="+mj-lt"/>
                <a:ea typeface="+mj-ea"/>
                <a:cs typeface="+mj-cs"/>
                <a:sym typeface="Times New Roman"/>
              </a:defRPr>
            </a:lvl2pPr>
            <a:lvl3pPr marL="0" indent="0" algn="ctr" defTabSz="914305">
              <a:defRPr>
                <a:latin typeface="+mj-lt"/>
                <a:ea typeface="+mj-ea"/>
                <a:cs typeface="+mj-cs"/>
                <a:sym typeface="Times New Roman"/>
              </a:defRPr>
            </a:lvl3pPr>
            <a:lvl4pPr marL="0" indent="0" algn="ctr" defTabSz="914305">
              <a:defRPr>
                <a:latin typeface="+mj-lt"/>
                <a:ea typeface="+mj-ea"/>
                <a:cs typeface="+mj-cs"/>
                <a:sym typeface="Times New Roman"/>
              </a:defRPr>
            </a:lvl4pPr>
            <a:lvl5pPr marL="0" indent="0" algn="ctr"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8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3_Titel en object">
    <p:spTree>
      <p:nvGrpSpPr>
        <p:cNvPr id="1" name=""/>
        <p:cNvGrpSpPr/>
        <p:nvPr/>
      </p:nvGrpSpPr>
      <p:grpSpPr>
        <a:xfrm>
          <a:off x="0" y="0"/>
          <a:ext cx="0" cy="0"/>
          <a:chOff x="0" y="0"/>
          <a:chExt cx="0" cy="0"/>
        </a:xfrm>
      </p:grpSpPr>
      <p:pic>
        <p:nvPicPr>
          <p:cNvPr id="49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496"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lstStyle>
          <a:p>
            <a:r>
              <a:t>Title Text</a:t>
            </a:r>
          </a:p>
        </p:txBody>
      </p:sp>
      <p:sp>
        <p:nvSpPr>
          <p:cNvPr id="49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49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Sectiekop">
    <p:spTree>
      <p:nvGrpSpPr>
        <p:cNvPr id="1" name=""/>
        <p:cNvGrpSpPr/>
        <p:nvPr/>
      </p:nvGrpSpPr>
      <p:grpSpPr>
        <a:xfrm>
          <a:off x="0" y="0"/>
          <a:ext cx="0" cy="0"/>
          <a:chOff x="0" y="0"/>
          <a:chExt cx="0" cy="0"/>
        </a:xfrm>
      </p:grpSpPr>
      <p:pic>
        <p:nvPicPr>
          <p:cNvPr id="50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06" name="Title Text"/>
          <p:cNvSpPr txBox="1">
            <a:spLocks noGrp="1"/>
          </p:cNvSpPr>
          <p:nvPr>
            <p:ph type="title"/>
          </p:nvPr>
        </p:nvSpPr>
        <p:spPr>
          <a:xfrm>
            <a:off x="722318" y="4406906"/>
            <a:ext cx="7772401" cy="1362079"/>
          </a:xfrm>
          <a:prstGeom prst="rect">
            <a:avLst/>
          </a:prstGeom>
        </p:spPr>
        <p:txBody>
          <a:bodyPr lIns="45714" tIns="45714" rIns="45714" bIns="45714"/>
          <a:lstStyle>
            <a:lvl1pPr algn="l" defTabSz="914305">
              <a:defRPr sz="4000" cap="all">
                <a:latin typeface="Tahoma"/>
                <a:ea typeface="Tahoma"/>
                <a:cs typeface="Tahoma"/>
                <a:sym typeface="Tahoma"/>
              </a:defRPr>
            </a:lvl1pPr>
          </a:lstStyle>
          <a:p>
            <a:r>
              <a:t>Title Text</a:t>
            </a:r>
          </a:p>
        </p:txBody>
      </p:sp>
      <p:sp>
        <p:nvSpPr>
          <p:cNvPr id="507" name="Body Level One…"/>
          <p:cNvSpPr txBox="1">
            <a:spLocks noGrp="1"/>
          </p:cNvSpPr>
          <p:nvPr>
            <p:ph type="body" sz="quarter" idx="1"/>
          </p:nvPr>
        </p:nvSpPr>
        <p:spPr>
          <a:xfrm>
            <a:off x="722318" y="2906714"/>
            <a:ext cx="7772401" cy="1500191"/>
          </a:xfrm>
          <a:prstGeom prst="rect">
            <a:avLst/>
          </a:prstGeom>
        </p:spPr>
        <p:txBody>
          <a:bodyPr lIns="45714" tIns="45714" rIns="45714" bIns="45714" anchor="b"/>
          <a:lstStyle>
            <a:lvl1pPr marL="0" indent="0" defTabSz="914305">
              <a:spcBef>
                <a:spcPts val="400"/>
              </a:spcBef>
              <a:defRPr sz="2000">
                <a:latin typeface="+mj-lt"/>
                <a:ea typeface="+mj-ea"/>
                <a:cs typeface="+mj-cs"/>
                <a:sym typeface="Times New Roman"/>
              </a:defRPr>
            </a:lvl1pPr>
            <a:lvl2pPr marL="0" indent="0" defTabSz="914305">
              <a:spcBef>
                <a:spcPts val="400"/>
              </a:spcBef>
              <a:defRPr sz="2000">
                <a:latin typeface="+mj-lt"/>
                <a:ea typeface="+mj-ea"/>
                <a:cs typeface="+mj-cs"/>
                <a:sym typeface="Times New Roman"/>
              </a:defRPr>
            </a:lvl2pPr>
            <a:lvl3pPr marL="0" indent="0" defTabSz="914305">
              <a:spcBef>
                <a:spcPts val="400"/>
              </a:spcBef>
              <a:defRPr sz="2000">
                <a:latin typeface="+mj-lt"/>
                <a:ea typeface="+mj-ea"/>
                <a:cs typeface="+mj-cs"/>
                <a:sym typeface="Times New Roman"/>
              </a:defRPr>
            </a:lvl3pPr>
            <a:lvl4pPr marL="0" indent="0" defTabSz="914305">
              <a:spcBef>
                <a:spcPts val="400"/>
              </a:spcBef>
              <a:defRPr sz="2000">
                <a:latin typeface="+mj-lt"/>
                <a:ea typeface="+mj-ea"/>
                <a:cs typeface="+mj-cs"/>
                <a:sym typeface="Times New Roman"/>
              </a:defRPr>
            </a:lvl4pPr>
            <a:lvl5pPr marL="0" indent="0" defTabSz="914305">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0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4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defRPr sz="2400" b="1">
                <a:latin typeface="+mj-lt"/>
                <a:ea typeface="+mj-ea"/>
                <a:cs typeface="+mj-cs"/>
                <a:sym typeface="Times New Roman"/>
              </a:defRPr>
            </a:lvl1pPr>
            <a:lvl2pPr marL="0" indent="457200">
              <a:spcBef>
                <a:spcPts val="500"/>
              </a:spcBef>
              <a:defRPr sz="2400" b="1">
                <a:latin typeface="+mj-lt"/>
                <a:ea typeface="+mj-ea"/>
                <a:cs typeface="+mj-cs"/>
                <a:sym typeface="Times New Roman"/>
              </a:defRPr>
            </a:lvl2pPr>
            <a:lvl3pPr marL="0" indent="914400">
              <a:spcBef>
                <a:spcPts val="500"/>
              </a:spcBef>
              <a:defRPr sz="2400" b="1">
                <a:latin typeface="+mj-lt"/>
                <a:ea typeface="+mj-ea"/>
                <a:cs typeface="+mj-cs"/>
                <a:sym typeface="Times New Roman"/>
              </a:defRPr>
            </a:lvl3pPr>
            <a:lvl4pPr marL="0" indent="1371600">
              <a:spcBef>
                <a:spcPts val="500"/>
              </a:spcBef>
              <a:defRPr sz="2400" b="1">
                <a:latin typeface="+mj-lt"/>
                <a:ea typeface="+mj-ea"/>
                <a:cs typeface="+mj-cs"/>
                <a:sym typeface="Times New Roman"/>
              </a:defRPr>
            </a:lvl4pPr>
            <a:lvl5pPr marL="0" indent="1828800">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0" name="Tijdelijke aanduiding voor tekst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defRPr sz="2400" b="1">
                <a:latin typeface="+mj-lt"/>
                <a:ea typeface="+mj-ea"/>
                <a:cs typeface="+mj-cs"/>
                <a:sym typeface="Times New Roman"/>
              </a:defRPr>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3_Inhoud van twee">
    <p:spTree>
      <p:nvGrpSpPr>
        <p:cNvPr id="1" name=""/>
        <p:cNvGrpSpPr/>
        <p:nvPr/>
      </p:nvGrpSpPr>
      <p:grpSpPr>
        <a:xfrm>
          <a:off x="0" y="0"/>
          <a:ext cx="0" cy="0"/>
          <a:chOff x="0" y="0"/>
          <a:chExt cx="0" cy="0"/>
        </a:xfrm>
      </p:grpSpPr>
      <p:pic>
        <p:nvPicPr>
          <p:cNvPr id="51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16"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517" name="Body Level One…"/>
          <p:cNvSpPr txBox="1">
            <a:spLocks noGrp="1"/>
          </p:cNvSpPr>
          <p:nvPr>
            <p:ph type="body" sz="half" idx="1"/>
          </p:nvPr>
        </p:nvSpPr>
        <p:spPr>
          <a:xfrm>
            <a:off x="457200" y="1600206"/>
            <a:ext cx="4038600" cy="4525963"/>
          </a:xfrm>
          <a:prstGeom prst="rect">
            <a:avLst/>
          </a:prstGeom>
        </p:spPr>
        <p:txBody>
          <a:bodyPr lIns="45714" tIns="45714" rIns="45714" bIns="45714"/>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1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3_Vergelijking">
    <p:spTree>
      <p:nvGrpSpPr>
        <p:cNvPr id="1" name=""/>
        <p:cNvGrpSpPr/>
        <p:nvPr/>
      </p:nvGrpSpPr>
      <p:grpSpPr>
        <a:xfrm>
          <a:off x="0" y="0"/>
          <a:ext cx="0" cy="0"/>
          <a:chOff x="0" y="0"/>
          <a:chExt cx="0" cy="0"/>
        </a:xfrm>
      </p:grpSpPr>
      <p:pic>
        <p:nvPicPr>
          <p:cNvPr id="52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26"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527" name="Body Level One…"/>
          <p:cNvSpPr txBox="1">
            <a:spLocks noGrp="1"/>
          </p:cNvSpPr>
          <p:nvPr>
            <p:ph type="body" sz="quarter" idx="1"/>
          </p:nvPr>
        </p:nvSpPr>
        <p:spPr>
          <a:xfrm>
            <a:off x="457200" y="1535113"/>
            <a:ext cx="4040188" cy="639766"/>
          </a:xfrm>
          <a:prstGeom prst="rect">
            <a:avLst/>
          </a:prstGeom>
        </p:spPr>
        <p:txBody>
          <a:bodyPr lIns="45714" tIns="45714" rIns="45714" bIns="45714" anchor="b"/>
          <a:lstStyle>
            <a:lvl1pPr marL="0" indent="0" defTabSz="914305">
              <a:spcBef>
                <a:spcPts val="500"/>
              </a:spcBef>
              <a:defRPr sz="2400" b="1">
                <a:latin typeface="+mj-lt"/>
                <a:ea typeface="+mj-ea"/>
                <a:cs typeface="+mj-cs"/>
                <a:sym typeface="Times New Roman"/>
              </a:defRPr>
            </a:lvl1pPr>
            <a:lvl2pPr marL="0" indent="0" defTabSz="914305">
              <a:spcBef>
                <a:spcPts val="500"/>
              </a:spcBef>
              <a:defRPr sz="2400" b="1">
                <a:latin typeface="+mj-lt"/>
                <a:ea typeface="+mj-ea"/>
                <a:cs typeface="+mj-cs"/>
                <a:sym typeface="Times New Roman"/>
              </a:defRPr>
            </a:lvl2pPr>
            <a:lvl3pPr marL="0" indent="0" defTabSz="914305">
              <a:spcBef>
                <a:spcPts val="500"/>
              </a:spcBef>
              <a:defRPr sz="2400" b="1">
                <a:latin typeface="+mj-lt"/>
                <a:ea typeface="+mj-ea"/>
                <a:cs typeface="+mj-cs"/>
                <a:sym typeface="Times New Roman"/>
              </a:defRPr>
            </a:lvl3pPr>
            <a:lvl4pPr marL="0" indent="0" defTabSz="914305">
              <a:spcBef>
                <a:spcPts val="500"/>
              </a:spcBef>
              <a:defRPr sz="2400" b="1">
                <a:latin typeface="+mj-lt"/>
                <a:ea typeface="+mj-ea"/>
                <a:cs typeface="+mj-cs"/>
                <a:sym typeface="Times New Roman"/>
              </a:defRPr>
            </a:lvl4pPr>
            <a:lvl5pPr marL="0" indent="0" defTabSz="914305">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28" name="Tijdelijke aanduiding voor tekst 4"/>
          <p:cNvSpPr>
            <a:spLocks noGrp="1"/>
          </p:cNvSpPr>
          <p:nvPr>
            <p:ph type="body" sz="quarter" idx="13"/>
          </p:nvPr>
        </p:nvSpPr>
        <p:spPr>
          <a:xfrm>
            <a:off x="4645028" y="1535112"/>
            <a:ext cx="4041779" cy="639767"/>
          </a:xfrm>
          <a:prstGeom prst="rect">
            <a:avLst/>
          </a:prstGeom>
        </p:spPr>
        <p:txBody>
          <a:bodyPr lIns="45714" tIns="45714" rIns="45714" bIns="45714" anchor="b"/>
          <a:lstStyle/>
          <a:p>
            <a:endParaRPr/>
          </a:p>
        </p:txBody>
      </p:sp>
      <p:sp>
        <p:nvSpPr>
          <p:cNvPr id="529"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Alleen titel">
    <p:spTree>
      <p:nvGrpSpPr>
        <p:cNvPr id="1" name=""/>
        <p:cNvGrpSpPr/>
        <p:nvPr/>
      </p:nvGrpSpPr>
      <p:grpSpPr>
        <a:xfrm>
          <a:off x="0" y="0"/>
          <a:ext cx="0" cy="0"/>
          <a:chOff x="0" y="0"/>
          <a:chExt cx="0" cy="0"/>
        </a:xfrm>
      </p:grpSpPr>
      <p:pic>
        <p:nvPicPr>
          <p:cNvPr id="536"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37"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53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3_Leeg">
    <p:spTree>
      <p:nvGrpSpPr>
        <p:cNvPr id="1" name=""/>
        <p:cNvGrpSpPr/>
        <p:nvPr/>
      </p:nvGrpSpPr>
      <p:grpSpPr>
        <a:xfrm>
          <a:off x="0" y="0"/>
          <a:ext cx="0" cy="0"/>
          <a:chOff x="0" y="0"/>
          <a:chExt cx="0" cy="0"/>
        </a:xfrm>
      </p:grpSpPr>
      <p:pic>
        <p:nvPicPr>
          <p:cNvPr id="54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46"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3_Inhoud met bijschrift">
    <p:spTree>
      <p:nvGrpSpPr>
        <p:cNvPr id="1" name=""/>
        <p:cNvGrpSpPr/>
        <p:nvPr/>
      </p:nvGrpSpPr>
      <p:grpSpPr>
        <a:xfrm>
          <a:off x="0" y="0"/>
          <a:ext cx="0" cy="0"/>
          <a:chOff x="0" y="0"/>
          <a:chExt cx="0" cy="0"/>
        </a:xfrm>
      </p:grpSpPr>
      <p:pic>
        <p:nvPicPr>
          <p:cNvPr id="553"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54" name="Title Text"/>
          <p:cNvSpPr txBox="1">
            <a:spLocks noGrp="1"/>
          </p:cNvSpPr>
          <p:nvPr>
            <p:ph type="title"/>
          </p:nvPr>
        </p:nvSpPr>
        <p:spPr>
          <a:xfrm>
            <a:off x="457200" y="273052"/>
            <a:ext cx="3008316" cy="1162051"/>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555" name="Body Level One…"/>
          <p:cNvSpPr txBox="1">
            <a:spLocks noGrp="1"/>
          </p:cNvSpPr>
          <p:nvPr>
            <p:ph type="body" idx="1"/>
          </p:nvPr>
        </p:nvSpPr>
        <p:spPr>
          <a:xfrm>
            <a:off x="3575051" y="273059"/>
            <a:ext cx="5111753" cy="5853113"/>
          </a:xfrm>
          <a:prstGeom prst="rect">
            <a:avLst/>
          </a:prstGeom>
        </p:spPr>
        <p:txBody>
          <a:bodyPr lIns="45714" tIns="45714" rIns="45714" bIns="45714"/>
          <a:lstStyle>
            <a:lvl1pPr marL="342864" indent="-342864" defTabSz="914305">
              <a:spcBef>
                <a:spcPts val="700"/>
              </a:spcBef>
              <a:defRPr sz="3200">
                <a:latin typeface="+mj-lt"/>
                <a:ea typeface="+mj-ea"/>
                <a:cs typeface="+mj-cs"/>
                <a:sym typeface="Times New Roman"/>
              </a:defRPr>
            </a:lvl1pPr>
            <a:lvl2pPr marL="342864" indent="0" defTabSz="914305">
              <a:spcBef>
                <a:spcPts val="700"/>
              </a:spcBef>
              <a:defRPr sz="3200">
                <a:latin typeface="+mj-lt"/>
                <a:ea typeface="+mj-ea"/>
                <a:cs typeface="+mj-cs"/>
                <a:sym typeface="Times New Roman"/>
              </a:defRPr>
            </a:lvl2pPr>
            <a:lvl3pPr marL="342864" indent="0" defTabSz="914305">
              <a:spcBef>
                <a:spcPts val="700"/>
              </a:spcBef>
              <a:defRPr sz="3200">
                <a:latin typeface="+mj-lt"/>
                <a:ea typeface="+mj-ea"/>
                <a:cs typeface="+mj-cs"/>
                <a:sym typeface="Times New Roman"/>
              </a:defRPr>
            </a:lvl3pPr>
            <a:lvl4pPr marL="342864" indent="0" defTabSz="914305">
              <a:spcBef>
                <a:spcPts val="700"/>
              </a:spcBef>
              <a:defRPr sz="3200">
                <a:latin typeface="+mj-lt"/>
                <a:ea typeface="+mj-ea"/>
                <a:cs typeface="+mj-cs"/>
                <a:sym typeface="Times New Roman"/>
              </a:defRPr>
            </a:lvl4pPr>
            <a:lvl5pPr marL="342864" indent="0" defTabSz="914305">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56" name="Tijdelijke aanduiding voor tekst 3"/>
          <p:cNvSpPr>
            <a:spLocks noGrp="1"/>
          </p:cNvSpPr>
          <p:nvPr>
            <p:ph type="body" sz="half" idx="13"/>
          </p:nvPr>
        </p:nvSpPr>
        <p:spPr>
          <a:xfrm>
            <a:off x="457203" y="1435104"/>
            <a:ext cx="3008316" cy="4691063"/>
          </a:xfrm>
          <a:prstGeom prst="rect">
            <a:avLst/>
          </a:prstGeom>
        </p:spPr>
        <p:txBody>
          <a:bodyPr lIns="45714" tIns="45714" rIns="45714" bIns="45714"/>
          <a:lstStyle/>
          <a:p>
            <a:endParaRPr/>
          </a:p>
        </p:txBody>
      </p:sp>
      <p:sp>
        <p:nvSpPr>
          <p:cNvPr id="557"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3_Afbeelding met bijschrift">
    <p:spTree>
      <p:nvGrpSpPr>
        <p:cNvPr id="1" name=""/>
        <p:cNvGrpSpPr/>
        <p:nvPr/>
      </p:nvGrpSpPr>
      <p:grpSpPr>
        <a:xfrm>
          <a:off x="0" y="0"/>
          <a:ext cx="0" cy="0"/>
          <a:chOff x="0" y="0"/>
          <a:chExt cx="0" cy="0"/>
        </a:xfrm>
      </p:grpSpPr>
      <p:pic>
        <p:nvPicPr>
          <p:cNvPr id="564"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65" name="Title Text"/>
          <p:cNvSpPr txBox="1">
            <a:spLocks noGrp="1"/>
          </p:cNvSpPr>
          <p:nvPr>
            <p:ph type="title"/>
          </p:nvPr>
        </p:nvSpPr>
        <p:spPr>
          <a:xfrm>
            <a:off x="1792290" y="4800603"/>
            <a:ext cx="5486407" cy="566742"/>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566" name="Tijdelijke aanduiding voor afbeelding 2"/>
          <p:cNvSpPr>
            <a:spLocks noGrp="1"/>
          </p:cNvSpPr>
          <p:nvPr>
            <p:ph type="pic" sz="half" idx="13"/>
          </p:nvPr>
        </p:nvSpPr>
        <p:spPr>
          <a:xfrm>
            <a:off x="1792290" y="612775"/>
            <a:ext cx="5486407" cy="4114800"/>
          </a:xfrm>
          <a:prstGeom prst="rect">
            <a:avLst/>
          </a:prstGeom>
        </p:spPr>
        <p:txBody>
          <a:bodyPr lIns="91439" rIns="91439">
            <a:noAutofit/>
          </a:bodyPr>
          <a:lstStyle/>
          <a:p>
            <a:endParaRPr/>
          </a:p>
        </p:txBody>
      </p:sp>
      <p:sp>
        <p:nvSpPr>
          <p:cNvPr id="567" name="Body Level One…"/>
          <p:cNvSpPr txBox="1">
            <a:spLocks noGrp="1"/>
          </p:cNvSpPr>
          <p:nvPr>
            <p:ph type="body" sz="quarter" idx="1"/>
          </p:nvPr>
        </p:nvSpPr>
        <p:spPr>
          <a:xfrm>
            <a:off x="1792290" y="5367344"/>
            <a:ext cx="5486407" cy="804866"/>
          </a:xfrm>
          <a:prstGeom prst="rect">
            <a:avLst/>
          </a:prstGeom>
        </p:spPr>
        <p:txBody>
          <a:bodyPr lIns="45714" tIns="45714" rIns="45714" bIns="45714"/>
          <a:lstStyle>
            <a:lvl1pPr marL="0" indent="0" defTabSz="914305">
              <a:spcBef>
                <a:spcPts val="300"/>
              </a:spcBef>
              <a:defRPr sz="1400">
                <a:latin typeface="+mj-lt"/>
                <a:ea typeface="+mj-ea"/>
                <a:cs typeface="+mj-cs"/>
                <a:sym typeface="Times New Roman"/>
              </a:defRPr>
            </a:lvl1pPr>
            <a:lvl2pPr marL="0" indent="0" defTabSz="914305">
              <a:spcBef>
                <a:spcPts val="300"/>
              </a:spcBef>
              <a:defRPr sz="1400">
                <a:latin typeface="+mj-lt"/>
                <a:ea typeface="+mj-ea"/>
                <a:cs typeface="+mj-cs"/>
                <a:sym typeface="Times New Roman"/>
              </a:defRPr>
            </a:lvl2pPr>
            <a:lvl3pPr marL="0" indent="0" defTabSz="914305">
              <a:spcBef>
                <a:spcPts val="300"/>
              </a:spcBef>
              <a:defRPr sz="1400">
                <a:latin typeface="+mj-lt"/>
                <a:ea typeface="+mj-ea"/>
                <a:cs typeface="+mj-cs"/>
                <a:sym typeface="Times New Roman"/>
              </a:defRPr>
            </a:lvl3pPr>
            <a:lvl4pPr marL="0" indent="0" defTabSz="914305">
              <a:spcBef>
                <a:spcPts val="300"/>
              </a:spcBef>
              <a:defRPr sz="1400">
                <a:latin typeface="+mj-lt"/>
                <a:ea typeface="+mj-ea"/>
                <a:cs typeface="+mj-cs"/>
                <a:sym typeface="Times New Roman"/>
              </a:defRPr>
            </a:lvl4pPr>
            <a:lvl5pPr marL="0" indent="0" defTabSz="914305">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6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3_Titel en verticale tekst">
    <p:spTree>
      <p:nvGrpSpPr>
        <p:cNvPr id="1" name=""/>
        <p:cNvGrpSpPr/>
        <p:nvPr/>
      </p:nvGrpSpPr>
      <p:grpSpPr>
        <a:xfrm>
          <a:off x="0" y="0"/>
          <a:ext cx="0" cy="0"/>
          <a:chOff x="0" y="0"/>
          <a:chExt cx="0" cy="0"/>
        </a:xfrm>
      </p:grpSpPr>
      <p:pic>
        <p:nvPicPr>
          <p:cNvPr id="57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76"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57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7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3_Verticale titel en tekst">
    <p:spTree>
      <p:nvGrpSpPr>
        <p:cNvPr id="1" name=""/>
        <p:cNvGrpSpPr/>
        <p:nvPr/>
      </p:nvGrpSpPr>
      <p:grpSpPr>
        <a:xfrm>
          <a:off x="0" y="0"/>
          <a:ext cx="0" cy="0"/>
          <a:chOff x="0" y="0"/>
          <a:chExt cx="0" cy="0"/>
        </a:xfrm>
      </p:grpSpPr>
      <p:pic>
        <p:nvPicPr>
          <p:cNvPr id="58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86" name="Title Text"/>
          <p:cNvSpPr txBox="1">
            <a:spLocks noGrp="1"/>
          </p:cNvSpPr>
          <p:nvPr>
            <p:ph type="title"/>
          </p:nvPr>
        </p:nvSpPr>
        <p:spPr>
          <a:xfrm>
            <a:off x="6629400" y="274640"/>
            <a:ext cx="2057402" cy="5851528"/>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587" name="Body Level One…"/>
          <p:cNvSpPr txBox="1">
            <a:spLocks noGrp="1"/>
          </p:cNvSpPr>
          <p:nvPr>
            <p:ph type="body" idx="1"/>
          </p:nvPr>
        </p:nvSpPr>
        <p:spPr>
          <a:xfrm>
            <a:off x="457200" y="274640"/>
            <a:ext cx="6019800" cy="5851528"/>
          </a:xfrm>
          <a:prstGeom prst="rect">
            <a:avLst/>
          </a:prstGeom>
        </p:spPr>
        <p:txBody>
          <a:bodyPr lIns="45714" tIns="45714" rIns="45714" bIns="45714"/>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8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3_Title and Text">
    <p:spTree>
      <p:nvGrpSpPr>
        <p:cNvPr id="1" name=""/>
        <p:cNvGrpSpPr/>
        <p:nvPr/>
      </p:nvGrpSpPr>
      <p:grpSpPr>
        <a:xfrm>
          <a:off x="0" y="0"/>
          <a:ext cx="0" cy="0"/>
          <a:chOff x="0" y="0"/>
          <a:chExt cx="0" cy="0"/>
        </a:xfrm>
      </p:grpSpPr>
      <p:pic>
        <p:nvPicPr>
          <p:cNvPr id="59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596"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lstStyle>
          <a:p>
            <a:r>
              <a:t>Title Text</a:t>
            </a:r>
          </a:p>
        </p:txBody>
      </p:sp>
      <p:sp>
        <p:nvSpPr>
          <p:cNvPr id="59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598"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Title and Text 0">
    <p:spTree>
      <p:nvGrpSpPr>
        <p:cNvPr id="1" name=""/>
        <p:cNvGrpSpPr/>
        <p:nvPr/>
      </p:nvGrpSpPr>
      <p:grpSpPr>
        <a:xfrm>
          <a:off x="0" y="0"/>
          <a:ext cx="0" cy="0"/>
          <a:chOff x="0" y="0"/>
          <a:chExt cx="0" cy="0"/>
        </a:xfrm>
      </p:grpSpPr>
      <p:sp>
        <p:nvSpPr>
          <p:cNvPr id="605" name="Title Text"/>
          <p:cNvSpPr txBox="1">
            <a:spLocks noGrp="1"/>
          </p:cNvSpPr>
          <p:nvPr>
            <p:ph type="title"/>
          </p:nvPr>
        </p:nvSpPr>
        <p:spPr>
          <a:xfrm>
            <a:off x="457200" y="274646"/>
            <a:ext cx="8229600" cy="1143002"/>
          </a:xfrm>
          <a:prstGeom prst="rect">
            <a:avLst/>
          </a:prstGeom>
        </p:spPr>
        <p:txBody>
          <a:bodyPr lIns="45714" tIns="45714" rIns="45714" bIns="45714"/>
          <a:lstStyle>
            <a:lvl1pPr defTabSz="914305"/>
          </a:lstStyle>
          <a:p>
            <a:r>
              <a:t>Title Text</a:t>
            </a:r>
          </a:p>
        </p:txBody>
      </p:sp>
      <p:sp>
        <p:nvSpPr>
          <p:cNvPr id="606"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607"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_Titeldia">
    <p:spTree>
      <p:nvGrpSpPr>
        <p:cNvPr id="1" name=""/>
        <p:cNvGrpSpPr/>
        <p:nvPr/>
      </p:nvGrpSpPr>
      <p:grpSpPr>
        <a:xfrm>
          <a:off x="0" y="0"/>
          <a:ext cx="0" cy="0"/>
          <a:chOff x="0" y="0"/>
          <a:chExt cx="0" cy="0"/>
        </a:xfrm>
      </p:grpSpPr>
      <p:sp>
        <p:nvSpPr>
          <p:cNvPr id="614"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615" name="Body Level One…"/>
          <p:cNvSpPr txBox="1">
            <a:spLocks noGrp="1"/>
          </p:cNvSpPr>
          <p:nvPr>
            <p:ph type="body" sz="quarter" idx="1"/>
          </p:nvPr>
        </p:nvSpPr>
        <p:spPr>
          <a:xfrm>
            <a:off x="1447800" y="3124201"/>
            <a:ext cx="6400800" cy="1752602"/>
          </a:xfrm>
          <a:prstGeom prst="rect">
            <a:avLst/>
          </a:prstGeom>
        </p:spPr>
        <p:txBody>
          <a:bodyPr lIns="45713" tIns="45713" rIns="45713" bIns="45713"/>
          <a:lstStyle>
            <a:lvl1pPr marL="0" indent="0" algn="ctr" defTabSz="914305">
              <a:defRPr>
                <a:latin typeface="+mj-lt"/>
                <a:ea typeface="+mj-ea"/>
                <a:cs typeface="+mj-cs"/>
                <a:sym typeface="Times New Roman"/>
              </a:defRPr>
            </a:lvl1pPr>
            <a:lvl2pPr marL="0" indent="0" algn="ctr" defTabSz="914305">
              <a:defRPr>
                <a:latin typeface="+mj-lt"/>
                <a:ea typeface="+mj-ea"/>
                <a:cs typeface="+mj-cs"/>
                <a:sym typeface="Times New Roman"/>
              </a:defRPr>
            </a:lvl2pPr>
            <a:lvl3pPr marL="0" indent="0" algn="ctr" defTabSz="914305">
              <a:defRPr>
                <a:latin typeface="+mj-lt"/>
                <a:ea typeface="+mj-ea"/>
                <a:cs typeface="+mj-cs"/>
                <a:sym typeface="Times New Roman"/>
              </a:defRPr>
            </a:lvl3pPr>
            <a:lvl4pPr marL="0" indent="0" algn="ctr" defTabSz="914305">
              <a:defRPr>
                <a:latin typeface="+mj-lt"/>
                <a:ea typeface="+mj-ea"/>
                <a:cs typeface="+mj-cs"/>
                <a:sym typeface="Times New Roman"/>
              </a:defRPr>
            </a:lvl4pPr>
            <a:lvl5pPr marL="0" indent="0" algn="ctr"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1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4_Titel en object">
    <p:spTree>
      <p:nvGrpSpPr>
        <p:cNvPr id="1" name=""/>
        <p:cNvGrpSpPr/>
        <p:nvPr/>
      </p:nvGrpSpPr>
      <p:grpSpPr>
        <a:xfrm>
          <a:off x="0" y="0"/>
          <a:ext cx="0" cy="0"/>
          <a:chOff x="0" y="0"/>
          <a:chExt cx="0" cy="0"/>
        </a:xfrm>
      </p:grpSpPr>
      <p:pic>
        <p:nvPicPr>
          <p:cNvPr id="62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24"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lstStyle>
          <a:p>
            <a:r>
              <a:t>Title Text</a:t>
            </a:r>
          </a:p>
        </p:txBody>
      </p:sp>
      <p:sp>
        <p:nvSpPr>
          <p:cNvPr id="62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62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4_Sectiekop">
    <p:spTree>
      <p:nvGrpSpPr>
        <p:cNvPr id="1" name=""/>
        <p:cNvGrpSpPr/>
        <p:nvPr/>
      </p:nvGrpSpPr>
      <p:grpSpPr>
        <a:xfrm>
          <a:off x="0" y="0"/>
          <a:ext cx="0" cy="0"/>
          <a:chOff x="0" y="0"/>
          <a:chExt cx="0" cy="0"/>
        </a:xfrm>
      </p:grpSpPr>
      <p:pic>
        <p:nvPicPr>
          <p:cNvPr id="63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34" name="Title Text"/>
          <p:cNvSpPr txBox="1">
            <a:spLocks noGrp="1"/>
          </p:cNvSpPr>
          <p:nvPr>
            <p:ph type="title"/>
          </p:nvPr>
        </p:nvSpPr>
        <p:spPr>
          <a:xfrm>
            <a:off x="722318" y="4406906"/>
            <a:ext cx="7772401" cy="1362079"/>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635" name="Body Level One…"/>
          <p:cNvSpPr txBox="1">
            <a:spLocks noGrp="1"/>
          </p:cNvSpPr>
          <p:nvPr>
            <p:ph type="body" sz="quarter" idx="1"/>
          </p:nvPr>
        </p:nvSpPr>
        <p:spPr>
          <a:xfrm>
            <a:off x="722318" y="2906720"/>
            <a:ext cx="7772401" cy="1500192"/>
          </a:xfrm>
          <a:prstGeom prst="rect">
            <a:avLst/>
          </a:prstGeom>
        </p:spPr>
        <p:txBody>
          <a:bodyPr lIns="45713" tIns="45713" rIns="45713" bIns="45713" anchor="b"/>
          <a:lstStyle>
            <a:lvl1pPr marL="0" indent="0" defTabSz="914305">
              <a:spcBef>
                <a:spcPts val="400"/>
              </a:spcBef>
              <a:defRPr sz="2000">
                <a:latin typeface="+mj-lt"/>
                <a:ea typeface="+mj-ea"/>
                <a:cs typeface="+mj-cs"/>
                <a:sym typeface="Times New Roman"/>
              </a:defRPr>
            </a:lvl1pPr>
            <a:lvl2pPr marL="0" indent="0" defTabSz="914305">
              <a:spcBef>
                <a:spcPts val="400"/>
              </a:spcBef>
              <a:defRPr sz="2000">
                <a:latin typeface="+mj-lt"/>
                <a:ea typeface="+mj-ea"/>
                <a:cs typeface="+mj-cs"/>
                <a:sym typeface="Times New Roman"/>
              </a:defRPr>
            </a:lvl2pPr>
            <a:lvl3pPr marL="0" indent="0" defTabSz="914305">
              <a:spcBef>
                <a:spcPts val="400"/>
              </a:spcBef>
              <a:defRPr sz="2000">
                <a:latin typeface="+mj-lt"/>
                <a:ea typeface="+mj-ea"/>
                <a:cs typeface="+mj-cs"/>
                <a:sym typeface="Times New Roman"/>
              </a:defRPr>
            </a:lvl3pPr>
            <a:lvl4pPr marL="0" indent="0" defTabSz="914305">
              <a:spcBef>
                <a:spcPts val="400"/>
              </a:spcBef>
              <a:defRPr sz="2000">
                <a:latin typeface="+mj-lt"/>
                <a:ea typeface="+mj-ea"/>
                <a:cs typeface="+mj-cs"/>
                <a:sym typeface="Times New Roman"/>
              </a:defRPr>
            </a:lvl4pPr>
            <a:lvl5pPr marL="0" indent="0" defTabSz="914305">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3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4_Inhoud van twee">
    <p:spTree>
      <p:nvGrpSpPr>
        <p:cNvPr id="1" name=""/>
        <p:cNvGrpSpPr/>
        <p:nvPr/>
      </p:nvGrpSpPr>
      <p:grpSpPr>
        <a:xfrm>
          <a:off x="0" y="0"/>
          <a:ext cx="0" cy="0"/>
          <a:chOff x="0" y="0"/>
          <a:chExt cx="0" cy="0"/>
        </a:xfrm>
      </p:grpSpPr>
      <p:pic>
        <p:nvPicPr>
          <p:cNvPr id="64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44"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645"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4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4_Vergelijking">
    <p:spTree>
      <p:nvGrpSpPr>
        <p:cNvPr id="1" name=""/>
        <p:cNvGrpSpPr/>
        <p:nvPr/>
      </p:nvGrpSpPr>
      <p:grpSpPr>
        <a:xfrm>
          <a:off x="0" y="0"/>
          <a:ext cx="0" cy="0"/>
          <a:chOff x="0" y="0"/>
          <a:chExt cx="0" cy="0"/>
        </a:xfrm>
      </p:grpSpPr>
      <p:pic>
        <p:nvPicPr>
          <p:cNvPr id="65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54"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655" name="Body Level One…"/>
          <p:cNvSpPr txBox="1">
            <a:spLocks noGrp="1"/>
          </p:cNvSpPr>
          <p:nvPr>
            <p:ph type="body" sz="quarter" idx="1"/>
          </p:nvPr>
        </p:nvSpPr>
        <p:spPr>
          <a:xfrm>
            <a:off x="457200" y="1535113"/>
            <a:ext cx="4040188" cy="639766"/>
          </a:xfrm>
          <a:prstGeom prst="rect">
            <a:avLst/>
          </a:prstGeom>
        </p:spPr>
        <p:txBody>
          <a:bodyPr lIns="45713" tIns="45713" rIns="45713" bIns="45713" anchor="b"/>
          <a:lstStyle>
            <a:lvl1pPr marL="0" indent="0" defTabSz="914305">
              <a:spcBef>
                <a:spcPts val="500"/>
              </a:spcBef>
              <a:defRPr sz="2400" b="1">
                <a:latin typeface="+mj-lt"/>
                <a:ea typeface="+mj-ea"/>
                <a:cs typeface="+mj-cs"/>
                <a:sym typeface="Times New Roman"/>
              </a:defRPr>
            </a:lvl1pPr>
            <a:lvl2pPr marL="0" indent="0" defTabSz="914305">
              <a:spcBef>
                <a:spcPts val="500"/>
              </a:spcBef>
              <a:defRPr sz="2400" b="1">
                <a:latin typeface="+mj-lt"/>
                <a:ea typeface="+mj-ea"/>
                <a:cs typeface="+mj-cs"/>
                <a:sym typeface="Times New Roman"/>
              </a:defRPr>
            </a:lvl2pPr>
            <a:lvl3pPr marL="0" indent="0" defTabSz="914305">
              <a:spcBef>
                <a:spcPts val="500"/>
              </a:spcBef>
              <a:defRPr sz="2400" b="1">
                <a:latin typeface="+mj-lt"/>
                <a:ea typeface="+mj-ea"/>
                <a:cs typeface="+mj-cs"/>
                <a:sym typeface="Times New Roman"/>
              </a:defRPr>
            </a:lvl3pPr>
            <a:lvl4pPr marL="0" indent="0" defTabSz="914305">
              <a:spcBef>
                <a:spcPts val="500"/>
              </a:spcBef>
              <a:defRPr sz="2400" b="1">
                <a:latin typeface="+mj-lt"/>
                <a:ea typeface="+mj-ea"/>
                <a:cs typeface="+mj-cs"/>
                <a:sym typeface="Times New Roman"/>
              </a:defRPr>
            </a:lvl4pPr>
            <a:lvl5pPr marL="0" indent="0" defTabSz="914305">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56" name="Tijdelijke aanduiding voor tekst 4"/>
          <p:cNvSpPr>
            <a:spLocks noGrp="1"/>
          </p:cNvSpPr>
          <p:nvPr>
            <p:ph type="body" sz="quarter" idx="13"/>
          </p:nvPr>
        </p:nvSpPr>
        <p:spPr>
          <a:xfrm>
            <a:off x="4645028" y="1535112"/>
            <a:ext cx="4041779" cy="639767"/>
          </a:xfrm>
          <a:prstGeom prst="rect">
            <a:avLst/>
          </a:prstGeom>
        </p:spPr>
        <p:txBody>
          <a:bodyPr lIns="45713" tIns="45713" rIns="45713" bIns="45713" anchor="b"/>
          <a:lstStyle/>
          <a:p>
            <a:endParaRPr/>
          </a:p>
        </p:txBody>
      </p:sp>
      <p:sp>
        <p:nvSpPr>
          <p:cNvPr id="657"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4_Alleen titel">
    <p:spTree>
      <p:nvGrpSpPr>
        <p:cNvPr id="1" name=""/>
        <p:cNvGrpSpPr/>
        <p:nvPr/>
      </p:nvGrpSpPr>
      <p:grpSpPr>
        <a:xfrm>
          <a:off x="0" y="0"/>
          <a:ext cx="0" cy="0"/>
          <a:chOff x="0" y="0"/>
          <a:chExt cx="0" cy="0"/>
        </a:xfrm>
      </p:grpSpPr>
      <p:pic>
        <p:nvPicPr>
          <p:cNvPr id="664"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65"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66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4_Leeg">
    <p:spTree>
      <p:nvGrpSpPr>
        <p:cNvPr id="1" name=""/>
        <p:cNvGrpSpPr/>
        <p:nvPr/>
      </p:nvGrpSpPr>
      <p:grpSpPr>
        <a:xfrm>
          <a:off x="0" y="0"/>
          <a:ext cx="0" cy="0"/>
          <a:chOff x="0" y="0"/>
          <a:chExt cx="0" cy="0"/>
        </a:xfrm>
      </p:grpSpPr>
      <p:pic>
        <p:nvPicPr>
          <p:cNvPr id="67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74"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4_Inhoud met bijschrift">
    <p:spTree>
      <p:nvGrpSpPr>
        <p:cNvPr id="1" name=""/>
        <p:cNvGrpSpPr/>
        <p:nvPr/>
      </p:nvGrpSpPr>
      <p:grpSpPr>
        <a:xfrm>
          <a:off x="0" y="0"/>
          <a:ext cx="0" cy="0"/>
          <a:chOff x="0" y="0"/>
          <a:chExt cx="0" cy="0"/>
        </a:xfrm>
      </p:grpSpPr>
      <p:pic>
        <p:nvPicPr>
          <p:cNvPr id="681"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82" name="Title Text"/>
          <p:cNvSpPr txBox="1">
            <a:spLocks noGrp="1"/>
          </p:cNvSpPr>
          <p:nvPr>
            <p:ph type="title"/>
          </p:nvPr>
        </p:nvSpPr>
        <p:spPr>
          <a:xfrm>
            <a:off x="457204" y="273052"/>
            <a:ext cx="3008318" cy="1162051"/>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683" name="Body Level One…"/>
          <p:cNvSpPr txBox="1">
            <a:spLocks noGrp="1"/>
          </p:cNvSpPr>
          <p:nvPr>
            <p:ph type="body" idx="1"/>
          </p:nvPr>
        </p:nvSpPr>
        <p:spPr>
          <a:xfrm>
            <a:off x="3575051" y="273059"/>
            <a:ext cx="5111753" cy="5853113"/>
          </a:xfrm>
          <a:prstGeom prst="rect">
            <a:avLst/>
          </a:prstGeom>
        </p:spPr>
        <p:txBody>
          <a:bodyPr lIns="45713" tIns="45713" rIns="45713" bIns="45713"/>
          <a:lstStyle>
            <a:lvl1pPr marL="342864" indent="-342864" defTabSz="914305">
              <a:spcBef>
                <a:spcPts val="700"/>
              </a:spcBef>
              <a:defRPr sz="3200">
                <a:latin typeface="+mj-lt"/>
                <a:ea typeface="+mj-ea"/>
                <a:cs typeface="+mj-cs"/>
                <a:sym typeface="Times New Roman"/>
              </a:defRPr>
            </a:lvl1pPr>
            <a:lvl2pPr marL="342864" indent="0" defTabSz="914305">
              <a:spcBef>
                <a:spcPts val="700"/>
              </a:spcBef>
              <a:defRPr sz="3200">
                <a:latin typeface="+mj-lt"/>
                <a:ea typeface="+mj-ea"/>
                <a:cs typeface="+mj-cs"/>
                <a:sym typeface="Times New Roman"/>
              </a:defRPr>
            </a:lvl2pPr>
            <a:lvl3pPr marL="342864" indent="0" defTabSz="914305">
              <a:spcBef>
                <a:spcPts val="700"/>
              </a:spcBef>
              <a:defRPr sz="3200">
                <a:latin typeface="+mj-lt"/>
                <a:ea typeface="+mj-ea"/>
                <a:cs typeface="+mj-cs"/>
                <a:sym typeface="Times New Roman"/>
              </a:defRPr>
            </a:lvl3pPr>
            <a:lvl4pPr marL="342864" indent="0" defTabSz="914305">
              <a:spcBef>
                <a:spcPts val="700"/>
              </a:spcBef>
              <a:defRPr sz="3200">
                <a:latin typeface="+mj-lt"/>
                <a:ea typeface="+mj-ea"/>
                <a:cs typeface="+mj-cs"/>
                <a:sym typeface="Times New Roman"/>
              </a:defRPr>
            </a:lvl4pPr>
            <a:lvl5pPr marL="342864" indent="0" defTabSz="914305">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84" name="Tijdelijke aanduiding voor tekst 3"/>
          <p:cNvSpPr>
            <a:spLocks noGrp="1"/>
          </p:cNvSpPr>
          <p:nvPr>
            <p:ph type="body" sz="half" idx="13"/>
          </p:nvPr>
        </p:nvSpPr>
        <p:spPr>
          <a:xfrm>
            <a:off x="457204" y="1435104"/>
            <a:ext cx="3008317" cy="4691063"/>
          </a:xfrm>
          <a:prstGeom prst="rect">
            <a:avLst/>
          </a:prstGeom>
        </p:spPr>
        <p:txBody>
          <a:bodyPr lIns="45713" tIns="45713" rIns="45713" bIns="45713"/>
          <a:lstStyle/>
          <a:p>
            <a:endParaRPr/>
          </a:p>
        </p:txBody>
      </p:sp>
      <p:sp>
        <p:nvSpPr>
          <p:cNvPr id="685"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4_Afbeelding met bijschrift">
    <p:spTree>
      <p:nvGrpSpPr>
        <p:cNvPr id="1" name=""/>
        <p:cNvGrpSpPr/>
        <p:nvPr/>
      </p:nvGrpSpPr>
      <p:grpSpPr>
        <a:xfrm>
          <a:off x="0" y="0"/>
          <a:ext cx="0" cy="0"/>
          <a:chOff x="0" y="0"/>
          <a:chExt cx="0" cy="0"/>
        </a:xfrm>
      </p:grpSpPr>
      <p:pic>
        <p:nvPicPr>
          <p:cNvPr id="692"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693" name="Title Text"/>
          <p:cNvSpPr txBox="1">
            <a:spLocks noGrp="1"/>
          </p:cNvSpPr>
          <p:nvPr>
            <p:ph type="title"/>
          </p:nvPr>
        </p:nvSpPr>
        <p:spPr>
          <a:xfrm>
            <a:off x="1792289" y="4800603"/>
            <a:ext cx="5486404" cy="56674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694" name="Tijdelijke aanduiding voor afbeelding 2"/>
          <p:cNvSpPr>
            <a:spLocks noGrp="1"/>
          </p:cNvSpPr>
          <p:nvPr>
            <p:ph type="pic" sz="half" idx="13"/>
          </p:nvPr>
        </p:nvSpPr>
        <p:spPr>
          <a:xfrm>
            <a:off x="1792289" y="612775"/>
            <a:ext cx="5486404" cy="4114800"/>
          </a:xfrm>
          <a:prstGeom prst="rect">
            <a:avLst/>
          </a:prstGeom>
        </p:spPr>
        <p:txBody>
          <a:bodyPr lIns="91439" rIns="91439">
            <a:noAutofit/>
          </a:bodyPr>
          <a:lstStyle/>
          <a:p>
            <a:endParaRPr/>
          </a:p>
        </p:txBody>
      </p:sp>
      <p:sp>
        <p:nvSpPr>
          <p:cNvPr id="695" name="Body Level One…"/>
          <p:cNvSpPr txBox="1">
            <a:spLocks noGrp="1"/>
          </p:cNvSpPr>
          <p:nvPr>
            <p:ph type="body" sz="quarter" idx="1"/>
          </p:nvPr>
        </p:nvSpPr>
        <p:spPr>
          <a:xfrm>
            <a:off x="1792289" y="5367337"/>
            <a:ext cx="5486404" cy="804867"/>
          </a:xfrm>
          <a:prstGeom prst="rect">
            <a:avLst/>
          </a:prstGeom>
        </p:spPr>
        <p:txBody>
          <a:bodyPr lIns="45713" tIns="45713" rIns="45713" bIns="45713"/>
          <a:lstStyle>
            <a:lvl1pPr marL="0" indent="0" defTabSz="914305">
              <a:spcBef>
                <a:spcPts val="300"/>
              </a:spcBef>
              <a:defRPr sz="1400">
                <a:latin typeface="+mj-lt"/>
                <a:ea typeface="+mj-ea"/>
                <a:cs typeface="+mj-cs"/>
                <a:sym typeface="Times New Roman"/>
              </a:defRPr>
            </a:lvl1pPr>
            <a:lvl2pPr marL="0" indent="0" defTabSz="914305">
              <a:spcBef>
                <a:spcPts val="300"/>
              </a:spcBef>
              <a:defRPr sz="1400">
                <a:latin typeface="+mj-lt"/>
                <a:ea typeface="+mj-ea"/>
                <a:cs typeface="+mj-cs"/>
                <a:sym typeface="Times New Roman"/>
              </a:defRPr>
            </a:lvl2pPr>
            <a:lvl3pPr marL="0" indent="0" defTabSz="914305">
              <a:spcBef>
                <a:spcPts val="300"/>
              </a:spcBef>
              <a:defRPr sz="1400">
                <a:latin typeface="+mj-lt"/>
                <a:ea typeface="+mj-ea"/>
                <a:cs typeface="+mj-cs"/>
                <a:sym typeface="Times New Roman"/>
              </a:defRPr>
            </a:lvl3pPr>
            <a:lvl4pPr marL="0" indent="0" defTabSz="914305">
              <a:spcBef>
                <a:spcPts val="300"/>
              </a:spcBef>
              <a:defRPr sz="1400">
                <a:latin typeface="+mj-lt"/>
                <a:ea typeface="+mj-ea"/>
                <a:cs typeface="+mj-cs"/>
                <a:sym typeface="Times New Roman"/>
              </a:defRPr>
            </a:lvl4pPr>
            <a:lvl5pPr marL="0" indent="0" defTabSz="914305">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9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4_Titel en verticale tekst">
    <p:spTree>
      <p:nvGrpSpPr>
        <p:cNvPr id="1" name=""/>
        <p:cNvGrpSpPr/>
        <p:nvPr/>
      </p:nvGrpSpPr>
      <p:grpSpPr>
        <a:xfrm>
          <a:off x="0" y="0"/>
          <a:ext cx="0" cy="0"/>
          <a:chOff x="0" y="0"/>
          <a:chExt cx="0" cy="0"/>
        </a:xfrm>
      </p:grpSpPr>
      <p:pic>
        <p:nvPicPr>
          <p:cNvPr id="70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704"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70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0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57200" y="273050"/>
            <a:ext cx="3008314" cy="1162050"/>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74"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latin typeface="+mj-lt"/>
                <a:ea typeface="+mj-ea"/>
                <a:cs typeface="+mj-cs"/>
                <a:sym typeface="Times New Roman"/>
              </a:defRPr>
            </a:lvl1pPr>
            <a:lvl2pPr>
              <a:spcBef>
                <a:spcPts val="700"/>
              </a:spcBef>
              <a:defRPr sz="3200">
                <a:latin typeface="+mj-lt"/>
                <a:ea typeface="+mj-ea"/>
                <a:cs typeface="+mj-cs"/>
                <a:sym typeface="Times New Roman"/>
              </a:defRPr>
            </a:lvl2pPr>
            <a:lvl3pPr>
              <a:spcBef>
                <a:spcPts val="700"/>
              </a:spcBef>
              <a:defRPr sz="3200">
                <a:latin typeface="+mj-lt"/>
                <a:ea typeface="+mj-ea"/>
                <a:cs typeface="+mj-cs"/>
                <a:sym typeface="Times New Roman"/>
              </a:defRPr>
            </a:lvl3pPr>
            <a:lvl4pPr>
              <a:spcBef>
                <a:spcPts val="700"/>
              </a:spcBef>
              <a:defRPr sz="3200">
                <a:latin typeface="+mj-lt"/>
                <a:ea typeface="+mj-ea"/>
                <a:cs typeface="+mj-cs"/>
                <a:sym typeface="Times New Roman"/>
              </a:defRPr>
            </a:lvl4pPr>
            <a:lvl5pPr>
              <a:spcBef>
                <a:spcPts val="700"/>
              </a:spcBef>
              <a:defRPr sz="32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5" name="Tijdelijke aanduiding voor tekst 3"/>
          <p:cNvSpPr>
            <a:spLocks noGrp="1"/>
          </p:cNvSpPr>
          <p:nvPr>
            <p:ph type="body" sz="half" idx="13"/>
          </p:nvPr>
        </p:nvSpPr>
        <p:spPr>
          <a:xfrm>
            <a:off x="457199" y="1435100"/>
            <a:ext cx="3008315" cy="4691063"/>
          </a:xfrm>
          <a:prstGeom prst="rect">
            <a:avLst/>
          </a:prstGeom>
        </p:spPr>
        <p:txBody>
          <a:bodyPr/>
          <a:lstStyle/>
          <a:p>
            <a:pPr marL="0" indent="0">
              <a:spcBef>
                <a:spcPts val="300"/>
              </a:spcBef>
              <a:defRPr sz="1400">
                <a:latin typeface="+mj-lt"/>
                <a:ea typeface="+mj-ea"/>
                <a:cs typeface="+mj-cs"/>
                <a:sym typeface="Times New Roman"/>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4_Verticale titel en tekst">
    <p:spTree>
      <p:nvGrpSpPr>
        <p:cNvPr id="1" name=""/>
        <p:cNvGrpSpPr/>
        <p:nvPr/>
      </p:nvGrpSpPr>
      <p:grpSpPr>
        <a:xfrm>
          <a:off x="0" y="0"/>
          <a:ext cx="0" cy="0"/>
          <a:chOff x="0" y="0"/>
          <a:chExt cx="0" cy="0"/>
        </a:xfrm>
      </p:grpSpPr>
      <p:pic>
        <p:nvPicPr>
          <p:cNvPr id="71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714" name="Title Text"/>
          <p:cNvSpPr txBox="1">
            <a:spLocks noGrp="1"/>
          </p:cNvSpPr>
          <p:nvPr>
            <p:ph type="title"/>
          </p:nvPr>
        </p:nvSpPr>
        <p:spPr>
          <a:xfrm>
            <a:off x="6629400" y="274642"/>
            <a:ext cx="2057402" cy="5851531"/>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715" name="Body Level One…"/>
          <p:cNvSpPr txBox="1">
            <a:spLocks noGrp="1"/>
          </p:cNvSpPr>
          <p:nvPr>
            <p:ph type="body" idx="1"/>
          </p:nvPr>
        </p:nvSpPr>
        <p:spPr>
          <a:xfrm>
            <a:off x="457200" y="274642"/>
            <a:ext cx="6019800" cy="5851531"/>
          </a:xfrm>
          <a:prstGeom prst="rect">
            <a:avLst/>
          </a:prstGeom>
        </p:spPr>
        <p:txBody>
          <a:bodyPr lIns="45713" tIns="45713" rIns="45713" bIns="45713"/>
          <a:lstStyle>
            <a:lvl1pPr marL="342864" indent="-342864" defTabSz="914305">
              <a:defRPr>
                <a:latin typeface="+mj-lt"/>
                <a:ea typeface="+mj-ea"/>
                <a:cs typeface="+mj-cs"/>
                <a:sym typeface="Times New Roman"/>
              </a:defRPr>
            </a:lvl1pPr>
            <a:lvl2pPr marL="342864" indent="0" defTabSz="914305">
              <a:defRPr>
                <a:latin typeface="+mj-lt"/>
                <a:ea typeface="+mj-ea"/>
                <a:cs typeface="+mj-cs"/>
                <a:sym typeface="Times New Roman"/>
              </a:defRPr>
            </a:lvl2pPr>
            <a:lvl3pPr marL="342864" indent="0" defTabSz="914305">
              <a:defRPr>
                <a:latin typeface="+mj-lt"/>
                <a:ea typeface="+mj-ea"/>
                <a:cs typeface="+mj-cs"/>
                <a:sym typeface="Times New Roman"/>
              </a:defRPr>
            </a:lvl3pPr>
            <a:lvl4pPr marL="342864" indent="0" defTabSz="914305">
              <a:defRPr>
                <a:latin typeface="+mj-lt"/>
                <a:ea typeface="+mj-ea"/>
                <a:cs typeface="+mj-cs"/>
                <a:sym typeface="Times New Roman"/>
              </a:defRPr>
            </a:lvl4pPr>
            <a:lvl5pPr marL="342864" indent="0"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1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4_Title and Text">
    <p:spTree>
      <p:nvGrpSpPr>
        <p:cNvPr id="1" name=""/>
        <p:cNvGrpSpPr/>
        <p:nvPr/>
      </p:nvGrpSpPr>
      <p:grpSpPr>
        <a:xfrm>
          <a:off x="0" y="0"/>
          <a:ext cx="0" cy="0"/>
          <a:chOff x="0" y="0"/>
          <a:chExt cx="0" cy="0"/>
        </a:xfrm>
      </p:grpSpPr>
      <p:pic>
        <p:nvPicPr>
          <p:cNvPr id="723"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724"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lstStyle>
          <a:p>
            <a:r>
              <a:t>Title Text</a:t>
            </a:r>
          </a:p>
        </p:txBody>
      </p:sp>
      <p:sp>
        <p:nvSpPr>
          <p:cNvPr id="72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726"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_Title and Text 0">
    <p:spTree>
      <p:nvGrpSpPr>
        <p:cNvPr id="1" name=""/>
        <p:cNvGrpSpPr/>
        <p:nvPr/>
      </p:nvGrpSpPr>
      <p:grpSpPr>
        <a:xfrm>
          <a:off x="0" y="0"/>
          <a:ext cx="0" cy="0"/>
          <a:chOff x="0" y="0"/>
          <a:chExt cx="0" cy="0"/>
        </a:xfrm>
      </p:grpSpPr>
      <p:sp>
        <p:nvSpPr>
          <p:cNvPr id="733" name="Title Text"/>
          <p:cNvSpPr txBox="1">
            <a:spLocks noGrp="1"/>
          </p:cNvSpPr>
          <p:nvPr>
            <p:ph type="title"/>
          </p:nvPr>
        </p:nvSpPr>
        <p:spPr>
          <a:xfrm>
            <a:off x="457200" y="274646"/>
            <a:ext cx="8229600" cy="1143002"/>
          </a:xfrm>
          <a:prstGeom prst="rect">
            <a:avLst/>
          </a:prstGeom>
        </p:spPr>
        <p:txBody>
          <a:bodyPr lIns="45713" tIns="45713" rIns="45713" bIns="45713"/>
          <a:lstStyle>
            <a:lvl1pPr defTabSz="914305"/>
          </a:lstStyle>
          <a:p>
            <a:r>
              <a:t>Title Text</a:t>
            </a:r>
          </a:p>
        </p:txBody>
      </p:sp>
      <p:sp>
        <p:nvSpPr>
          <p:cNvPr id="73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735" name="Slide Number"/>
          <p:cNvSpPr txBox="1">
            <a:spLocks noGrp="1"/>
          </p:cNvSpPr>
          <p:nvPr>
            <p:ph type="sldNum" sz="quarter" idx="2"/>
          </p:nvPr>
        </p:nvSpPr>
        <p:spPr>
          <a:xfrm>
            <a:off x="6279561" y="6221745"/>
            <a:ext cx="273642" cy="269227"/>
          </a:xfrm>
          <a:prstGeom prst="rect">
            <a:avLst/>
          </a:prstGeom>
        </p:spPr>
        <p:txBody>
          <a:bodyPr lIns="45713" tIns="45713" rIns="45713" bIns="45713"/>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212121"/>
        </a:solidFill>
        <a:effectLst/>
      </p:bgPr>
    </p:bg>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11702" y="2867798"/>
            <a:ext cx="8520605" cy="1122304"/>
          </a:xfrm>
          <a:prstGeom prst="rect">
            <a:avLst/>
          </a:prstGeom>
        </p:spPr>
        <p:txBody>
          <a:bodyPr lIns="91413" tIns="91413" rIns="91413" bIns="91413" anchor="ctr"/>
          <a:lstStyle>
            <a:lvl1pPr defTabSz="914305">
              <a:defRPr sz="3600" b="0"/>
            </a:lvl1pPr>
          </a:lstStyle>
          <a:p>
            <a:pPr>
              <a:defRPr>
                <a:effectLst/>
              </a:defRPr>
            </a:pPr>
            <a:r>
              <a:t>Title Text</a:t>
            </a:r>
          </a:p>
        </p:txBody>
      </p:sp>
      <p:sp>
        <p:nvSpPr>
          <p:cNvPr id="743"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itle and body">
    <p:bg>
      <p:bgPr>
        <a:solidFill>
          <a:srgbClr val="212121"/>
        </a:solidFill>
        <a:effectLst/>
      </p:bgPr>
    </p:bg>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11702" y="593366"/>
            <a:ext cx="8520605"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751" name="Body Level One…"/>
          <p:cNvSpPr txBox="1">
            <a:spLocks noGrp="1"/>
          </p:cNvSpPr>
          <p:nvPr>
            <p:ph type="body" idx="1"/>
          </p:nvPr>
        </p:nvSpPr>
        <p:spPr>
          <a:xfrm>
            <a:off x="311702" y="1536633"/>
            <a:ext cx="8520605" cy="4555200"/>
          </a:xfrm>
          <a:prstGeom prst="rect">
            <a:avLst/>
          </a:prstGeom>
        </p:spPr>
        <p:txBody>
          <a:bodyPr lIns="91413" tIns="91413" rIns="91413" bIns="91413"/>
          <a:lstStyle>
            <a:lvl1pPr marL="457153" indent="-342864" defTabSz="914305">
              <a:lnSpc>
                <a:spcPct val="115000"/>
              </a:lnSpc>
              <a:spcBef>
                <a:spcPts val="0"/>
              </a:spcBef>
              <a:buClr>
                <a:srgbClr val="ADADAD"/>
              </a:buClr>
              <a:buSzPts val="1800"/>
              <a:buFont typeface="Arial"/>
              <a:buChar char="●"/>
              <a:defRPr sz="1800">
                <a:solidFill>
                  <a:srgbClr val="ADADAD"/>
                </a:solidFill>
              </a:defRPr>
            </a:lvl1pPr>
            <a:lvl2pPr marL="1005009" indent="-408171" defTabSz="914305">
              <a:lnSpc>
                <a:spcPct val="115000"/>
              </a:lnSpc>
              <a:spcBef>
                <a:spcPts val="0"/>
              </a:spcBef>
              <a:buClr>
                <a:srgbClr val="ADADAD"/>
              </a:buClr>
              <a:buSzPts val="1800"/>
              <a:buFont typeface="Arial"/>
              <a:buChar char="○"/>
              <a:defRPr sz="1800">
                <a:solidFill>
                  <a:srgbClr val="ADADAD"/>
                </a:solidFill>
              </a:defRPr>
            </a:lvl2pPr>
            <a:lvl3pPr marL="1462162" indent="-408171" defTabSz="914305">
              <a:lnSpc>
                <a:spcPct val="115000"/>
              </a:lnSpc>
              <a:spcBef>
                <a:spcPts val="0"/>
              </a:spcBef>
              <a:buClr>
                <a:srgbClr val="ADADAD"/>
              </a:buClr>
              <a:buSzPts val="1800"/>
              <a:buFont typeface="Arial"/>
              <a:buChar char="■"/>
              <a:defRPr sz="1800">
                <a:solidFill>
                  <a:srgbClr val="ADADAD"/>
                </a:solidFill>
              </a:defRPr>
            </a:lvl3pPr>
            <a:lvl4pPr marL="1919315" indent="-408171" defTabSz="914305">
              <a:lnSpc>
                <a:spcPct val="115000"/>
              </a:lnSpc>
              <a:spcBef>
                <a:spcPts val="0"/>
              </a:spcBef>
              <a:buClr>
                <a:srgbClr val="ADADAD"/>
              </a:buClr>
              <a:buSzPts val="1800"/>
              <a:buFont typeface="Arial"/>
              <a:buChar char="●"/>
              <a:defRPr sz="1800">
                <a:solidFill>
                  <a:srgbClr val="ADADAD"/>
                </a:solidFill>
              </a:defRPr>
            </a:lvl4pPr>
            <a:lvl5pPr marL="2376465" indent="-408171"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52"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itle and two columns">
    <p:bg>
      <p:bgPr>
        <a:solidFill>
          <a:srgbClr val="212121"/>
        </a:solidFill>
        <a:effectLst/>
      </p:bgPr>
    </p:bg>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11702" y="593366"/>
            <a:ext cx="8520605"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760" name="Body Level One…"/>
          <p:cNvSpPr txBox="1">
            <a:spLocks noGrp="1"/>
          </p:cNvSpPr>
          <p:nvPr>
            <p:ph type="body" sz="half" idx="1"/>
          </p:nvPr>
        </p:nvSpPr>
        <p:spPr>
          <a:xfrm>
            <a:off x="311702" y="1536633"/>
            <a:ext cx="3999904" cy="4555200"/>
          </a:xfrm>
          <a:prstGeom prst="rect">
            <a:avLst/>
          </a:prstGeom>
        </p:spPr>
        <p:txBody>
          <a:bodyPr lIns="91413" tIns="91413" rIns="91413" bIns="91413"/>
          <a:lstStyle>
            <a:lvl1pPr marL="457153" indent="-317467" defTabSz="914305">
              <a:lnSpc>
                <a:spcPct val="115000"/>
              </a:lnSpc>
              <a:spcBef>
                <a:spcPts val="0"/>
              </a:spcBef>
              <a:buClr>
                <a:srgbClr val="ADADAD"/>
              </a:buClr>
              <a:buSzPts val="1400"/>
              <a:buFont typeface="Arial"/>
              <a:buChar char="●"/>
              <a:defRPr sz="1400">
                <a:solidFill>
                  <a:srgbClr val="ADADAD"/>
                </a:solidFill>
              </a:defRPr>
            </a:lvl1pPr>
            <a:lvl2pPr marL="965100" indent="-355562" defTabSz="914305">
              <a:lnSpc>
                <a:spcPct val="115000"/>
              </a:lnSpc>
              <a:spcBef>
                <a:spcPts val="0"/>
              </a:spcBef>
              <a:buClr>
                <a:srgbClr val="ADADAD"/>
              </a:buClr>
              <a:buSzPts val="1400"/>
              <a:buFont typeface="Arial"/>
              <a:buChar char="○"/>
              <a:defRPr sz="1400">
                <a:solidFill>
                  <a:srgbClr val="ADADAD"/>
                </a:solidFill>
              </a:defRPr>
            </a:lvl2pPr>
            <a:lvl3pPr marL="1422253" indent="-355562" defTabSz="914305">
              <a:lnSpc>
                <a:spcPct val="115000"/>
              </a:lnSpc>
              <a:spcBef>
                <a:spcPts val="0"/>
              </a:spcBef>
              <a:buClr>
                <a:srgbClr val="ADADAD"/>
              </a:buClr>
              <a:buSzPts val="1400"/>
              <a:buFont typeface="Arial"/>
              <a:buChar char="■"/>
              <a:defRPr sz="1400">
                <a:solidFill>
                  <a:srgbClr val="ADADAD"/>
                </a:solidFill>
              </a:defRPr>
            </a:lvl3pPr>
            <a:lvl4pPr marL="1879405" indent="-355562" defTabSz="914305">
              <a:lnSpc>
                <a:spcPct val="115000"/>
              </a:lnSpc>
              <a:spcBef>
                <a:spcPts val="0"/>
              </a:spcBef>
              <a:buClr>
                <a:srgbClr val="ADADAD"/>
              </a:buClr>
              <a:buSzPts val="1400"/>
              <a:buFont typeface="Arial"/>
              <a:buChar char="●"/>
              <a:defRPr sz="1400">
                <a:solidFill>
                  <a:srgbClr val="ADADAD"/>
                </a:solidFill>
              </a:defRPr>
            </a:lvl4pPr>
            <a:lvl5pPr marL="2336556" indent="-355562" defTabSz="914305">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61" name="Google Shape;27;p5"/>
          <p:cNvSpPr txBox="1">
            <a:spLocks noGrp="1"/>
          </p:cNvSpPr>
          <p:nvPr>
            <p:ph type="body" sz="half" idx="13"/>
          </p:nvPr>
        </p:nvSpPr>
        <p:spPr>
          <a:xfrm>
            <a:off x="4832401" y="1536632"/>
            <a:ext cx="3999906" cy="4555207"/>
          </a:xfrm>
          <a:prstGeom prst="rect">
            <a:avLst/>
          </a:prstGeom>
        </p:spPr>
        <p:txBody>
          <a:bodyPr lIns="91413" tIns="91413" rIns="91413" bIns="91413"/>
          <a:lstStyle/>
          <a:p>
            <a:endParaRPr/>
          </a:p>
        </p:txBody>
      </p:sp>
      <p:sp>
        <p:nvSpPr>
          <p:cNvPr id="762"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212121"/>
        </a:solidFill>
        <a:effectLst/>
      </p:bgPr>
    </p:bg>
    <p:spTree>
      <p:nvGrpSpPr>
        <p:cNvPr id="1" name=""/>
        <p:cNvGrpSpPr/>
        <p:nvPr/>
      </p:nvGrpSpPr>
      <p:grpSpPr>
        <a:xfrm>
          <a:off x="0" y="0"/>
          <a:ext cx="0" cy="0"/>
          <a:chOff x="0" y="0"/>
          <a:chExt cx="0" cy="0"/>
        </a:xfrm>
      </p:grpSpPr>
      <p:sp>
        <p:nvSpPr>
          <p:cNvPr id="769" name="Title Text"/>
          <p:cNvSpPr txBox="1">
            <a:spLocks noGrp="1"/>
          </p:cNvSpPr>
          <p:nvPr>
            <p:ph type="title"/>
          </p:nvPr>
        </p:nvSpPr>
        <p:spPr>
          <a:xfrm>
            <a:off x="311702" y="593366"/>
            <a:ext cx="8520605"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770"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One column text">
    <p:bg>
      <p:bgPr>
        <a:solidFill>
          <a:srgbClr val="212121"/>
        </a:solidFill>
        <a:effectLst/>
      </p:bgPr>
    </p:bg>
    <p:spTree>
      <p:nvGrpSpPr>
        <p:cNvPr id="1" name=""/>
        <p:cNvGrpSpPr/>
        <p:nvPr/>
      </p:nvGrpSpPr>
      <p:grpSpPr>
        <a:xfrm>
          <a:off x="0" y="0"/>
          <a:ext cx="0" cy="0"/>
          <a:chOff x="0" y="0"/>
          <a:chExt cx="0" cy="0"/>
        </a:xfrm>
      </p:grpSpPr>
      <p:sp>
        <p:nvSpPr>
          <p:cNvPr id="777" name="Title Text"/>
          <p:cNvSpPr txBox="1">
            <a:spLocks noGrp="1"/>
          </p:cNvSpPr>
          <p:nvPr>
            <p:ph type="title"/>
          </p:nvPr>
        </p:nvSpPr>
        <p:spPr>
          <a:xfrm>
            <a:off x="311698" y="740801"/>
            <a:ext cx="2808006" cy="1007705"/>
          </a:xfrm>
          <a:prstGeom prst="rect">
            <a:avLst/>
          </a:prstGeom>
        </p:spPr>
        <p:txBody>
          <a:bodyPr lIns="91413" tIns="91413" rIns="91413" bIns="91413" anchor="b"/>
          <a:lstStyle>
            <a:lvl1pPr algn="l" defTabSz="914305">
              <a:defRPr sz="2400" b="0"/>
            </a:lvl1pPr>
          </a:lstStyle>
          <a:p>
            <a:pPr>
              <a:defRPr>
                <a:effectLst/>
              </a:defRPr>
            </a:pPr>
            <a:r>
              <a:t>Title Text</a:t>
            </a:r>
          </a:p>
        </p:txBody>
      </p:sp>
      <p:sp>
        <p:nvSpPr>
          <p:cNvPr id="778" name="Body Level One…"/>
          <p:cNvSpPr txBox="1">
            <a:spLocks noGrp="1"/>
          </p:cNvSpPr>
          <p:nvPr>
            <p:ph type="body" sz="quarter" idx="1"/>
          </p:nvPr>
        </p:nvSpPr>
        <p:spPr>
          <a:xfrm>
            <a:off x="311698" y="1852802"/>
            <a:ext cx="2808006" cy="4239304"/>
          </a:xfrm>
          <a:prstGeom prst="rect">
            <a:avLst/>
          </a:prstGeom>
        </p:spPr>
        <p:txBody>
          <a:bodyPr lIns="91413" tIns="91413" rIns="91413" bIns="91413"/>
          <a:lstStyle>
            <a:lvl1pPr marL="457153" indent="-304768" defTabSz="914305">
              <a:lnSpc>
                <a:spcPct val="115000"/>
              </a:lnSpc>
              <a:spcBef>
                <a:spcPts val="0"/>
              </a:spcBef>
              <a:buClr>
                <a:srgbClr val="ADADAD"/>
              </a:buClr>
              <a:buSzPts val="1200"/>
              <a:buFont typeface="Arial"/>
              <a:buChar char="●"/>
              <a:defRPr sz="1200">
                <a:solidFill>
                  <a:srgbClr val="ADADAD"/>
                </a:solidFill>
              </a:defRPr>
            </a:lvl1pPr>
            <a:lvl2pPr marL="914305" indent="-304768" defTabSz="914305">
              <a:lnSpc>
                <a:spcPct val="115000"/>
              </a:lnSpc>
              <a:spcBef>
                <a:spcPts val="0"/>
              </a:spcBef>
              <a:buClr>
                <a:srgbClr val="ADADAD"/>
              </a:buClr>
              <a:buSzPts val="1200"/>
              <a:buFont typeface="Arial"/>
              <a:buChar char="○"/>
              <a:defRPr sz="1200">
                <a:solidFill>
                  <a:srgbClr val="ADADAD"/>
                </a:solidFill>
              </a:defRPr>
            </a:lvl2pPr>
            <a:lvl3pPr marL="1371456" indent="-304768" defTabSz="914305">
              <a:lnSpc>
                <a:spcPct val="115000"/>
              </a:lnSpc>
              <a:spcBef>
                <a:spcPts val="0"/>
              </a:spcBef>
              <a:buClr>
                <a:srgbClr val="ADADAD"/>
              </a:buClr>
              <a:buSzPts val="1200"/>
              <a:buFont typeface="Arial"/>
              <a:buChar char="■"/>
              <a:defRPr sz="1200">
                <a:solidFill>
                  <a:srgbClr val="ADADAD"/>
                </a:solidFill>
              </a:defRPr>
            </a:lvl3pPr>
            <a:lvl4pPr marL="1828610" indent="-304768" defTabSz="914305">
              <a:lnSpc>
                <a:spcPct val="115000"/>
              </a:lnSpc>
              <a:spcBef>
                <a:spcPts val="0"/>
              </a:spcBef>
              <a:buClr>
                <a:srgbClr val="ADADAD"/>
              </a:buClr>
              <a:buSzPts val="1200"/>
              <a:buFont typeface="Arial"/>
              <a:buChar char="●"/>
              <a:defRPr sz="1200">
                <a:solidFill>
                  <a:srgbClr val="ADADAD"/>
                </a:solidFill>
              </a:defRPr>
            </a:lvl4pPr>
            <a:lvl5pPr marL="2285762" indent="-304768" defTabSz="914305">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79"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Main point">
    <p:bg>
      <p:bgPr>
        <a:solidFill>
          <a:srgbClr val="212121"/>
        </a:solidFill>
        <a:effectLst/>
      </p:bgPr>
    </p:bg>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490255" y="600199"/>
            <a:ext cx="6367802" cy="5454306"/>
          </a:xfrm>
          <a:prstGeom prst="rect">
            <a:avLst/>
          </a:prstGeom>
        </p:spPr>
        <p:txBody>
          <a:bodyPr lIns="91413" tIns="91413" rIns="91413" bIns="91413" anchor="ctr"/>
          <a:lstStyle>
            <a:lvl1pPr algn="l" defTabSz="914305">
              <a:defRPr sz="4800" b="0"/>
            </a:lvl1pPr>
          </a:lstStyle>
          <a:p>
            <a:pPr>
              <a:defRPr>
                <a:effectLst/>
              </a:defRPr>
            </a:pPr>
            <a:r>
              <a:t>Title Text</a:t>
            </a:r>
          </a:p>
        </p:txBody>
      </p:sp>
      <p:sp>
        <p:nvSpPr>
          <p:cNvPr id="787"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Section title and description">
    <p:bg>
      <p:bgPr>
        <a:solidFill>
          <a:srgbClr val="212121"/>
        </a:solidFill>
        <a:effectLst/>
      </p:bgPr>
    </p:bg>
    <p:spTree>
      <p:nvGrpSpPr>
        <p:cNvPr id="1" name=""/>
        <p:cNvGrpSpPr/>
        <p:nvPr/>
      </p:nvGrpSpPr>
      <p:grpSpPr>
        <a:xfrm>
          <a:off x="0" y="0"/>
          <a:ext cx="0" cy="0"/>
          <a:chOff x="0" y="0"/>
          <a:chExt cx="0" cy="0"/>
        </a:xfrm>
      </p:grpSpPr>
      <p:sp>
        <p:nvSpPr>
          <p:cNvPr id="794" name="Google Shape;40;p9"/>
          <p:cNvSpPr/>
          <p:nvPr/>
        </p:nvSpPr>
        <p:spPr>
          <a:xfrm>
            <a:off x="4572000" y="36"/>
            <a:ext cx="4572000" cy="6858001"/>
          </a:xfrm>
          <a:prstGeom prst="rect">
            <a:avLst/>
          </a:prstGeom>
          <a:solidFill>
            <a:srgbClr val="303030"/>
          </a:solidFill>
          <a:ln w="12700">
            <a:miter lim="400000"/>
          </a:ln>
        </p:spPr>
        <p:txBody>
          <a:bodyPr lIns="45719" rIns="45719" anchor="ctr"/>
          <a:lstStyle/>
          <a:p>
            <a:pPr defTabSz="914305">
              <a:defRPr>
                <a:solidFill>
                  <a:srgbClr val="FFFFFF"/>
                </a:solidFill>
                <a:latin typeface="Arial"/>
                <a:ea typeface="Arial"/>
                <a:cs typeface="Arial"/>
                <a:sym typeface="Arial"/>
              </a:defRPr>
            </a:pPr>
            <a:endParaRPr/>
          </a:p>
        </p:txBody>
      </p:sp>
      <p:sp>
        <p:nvSpPr>
          <p:cNvPr id="795" name="Title Text"/>
          <p:cNvSpPr txBox="1">
            <a:spLocks noGrp="1"/>
          </p:cNvSpPr>
          <p:nvPr>
            <p:ph type="title"/>
          </p:nvPr>
        </p:nvSpPr>
        <p:spPr>
          <a:xfrm>
            <a:off x="265500" y="1644232"/>
            <a:ext cx="4045200" cy="1976404"/>
          </a:xfrm>
          <a:prstGeom prst="rect">
            <a:avLst/>
          </a:prstGeom>
        </p:spPr>
        <p:txBody>
          <a:bodyPr lIns="91413" tIns="91413" rIns="91413" bIns="91413" anchor="b"/>
          <a:lstStyle>
            <a:lvl1pPr defTabSz="914305">
              <a:defRPr sz="4200" b="0"/>
            </a:lvl1pPr>
          </a:lstStyle>
          <a:p>
            <a:pPr>
              <a:defRPr>
                <a:effectLst/>
              </a:defRPr>
            </a:pPr>
            <a:r>
              <a:t>Title Text</a:t>
            </a:r>
          </a:p>
        </p:txBody>
      </p:sp>
      <p:sp>
        <p:nvSpPr>
          <p:cNvPr id="796" name="Body Level One…"/>
          <p:cNvSpPr txBox="1">
            <a:spLocks noGrp="1"/>
          </p:cNvSpPr>
          <p:nvPr>
            <p:ph type="body" sz="quarter" idx="1"/>
          </p:nvPr>
        </p:nvSpPr>
        <p:spPr>
          <a:xfrm>
            <a:off x="265500" y="3737435"/>
            <a:ext cx="4045200" cy="1646705"/>
          </a:xfrm>
          <a:prstGeom prst="rect">
            <a:avLst/>
          </a:prstGeom>
        </p:spPr>
        <p:txBody>
          <a:bodyPr lIns="91413" tIns="91413" rIns="91413" bIns="91413"/>
          <a:lstStyle>
            <a:lvl1pPr marL="0" indent="114287" algn="ctr" defTabSz="914305">
              <a:spcBef>
                <a:spcPts val="0"/>
              </a:spcBef>
              <a:defRPr sz="2100">
                <a:solidFill>
                  <a:srgbClr val="ADADAD"/>
                </a:solidFill>
              </a:defRPr>
            </a:lvl1pPr>
            <a:lvl2pPr marL="0" indent="114287" algn="ctr" defTabSz="914305">
              <a:spcBef>
                <a:spcPts val="0"/>
              </a:spcBef>
              <a:defRPr sz="2100">
                <a:solidFill>
                  <a:srgbClr val="ADADAD"/>
                </a:solidFill>
              </a:defRPr>
            </a:lvl2pPr>
            <a:lvl3pPr marL="0" indent="114287" algn="ctr" defTabSz="914305">
              <a:spcBef>
                <a:spcPts val="0"/>
              </a:spcBef>
              <a:defRPr sz="2100">
                <a:solidFill>
                  <a:srgbClr val="ADADAD"/>
                </a:solidFill>
              </a:defRPr>
            </a:lvl3pPr>
            <a:lvl4pPr marL="0" indent="114287" algn="ctr" defTabSz="914305">
              <a:spcBef>
                <a:spcPts val="0"/>
              </a:spcBef>
              <a:defRPr sz="2100">
                <a:solidFill>
                  <a:srgbClr val="ADADAD"/>
                </a:solidFill>
              </a:defRPr>
            </a:lvl4pPr>
            <a:lvl5pPr marL="0" indent="114287" algn="ctr" defTabSz="914305">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97" name="Google Shape;43;p9"/>
          <p:cNvSpPr txBox="1">
            <a:spLocks noGrp="1"/>
          </p:cNvSpPr>
          <p:nvPr>
            <p:ph type="body" sz="half" idx="13"/>
          </p:nvPr>
        </p:nvSpPr>
        <p:spPr>
          <a:xfrm>
            <a:off x="4939500" y="965598"/>
            <a:ext cx="3837000" cy="4926909"/>
          </a:xfrm>
          <a:prstGeom prst="rect">
            <a:avLst/>
          </a:prstGeom>
        </p:spPr>
        <p:txBody>
          <a:bodyPr lIns="91413" tIns="91413" rIns="91413" bIns="91413" anchor="ctr"/>
          <a:lstStyle/>
          <a:p>
            <a:endParaRPr/>
          </a:p>
        </p:txBody>
      </p:sp>
      <p:sp>
        <p:nvSpPr>
          <p:cNvPr id="798"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3" name="Title Text"/>
          <p:cNvSpPr txBox="1">
            <a:spLocks noGrp="1"/>
          </p:cNvSpPr>
          <p:nvPr>
            <p:ph type="title"/>
          </p:nvPr>
        </p:nvSpPr>
        <p:spPr>
          <a:xfrm>
            <a:off x="1792288" y="4800600"/>
            <a:ext cx="5486401" cy="566738"/>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84" name="Tijdelijke aanduiding voor afbeelding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defRPr sz="1400">
                <a:latin typeface="+mj-lt"/>
                <a:ea typeface="+mj-ea"/>
                <a:cs typeface="+mj-cs"/>
                <a:sym typeface="Times New Roman"/>
              </a:defRPr>
            </a:lvl1pPr>
            <a:lvl2pPr marL="0" indent="457200">
              <a:spcBef>
                <a:spcPts val="300"/>
              </a:spcBef>
              <a:defRPr sz="1400">
                <a:latin typeface="+mj-lt"/>
                <a:ea typeface="+mj-ea"/>
                <a:cs typeface="+mj-cs"/>
                <a:sym typeface="Times New Roman"/>
              </a:defRPr>
            </a:lvl2pPr>
            <a:lvl3pPr marL="0" indent="914400">
              <a:spcBef>
                <a:spcPts val="300"/>
              </a:spcBef>
              <a:defRPr sz="1400">
                <a:latin typeface="+mj-lt"/>
                <a:ea typeface="+mj-ea"/>
                <a:cs typeface="+mj-cs"/>
                <a:sym typeface="Times New Roman"/>
              </a:defRPr>
            </a:lvl3pPr>
            <a:lvl4pPr marL="0" indent="1371600">
              <a:spcBef>
                <a:spcPts val="300"/>
              </a:spcBef>
              <a:defRPr sz="1400">
                <a:latin typeface="+mj-lt"/>
                <a:ea typeface="+mj-ea"/>
                <a:cs typeface="+mj-cs"/>
                <a:sym typeface="Times New Roman"/>
              </a:defRPr>
            </a:lvl4pPr>
            <a:lvl5pPr marL="0" indent="1828800">
              <a:spcBef>
                <a:spcPts val="300"/>
              </a:spcBef>
              <a:defRPr sz="14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Caption">
    <p:bg>
      <p:bgPr>
        <a:solidFill>
          <a:srgbClr val="212121"/>
        </a:solidFill>
        <a:effectLst/>
      </p:bgPr>
    </p:bg>
    <p:spTree>
      <p:nvGrpSpPr>
        <p:cNvPr id="1" name=""/>
        <p:cNvGrpSpPr/>
        <p:nvPr/>
      </p:nvGrpSpPr>
      <p:grpSpPr>
        <a:xfrm>
          <a:off x="0" y="0"/>
          <a:ext cx="0" cy="0"/>
          <a:chOff x="0" y="0"/>
          <a:chExt cx="0" cy="0"/>
        </a:xfrm>
      </p:grpSpPr>
      <p:sp>
        <p:nvSpPr>
          <p:cNvPr id="805" name="Body Level One…"/>
          <p:cNvSpPr txBox="1">
            <a:spLocks noGrp="1"/>
          </p:cNvSpPr>
          <p:nvPr>
            <p:ph type="body" sz="quarter" idx="1"/>
          </p:nvPr>
        </p:nvSpPr>
        <p:spPr>
          <a:xfrm>
            <a:off x="311701" y="5640768"/>
            <a:ext cx="5998806" cy="806706"/>
          </a:xfrm>
          <a:prstGeom prst="rect">
            <a:avLst/>
          </a:prstGeom>
        </p:spPr>
        <p:txBody>
          <a:bodyPr lIns="91413" tIns="91413" rIns="91413" bIns="91413" anchor="ctr"/>
          <a:lstStyle>
            <a:lvl1pPr marL="0" indent="228577" defTabSz="914305">
              <a:spcBef>
                <a:spcPts val="0"/>
              </a:spcBef>
              <a:defRPr sz="1800">
                <a:solidFill>
                  <a:srgbClr val="ADADAD"/>
                </a:solidFill>
              </a:defRPr>
            </a:lvl1pPr>
            <a:lvl2pPr marL="1690740" indent="-408170" defTabSz="914305">
              <a:spcBef>
                <a:spcPts val="0"/>
              </a:spcBef>
              <a:buSzPts val="1800"/>
              <a:buChar char="○"/>
              <a:defRPr sz="1800">
                <a:solidFill>
                  <a:srgbClr val="ADADAD"/>
                </a:solidFill>
              </a:defRPr>
            </a:lvl2pPr>
            <a:lvl3pPr marL="2147892" indent="-408170" defTabSz="914305">
              <a:spcBef>
                <a:spcPts val="0"/>
              </a:spcBef>
              <a:buSzPts val="1800"/>
              <a:buChar char="■"/>
              <a:defRPr sz="1800">
                <a:solidFill>
                  <a:srgbClr val="ADADAD"/>
                </a:solidFill>
              </a:defRPr>
            </a:lvl3pPr>
            <a:lvl4pPr marL="2605043" indent="-408171" defTabSz="914305">
              <a:spcBef>
                <a:spcPts val="0"/>
              </a:spcBef>
              <a:buSzPts val="1800"/>
              <a:buChar char="●"/>
              <a:defRPr sz="1800">
                <a:solidFill>
                  <a:srgbClr val="ADADAD"/>
                </a:solidFill>
              </a:defRPr>
            </a:lvl4pPr>
            <a:lvl5pPr marL="3062197" indent="-408171" defTabSz="914305">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06"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Big number">
    <p:bg>
      <p:bgPr>
        <a:solidFill>
          <a:srgbClr val="212121"/>
        </a:solidFill>
        <a:effectLst/>
      </p:bgPr>
    </p:bg>
    <p:spTree>
      <p:nvGrpSpPr>
        <p:cNvPr id="1" name=""/>
        <p:cNvGrpSpPr/>
        <p:nvPr/>
      </p:nvGrpSpPr>
      <p:grpSpPr>
        <a:xfrm>
          <a:off x="0" y="0"/>
          <a:ext cx="0" cy="0"/>
          <a:chOff x="0" y="0"/>
          <a:chExt cx="0" cy="0"/>
        </a:xfrm>
      </p:grpSpPr>
      <p:sp>
        <p:nvSpPr>
          <p:cNvPr id="813" name="Title Text"/>
          <p:cNvSpPr txBox="1">
            <a:spLocks noGrp="1"/>
          </p:cNvSpPr>
          <p:nvPr>
            <p:ph type="title"/>
          </p:nvPr>
        </p:nvSpPr>
        <p:spPr>
          <a:xfrm>
            <a:off x="311702" y="1474834"/>
            <a:ext cx="8520605" cy="2618104"/>
          </a:xfrm>
          <a:prstGeom prst="rect">
            <a:avLst/>
          </a:prstGeom>
        </p:spPr>
        <p:txBody>
          <a:bodyPr lIns="91413" tIns="91413" rIns="91413" bIns="91413" anchor="b"/>
          <a:lstStyle>
            <a:lvl1pPr defTabSz="914305">
              <a:defRPr sz="12000" b="0"/>
            </a:lvl1pPr>
          </a:lstStyle>
          <a:p>
            <a:pPr>
              <a:defRPr>
                <a:effectLst/>
              </a:defRPr>
            </a:pPr>
            <a:r>
              <a:t>Title Text</a:t>
            </a:r>
          </a:p>
        </p:txBody>
      </p:sp>
      <p:sp>
        <p:nvSpPr>
          <p:cNvPr id="814" name="Body Level One…"/>
          <p:cNvSpPr txBox="1">
            <a:spLocks noGrp="1"/>
          </p:cNvSpPr>
          <p:nvPr>
            <p:ph type="body" sz="half" idx="1"/>
          </p:nvPr>
        </p:nvSpPr>
        <p:spPr>
          <a:xfrm>
            <a:off x="311702" y="4202969"/>
            <a:ext cx="8520605" cy="1734306"/>
          </a:xfrm>
          <a:prstGeom prst="rect">
            <a:avLst/>
          </a:prstGeom>
        </p:spPr>
        <p:txBody>
          <a:bodyPr lIns="91413" tIns="91413" rIns="91413" bIns="91413"/>
          <a:lstStyle>
            <a:lvl1pPr marL="457153" indent="-342864" algn="ctr" defTabSz="914305">
              <a:lnSpc>
                <a:spcPct val="115000"/>
              </a:lnSpc>
              <a:spcBef>
                <a:spcPts val="0"/>
              </a:spcBef>
              <a:buClr>
                <a:srgbClr val="ADADAD"/>
              </a:buClr>
              <a:buSzPts val="1800"/>
              <a:buFont typeface="Arial"/>
              <a:buChar char="●"/>
              <a:defRPr sz="1800">
                <a:solidFill>
                  <a:srgbClr val="ADADAD"/>
                </a:solidFill>
              </a:defRPr>
            </a:lvl1pPr>
            <a:lvl2pPr marL="1005009" indent="-408171" algn="ctr" defTabSz="914305">
              <a:lnSpc>
                <a:spcPct val="115000"/>
              </a:lnSpc>
              <a:spcBef>
                <a:spcPts val="0"/>
              </a:spcBef>
              <a:buClr>
                <a:srgbClr val="ADADAD"/>
              </a:buClr>
              <a:buSzPts val="1800"/>
              <a:buFont typeface="Arial"/>
              <a:buChar char="○"/>
              <a:defRPr sz="1800">
                <a:solidFill>
                  <a:srgbClr val="ADADAD"/>
                </a:solidFill>
              </a:defRPr>
            </a:lvl2pPr>
            <a:lvl3pPr marL="1462162" indent="-408171" algn="ctr" defTabSz="914305">
              <a:lnSpc>
                <a:spcPct val="115000"/>
              </a:lnSpc>
              <a:spcBef>
                <a:spcPts val="0"/>
              </a:spcBef>
              <a:buClr>
                <a:srgbClr val="ADADAD"/>
              </a:buClr>
              <a:buSzPts val="1800"/>
              <a:buFont typeface="Arial"/>
              <a:buChar char="■"/>
              <a:defRPr sz="1800">
                <a:solidFill>
                  <a:srgbClr val="ADADAD"/>
                </a:solidFill>
              </a:defRPr>
            </a:lvl3pPr>
            <a:lvl4pPr marL="1919315" indent="-408171" algn="ctr" defTabSz="914305">
              <a:lnSpc>
                <a:spcPct val="115000"/>
              </a:lnSpc>
              <a:spcBef>
                <a:spcPts val="0"/>
              </a:spcBef>
              <a:buClr>
                <a:srgbClr val="ADADAD"/>
              </a:buClr>
              <a:buSzPts val="1800"/>
              <a:buFont typeface="Arial"/>
              <a:buChar char="●"/>
              <a:defRPr sz="1800">
                <a:solidFill>
                  <a:srgbClr val="ADADAD"/>
                </a:solidFill>
              </a:defRPr>
            </a:lvl4pPr>
            <a:lvl5pPr marL="2376465" indent="-408171" algn="ctr"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15" name="Slide Number"/>
          <p:cNvSpPr txBox="1">
            <a:spLocks noGrp="1"/>
          </p:cNvSpPr>
          <p:nvPr>
            <p:ph type="sldNum" sz="quarter" idx="2"/>
          </p:nvPr>
        </p:nvSpPr>
        <p:spPr>
          <a:xfrm>
            <a:off x="8684371"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829" name="Picture 4" descr="Picture 4"/>
          <p:cNvPicPr>
            <a:picLocks noChangeAspect="1"/>
          </p:cNvPicPr>
          <p:nvPr/>
        </p:nvPicPr>
        <p:blipFill>
          <a:blip r:embed="rId2">
            <a:extLst/>
          </a:blip>
          <a:stretch>
            <a:fillRect/>
          </a:stretch>
        </p:blipFill>
        <p:spPr>
          <a:xfrm>
            <a:off x="6948489" y="6105531"/>
            <a:ext cx="2195517" cy="752478"/>
          </a:xfrm>
          <a:prstGeom prst="rect">
            <a:avLst/>
          </a:prstGeom>
          <a:ln w="12700">
            <a:miter lim="400000"/>
          </a:ln>
        </p:spPr>
      </p:pic>
      <p:sp>
        <p:nvSpPr>
          <p:cNvPr id="830" name="Slide Number"/>
          <p:cNvSpPr txBox="1">
            <a:spLocks noGrp="1"/>
          </p:cNvSpPr>
          <p:nvPr>
            <p:ph type="sldNum" sz="quarter" idx="2"/>
          </p:nvPr>
        </p:nvSpPr>
        <p:spPr>
          <a:xfrm>
            <a:off x="6279561" y="6221743"/>
            <a:ext cx="273644"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FFFFFF"/>
        </a:solidFill>
        <a:effectLst/>
      </p:bgPr>
    </p:bg>
    <p:spTree>
      <p:nvGrpSpPr>
        <p:cNvPr id="1" name=""/>
        <p:cNvGrpSpPr/>
        <p:nvPr/>
      </p:nvGrpSpPr>
      <p:grpSpPr>
        <a:xfrm>
          <a:off x="0" y="0"/>
          <a:ext cx="0" cy="0"/>
          <a:chOff x="0" y="0"/>
          <a:chExt cx="0" cy="0"/>
        </a:xfrm>
      </p:grpSpPr>
      <p:sp>
        <p:nvSpPr>
          <p:cNvPr id="837" name="Title Text"/>
          <p:cNvSpPr txBox="1">
            <a:spLocks noGrp="1"/>
          </p:cNvSpPr>
          <p:nvPr>
            <p:ph type="title"/>
          </p:nvPr>
        </p:nvSpPr>
        <p:spPr>
          <a:xfrm>
            <a:off x="623890" y="1709747"/>
            <a:ext cx="7886705" cy="2852738"/>
          </a:xfrm>
          <a:prstGeom prst="rect">
            <a:avLst/>
          </a:prstGeom>
        </p:spPr>
        <p:txBody>
          <a:bodyPr lIns="45714" tIns="45714" rIns="45714" bIns="45714"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38" name="Body Level One…"/>
          <p:cNvSpPr txBox="1">
            <a:spLocks noGrp="1"/>
          </p:cNvSpPr>
          <p:nvPr>
            <p:ph type="body" sz="quarter" idx="1"/>
          </p:nvPr>
        </p:nvSpPr>
        <p:spPr>
          <a:xfrm>
            <a:off x="623890" y="4589464"/>
            <a:ext cx="7886705" cy="1500191"/>
          </a:xfrm>
          <a:prstGeom prst="rect">
            <a:avLst/>
          </a:prstGeom>
        </p:spPr>
        <p:txBody>
          <a:bodyPr lIns="45714" tIns="45714" rIns="45714" bIns="45714"/>
          <a:lstStyle>
            <a:lvl1pPr marL="0" indent="0" defTabSz="914305">
              <a:lnSpc>
                <a:spcPct val="90000"/>
              </a:lnSpc>
              <a:spcBef>
                <a:spcPts val="1000"/>
              </a:spcBef>
              <a:defRPr sz="2400">
                <a:solidFill>
                  <a:srgbClr val="888888"/>
                </a:solidFill>
                <a:latin typeface="Calibri"/>
                <a:ea typeface="Calibri"/>
                <a:cs typeface="Calibri"/>
                <a:sym typeface="Calibri"/>
              </a:defRPr>
            </a:lvl1pPr>
            <a:lvl2pPr marL="0" indent="0" defTabSz="914305">
              <a:lnSpc>
                <a:spcPct val="90000"/>
              </a:lnSpc>
              <a:spcBef>
                <a:spcPts val="1000"/>
              </a:spcBef>
              <a:defRPr sz="2400">
                <a:solidFill>
                  <a:srgbClr val="888888"/>
                </a:solidFill>
                <a:latin typeface="Calibri"/>
                <a:ea typeface="Calibri"/>
                <a:cs typeface="Calibri"/>
                <a:sym typeface="Calibri"/>
              </a:defRPr>
            </a:lvl2pPr>
            <a:lvl3pPr marL="0" indent="0" defTabSz="914305">
              <a:lnSpc>
                <a:spcPct val="90000"/>
              </a:lnSpc>
              <a:spcBef>
                <a:spcPts val="1000"/>
              </a:spcBef>
              <a:defRPr sz="2400">
                <a:solidFill>
                  <a:srgbClr val="888888"/>
                </a:solidFill>
                <a:latin typeface="Calibri"/>
                <a:ea typeface="Calibri"/>
                <a:cs typeface="Calibri"/>
                <a:sym typeface="Calibri"/>
              </a:defRPr>
            </a:lvl3pPr>
            <a:lvl4pPr marL="0" indent="0" defTabSz="914305">
              <a:lnSpc>
                <a:spcPct val="90000"/>
              </a:lnSpc>
              <a:spcBef>
                <a:spcPts val="1000"/>
              </a:spcBef>
              <a:defRPr sz="2400">
                <a:solidFill>
                  <a:srgbClr val="888888"/>
                </a:solidFill>
                <a:latin typeface="Calibri"/>
                <a:ea typeface="Calibri"/>
                <a:cs typeface="Calibri"/>
                <a:sym typeface="Calibri"/>
              </a:defRPr>
            </a:lvl4pPr>
            <a:lvl5pPr marL="0" indent="0" defTabSz="914305">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39"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846"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47" name="Body Level One…"/>
          <p:cNvSpPr txBox="1">
            <a:spLocks noGrp="1"/>
          </p:cNvSpPr>
          <p:nvPr>
            <p:ph type="body" sz="half" idx="1"/>
          </p:nvPr>
        </p:nvSpPr>
        <p:spPr>
          <a:xfrm>
            <a:off x="628650" y="1825626"/>
            <a:ext cx="3886200" cy="4351342"/>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48"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855" name="Title Text"/>
          <p:cNvSpPr txBox="1">
            <a:spLocks noGrp="1"/>
          </p:cNvSpPr>
          <p:nvPr>
            <p:ph type="title"/>
          </p:nvPr>
        </p:nvSpPr>
        <p:spPr>
          <a:xfrm>
            <a:off x="629844" y="365127"/>
            <a:ext cx="7886705"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56" name="Body Level One…"/>
          <p:cNvSpPr txBox="1">
            <a:spLocks noGrp="1"/>
          </p:cNvSpPr>
          <p:nvPr>
            <p:ph type="body" sz="quarter" idx="1"/>
          </p:nvPr>
        </p:nvSpPr>
        <p:spPr>
          <a:xfrm>
            <a:off x="629847" y="1681170"/>
            <a:ext cx="3868343" cy="823916"/>
          </a:xfrm>
          <a:prstGeom prst="rect">
            <a:avLst/>
          </a:prstGeom>
        </p:spPr>
        <p:txBody>
          <a:bodyPr lIns="45714" tIns="45714" rIns="45714" bIns="45714" anchor="b"/>
          <a:lstStyle>
            <a:lvl1pPr marL="0" indent="0" defTabSz="914305">
              <a:lnSpc>
                <a:spcPct val="90000"/>
              </a:lnSpc>
              <a:spcBef>
                <a:spcPts val="1000"/>
              </a:spcBef>
              <a:defRPr sz="2400" b="1">
                <a:solidFill>
                  <a:srgbClr val="000000"/>
                </a:solidFill>
                <a:latin typeface="Calibri"/>
                <a:ea typeface="Calibri"/>
                <a:cs typeface="Calibri"/>
                <a:sym typeface="Calibri"/>
              </a:defRPr>
            </a:lvl1pPr>
            <a:lvl2pPr marL="0" indent="0" defTabSz="914305">
              <a:lnSpc>
                <a:spcPct val="90000"/>
              </a:lnSpc>
              <a:spcBef>
                <a:spcPts val="1000"/>
              </a:spcBef>
              <a:defRPr sz="2400" b="1">
                <a:solidFill>
                  <a:srgbClr val="000000"/>
                </a:solidFill>
                <a:latin typeface="Calibri"/>
                <a:ea typeface="Calibri"/>
                <a:cs typeface="Calibri"/>
                <a:sym typeface="Calibri"/>
              </a:defRPr>
            </a:lvl2pPr>
            <a:lvl3pPr marL="0" indent="0" defTabSz="914305">
              <a:lnSpc>
                <a:spcPct val="90000"/>
              </a:lnSpc>
              <a:spcBef>
                <a:spcPts val="1000"/>
              </a:spcBef>
              <a:defRPr sz="2400" b="1">
                <a:solidFill>
                  <a:srgbClr val="000000"/>
                </a:solidFill>
                <a:latin typeface="Calibri"/>
                <a:ea typeface="Calibri"/>
                <a:cs typeface="Calibri"/>
                <a:sym typeface="Calibri"/>
              </a:defRPr>
            </a:lvl3pPr>
            <a:lvl4pPr marL="0" indent="0" defTabSz="914305">
              <a:lnSpc>
                <a:spcPct val="90000"/>
              </a:lnSpc>
              <a:spcBef>
                <a:spcPts val="1000"/>
              </a:spcBef>
              <a:defRPr sz="2400" b="1">
                <a:solidFill>
                  <a:srgbClr val="000000"/>
                </a:solidFill>
                <a:latin typeface="Calibri"/>
                <a:ea typeface="Calibri"/>
                <a:cs typeface="Calibri"/>
                <a:sym typeface="Calibri"/>
              </a:defRPr>
            </a:lvl4pPr>
            <a:lvl5pPr marL="0" indent="0" defTabSz="914305">
              <a:lnSpc>
                <a:spcPct val="90000"/>
              </a:lnSpc>
              <a:spcBef>
                <a:spcPts val="1000"/>
              </a:spcBef>
              <a:defRPr sz="2400" b="1">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57" name="Text Placeholder 4"/>
          <p:cNvSpPr>
            <a:spLocks noGrp="1"/>
          </p:cNvSpPr>
          <p:nvPr>
            <p:ph type="body" sz="quarter" idx="13"/>
          </p:nvPr>
        </p:nvSpPr>
        <p:spPr>
          <a:xfrm>
            <a:off x="4629151" y="1681169"/>
            <a:ext cx="3887394" cy="823914"/>
          </a:xfrm>
          <a:prstGeom prst="rect">
            <a:avLst/>
          </a:prstGeom>
        </p:spPr>
        <p:txBody>
          <a:bodyPr lIns="45714" tIns="45714" rIns="45714" bIns="45714" anchor="b"/>
          <a:lstStyle/>
          <a:p>
            <a:endParaRPr/>
          </a:p>
        </p:txBody>
      </p:sp>
      <p:sp>
        <p:nvSpPr>
          <p:cNvPr id="858"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865"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66"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873"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880"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81" name="Picture Placeholder 2"/>
          <p:cNvSpPr>
            <a:spLocks noGrp="1"/>
          </p:cNvSpPr>
          <p:nvPr>
            <p:ph type="pic" sz="half" idx="13"/>
          </p:nvPr>
        </p:nvSpPr>
        <p:spPr>
          <a:xfrm>
            <a:off x="3887394" y="987427"/>
            <a:ext cx="4629154" cy="4873629"/>
          </a:xfrm>
          <a:prstGeom prst="rect">
            <a:avLst/>
          </a:prstGeom>
        </p:spPr>
        <p:txBody>
          <a:bodyPr lIns="91439" rIns="91439">
            <a:noAutofit/>
          </a:bodyPr>
          <a:lstStyle/>
          <a:p>
            <a:endParaRPr/>
          </a:p>
        </p:txBody>
      </p:sp>
      <p:sp>
        <p:nvSpPr>
          <p:cNvPr id="882" name="Body Level One…"/>
          <p:cNvSpPr txBox="1">
            <a:spLocks noGrp="1"/>
          </p:cNvSpPr>
          <p:nvPr>
            <p:ph type="body" sz="quarter" idx="1"/>
          </p:nvPr>
        </p:nvSpPr>
        <p:spPr>
          <a:xfrm>
            <a:off x="629841" y="2057400"/>
            <a:ext cx="2949178" cy="3811590"/>
          </a:xfrm>
          <a:prstGeom prst="rect">
            <a:avLst/>
          </a:prstGeom>
        </p:spPr>
        <p:txBody>
          <a:bodyPr lIns="45714" tIns="45714" rIns="45714" bIns="45714"/>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83"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890"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891" name="Body Level One…"/>
          <p:cNvSpPr txBox="1">
            <a:spLocks noGrp="1"/>
          </p:cNvSpPr>
          <p:nvPr>
            <p:ph type="body" idx="1"/>
          </p:nvPr>
        </p:nvSpPr>
        <p:spPr>
          <a:xfrm>
            <a:off x="628650" y="1825626"/>
            <a:ext cx="7886700" cy="4351342"/>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92"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899" name="Title Text"/>
          <p:cNvSpPr txBox="1">
            <a:spLocks noGrp="1"/>
          </p:cNvSpPr>
          <p:nvPr>
            <p:ph type="title"/>
          </p:nvPr>
        </p:nvSpPr>
        <p:spPr>
          <a:xfrm>
            <a:off x="6543678" y="365127"/>
            <a:ext cx="1971678" cy="5811841"/>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00" name="Body Level One…"/>
          <p:cNvSpPr txBox="1">
            <a:spLocks noGrp="1"/>
          </p:cNvSpPr>
          <p:nvPr>
            <p:ph type="body" idx="1"/>
          </p:nvPr>
        </p:nvSpPr>
        <p:spPr>
          <a:xfrm>
            <a:off x="628654" y="365127"/>
            <a:ext cx="5800728" cy="5811841"/>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01" name="Slide Number"/>
          <p:cNvSpPr txBox="1">
            <a:spLocks noGrp="1"/>
          </p:cNvSpPr>
          <p:nvPr>
            <p:ph type="sldNum" sz="quarter" idx="2"/>
          </p:nvPr>
        </p:nvSpPr>
        <p:spPr>
          <a:xfrm>
            <a:off x="8251389" y="6404307"/>
            <a:ext cx="263971" cy="269229"/>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908" name="Body Level One…"/>
          <p:cNvSpPr txBox="1">
            <a:spLocks noGrp="1"/>
          </p:cNvSpPr>
          <p:nvPr>
            <p:ph type="body" idx="1"/>
          </p:nvPr>
        </p:nvSpPr>
        <p:spPr>
          <a:xfrm>
            <a:off x="685800" y="609600"/>
            <a:ext cx="7772400" cy="5486400"/>
          </a:xfrm>
          <a:prstGeom prst="rect">
            <a:avLst/>
          </a:prstGeom>
        </p:spPr>
        <p:txBody>
          <a:bodyPr lIns="45714" tIns="45714" rIns="45714" bIns="45714"/>
          <a:lstStyle>
            <a:lvl1pPr marL="342864" indent="-342864" defTabSz="914305">
              <a:spcBef>
                <a:spcPts val="700"/>
              </a:spcBef>
              <a:buSzPct val="100000"/>
              <a:buChar char="•"/>
              <a:defRPr sz="3200">
                <a:solidFill>
                  <a:srgbClr val="000000"/>
                </a:solidFill>
                <a:latin typeface="+mj-lt"/>
                <a:ea typeface="+mj-ea"/>
                <a:cs typeface="+mj-cs"/>
                <a:sym typeface="Times New Roman"/>
              </a:defRPr>
            </a:lvl1pPr>
            <a:lvl2pPr marL="783690" indent="-326536" defTabSz="914305">
              <a:spcBef>
                <a:spcPts val="700"/>
              </a:spcBef>
              <a:buSzPct val="100000"/>
              <a:buChar char="–"/>
              <a:defRPr sz="3200">
                <a:solidFill>
                  <a:srgbClr val="000000"/>
                </a:solidFill>
                <a:latin typeface="+mj-lt"/>
                <a:ea typeface="+mj-ea"/>
                <a:cs typeface="+mj-cs"/>
                <a:sym typeface="Times New Roman"/>
              </a:defRPr>
            </a:lvl2pPr>
            <a:lvl3pPr marL="1219072" indent="-304768" defTabSz="914305">
              <a:spcBef>
                <a:spcPts val="700"/>
              </a:spcBef>
              <a:buSzPct val="100000"/>
              <a:buChar char="•"/>
              <a:defRPr sz="3200">
                <a:solidFill>
                  <a:srgbClr val="000000"/>
                </a:solidFill>
                <a:latin typeface="+mj-lt"/>
                <a:ea typeface="+mj-ea"/>
                <a:cs typeface="+mj-cs"/>
                <a:sym typeface="Times New Roman"/>
              </a:defRPr>
            </a:lvl3pPr>
            <a:lvl4pPr marL="1737180" indent="-365722" defTabSz="914305">
              <a:spcBef>
                <a:spcPts val="700"/>
              </a:spcBef>
              <a:buSzPct val="100000"/>
              <a:buChar char="–"/>
              <a:defRPr sz="3200">
                <a:solidFill>
                  <a:srgbClr val="000000"/>
                </a:solidFill>
                <a:latin typeface="+mj-lt"/>
                <a:ea typeface="+mj-ea"/>
                <a:cs typeface="+mj-cs"/>
                <a:sym typeface="Times New Roman"/>
              </a:defRPr>
            </a:lvl4pPr>
            <a:lvl5pPr marL="2194330" indent="-365722" defTabSz="914305">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09" name="Slide Number"/>
          <p:cNvSpPr txBox="1">
            <a:spLocks noGrp="1"/>
          </p:cNvSpPr>
          <p:nvPr>
            <p:ph type="sldNum" sz="quarter" idx="2"/>
          </p:nvPr>
        </p:nvSpPr>
        <p:spPr>
          <a:xfrm>
            <a:off x="8156310" y="6248405"/>
            <a:ext cx="301897" cy="307329"/>
          </a:xfrm>
          <a:prstGeom prst="rect">
            <a:avLst/>
          </a:prstGeom>
        </p:spPr>
        <p:txBody>
          <a:bodyPr lIns="45714" tIns="45714" rIns="45714" bIns="45714"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1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916" name="Title Text"/>
          <p:cNvSpPr txBox="1">
            <a:spLocks noGrp="1"/>
          </p:cNvSpPr>
          <p:nvPr>
            <p:ph type="title"/>
          </p:nvPr>
        </p:nvSpPr>
        <p:spPr>
          <a:xfrm>
            <a:off x="685800" y="609600"/>
            <a:ext cx="7772400" cy="1143000"/>
          </a:xfrm>
          <a:prstGeom prst="rect">
            <a:avLst/>
          </a:prstGeom>
        </p:spPr>
        <p:txBody>
          <a:bodyPr lIns="45714" tIns="45714" rIns="45714" bIns="45714" anchor="ctr"/>
          <a:lstStyle>
            <a:lvl1pPr defTabSz="914305">
              <a:defRPr sz="4400" b="0">
                <a:solidFill>
                  <a:srgbClr val="000000"/>
                </a:solidFill>
                <a:latin typeface="+mj-lt"/>
                <a:ea typeface="+mj-ea"/>
                <a:cs typeface="+mj-cs"/>
                <a:sym typeface="Times New Roman"/>
              </a:defRPr>
            </a:lvl1pPr>
          </a:lstStyle>
          <a:p>
            <a:pPr>
              <a:defRPr>
                <a:effectLst/>
              </a:defRPr>
            </a:pPr>
            <a:r>
              <a:t>Title Text</a:t>
            </a:r>
          </a:p>
        </p:txBody>
      </p:sp>
      <p:sp>
        <p:nvSpPr>
          <p:cNvPr id="917" name="Body Level One…"/>
          <p:cNvSpPr txBox="1">
            <a:spLocks noGrp="1"/>
          </p:cNvSpPr>
          <p:nvPr>
            <p:ph type="body" idx="1"/>
          </p:nvPr>
        </p:nvSpPr>
        <p:spPr>
          <a:xfrm>
            <a:off x="685800" y="1981200"/>
            <a:ext cx="7772400" cy="4114800"/>
          </a:xfrm>
          <a:prstGeom prst="rect">
            <a:avLst/>
          </a:prstGeom>
        </p:spPr>
        <p:txBody>
          <a:bodyPr lIns="45714" tIns="45714" rIns="45714" bIns="45714"/>
          <a:lstStyle>
            <a:lvl1pPr marL="342864" indent="-342864" defTabSz="914305">
              <a:spcBef>
                <a:spcPts val="700"/>
              </a:spcBef>
              <a:buSzPct val="100000"/>
              <a:buChar char="•"/>
              <a:defRPr sz="3200">
                <a:solidFill>
                  <a:srgbClr val="000000"/>
                </a:solidFill>
                <a:latin typeface="+mj-lt"/>
                <a:ea typeface="+mj-ea"/>
                <a:cs typeface="+mj-cs"/>
                <a:sym typeface="Times New Roman"/>
              </a:defRPr>
            </a:lvl1pPr>
            <a:lvl2pPr marL="783690" indent="-326536" defTabSz="914305">
              <a:spcBef>
                <a:spcPts val="700"/>
              </a:spcBef>
              <a:buSzPct val="100000"/>
              <a:buChar char="–"/>
              <a:defRPr sz="3200">
                <a:solidFill>
                  <a:srgbClr val="000000"/>
                </a:solidFill>
                <a:latin typeface="+mj-lt"/>
                <a:ea typeface="+mj-ea"/>
                <a:cs typeface="+mj-cs"/>
                <a:sym typeface="Times New Roman"/>
              </a:defRPr>
            </a:lvl2pPr>
            <a:lvl3pPr marL="1219072" indent="-304768" defTabSz="914305">
              <a:spcBef>
                <a:spcPts val="700"/>
              </a:spcBef>
              <a:buSzPct val="100000"/>
              <a:buChar char="•"/>
              <a:defRPr sz="3200">
                <a:solidFill>
                  <a:srgbClr val="000000"/>
                </a:solidFill>
                <a:latin typeface="+mj-lt"/>
                <a:ea typeface="+mj-ea"/>
                <a:cs typeface="+mj-cs"/>
                <a:sym typeface="Times New Roman"/>
              </a:defRPr>
            </a:lvl3pPr>
            <a:lvl4pPr marL="1737180" indent="-365722" defTabSz="914305">
              <a:spcBef>
                <a:spcPts val="700"/>
              </a:spcBef>
              <a:buSzPct val="100000"/>
              <a:buChar char="–"/>
              <a:defRPr sz="3200">
                <a:solidFill>
                  <a:srgbClr val="000000"/>
                </a:solidFill>
                <a:latin typeface="+mj-lt"/>
                <a:ea typeface="+mj-ea"/>
                <a:cs typeface="+mj-cs"/>
                <a:sym typeface="Times New Roman"/>
              </a:defRPr>
            </a:lvl4pPr>
            <a:lvl5pPr marL="2194330" indent="-365722" defTabSz="914305">
              <a:spcBef>
                <a:spcPts val="700"/>
              </a:spcBef>
              <a:buSzPct val="100000"/>
              <a:buChar char="»"/>
              <a:defRPr sz="3200">
                <a:solidFill>
                  <a:srgbClr val="000000"/>
                </a:solidFill>
                <a:latin typeface="+mj-lt"/>
                <a:ea typeface="+mj-ea"/>
                <a:cs typeface="+mj-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18" name="Slide Number"/>
          <p:cNvSpPr txBox="1">
            <a:spLocks noGrp="1"/>
          </p:cNvSpPr>
          <p:nvPr>
            <p:ph type="sldNum" sz="quarter" idx="2"/>
          </p:nvPr>
        </p:nvSpPr>
        <p:spPr>
          <a:xfrm>
            <a:off x="8156310" y="6248405"/>
            <a:ext cx="301897" cy="307329"/>
          </a:xfrm>
          <a:prstGeom prst="rect">
            <a:avLst/>
          </a:prstGeom>
        </p:spPr>
        <p:txBody>
          <a:bodyPr lIns="45714" tIns="45714" rIns="45714" bIns="45714" anchor="t"/>
          <a:lstStyle>
            <a:lvl1pPr>
              <a:defRPr sz="1400">
                <a:solidFill>
                  <a:srgbClr val="00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5_Vergelijking">
    <p:spTree>
      <p:nvGrpSpPr>
        <p:cNvPr id="1" name=""/>
        <p:cNvGrpSpPr/>
        <p:nvPr/>
      </p:nvGrpSpPr>
      <p:grpSpPr>
        <a:xfrm>
          <a:off x="0" y="0"/>
          <a:ext cx="0" cy="0"/>
          <a:chOff x="0" y="0"/>
          <a:chExt cx="0" cy="0"/>
        </a:xfrm>
      </p:grpSpPr>
      <p:pic>
        <p:nvPicPr>
          <p:cNvPr id="925"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926"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lstStyle>
          <a:p>
            <a:r>
              <a:t>Title Text</a:t>
            </a:r>
          </a:p>
        </p:txBody>
      </p:sp>
      <p:sp>
        <p:nvSpPr>
          <p:cNvPr id="927" name="Body Level One…"/>
          <p:cNvSpPr txBox="1">
            <a:spLocks noGrp="1"/>
          </p:cNvSpPr>
          <p:nvPr>
            <p:ph type="body" sz="quarter" idx="1"/>
          </p:nvPr>
        </p:nvSpPr>
        <p:spPr>
          <a:xfrm>
            <a:off x="457200" y="1535113"/>
            <a:ext cx="4040188" cy="639766"/>
          </a:xfrm>
          <a:prstGeom prst="rect">
            <a:avLst/>
          </a:prstGeom>
        </p:spPr>
        <p:txBody>
          <a:bodyPr lIns="45714" tIns="45714" rIns="45714" bIns="45714" anchor="b"/>
          <a:lstStyle>
            <a:lvl1pPr marL="0" indent="0" defTabSz="914305">
              <a:defRPr sz="2400" b="1"/>
            </a:lvl1pPr>
            <a:lvl2pPr marL="0" indent="0" defTabSz="914305">
              <a:defRPr sz="2400" b="1"/>
            </a:lvl2pPr>
            <a:lvl3pPr marL="0" indent="0" defTabSz="914305">
              <a:defRPr sz="2400" b="1"/>
            </a:lvl3pPr>
            <a:lvl4pPr marL="0" indent="0" defTabSz="914305">
              <a:defRPr sz="2400" b="1"/>
            </a:lvl4pPr>
            <a:lvl5pPr marL="0" indent="0" defTabSz="914305">
              <a:defRPr sz="2400" b="1"/>
            </a:lvl5pPr>
          </a:lstStyle>
          <a:p>
            <a:r>
              <a:t>Body Level One</a:t>
            </a:r>
          </a:p>
          <a:p>
            <a:pPr lvl="1"/>
            <a:r>
              <a:t>Body Level Two</a:t>
            </a:r>
          </a:p>
          <a:p>
            <a:pPr lvl="2"/>
            <a:r>
              <a:t>Body Level Three</a:t>
            </a:r>
          </a:p>
          <a:p>
            <a:pPr lvl="3"/>
            <a:r>
              <a:t>Body Level Four</a:t>
            </a:r>
          </a:p>
          <a:p>
            <a:pPr lvl="4"/>
            <a:r>
              <a:t>Body Level Five</a:t>
            </a:r>
          </a:p>
        </p:txBody>
      </p:sp>
      <p:sp>
        <p:nvSpPr>
          <p:cNvPr id="928" name="Tijdelijke aanduiding voor tekst 4"/>
          <p:cNvSpPr>
            <a:spLocks noGrp="1"/>
          </p:cNvSpPr>
          <p:nvPr>
            <p:ph type="body" sz="quarter" idx="13"/>
          </p:nvPr>
        </p:nvSpPr>
        <p:spPr>
          <a:xfrm>
            <a:off x="4645028" y="1535112"/>
            <a:ext cx="4041779" cy="639767"/>
          </a:xfrm>
          <a:prstGeom prst="rect">
            <a:avLst/>
          </a:prstGeom>
        </p:spPr>
        <p:txBody>
          <a:bodyPr lIns="45714" tIns="45714" rIns="45714" bIns="45714" anchor="b"/>
          <a:lstStyle/>
          <a:p>
            <a:endParaRPr/>
          </a:p>
        </p:txBody>
      </p:sp>
      <p:sp>
        <p:nvSpPr>
          <p:cNvPr id="92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5_Inhoud van twee">
    <p:spTree>
      <p:nvGrpSpPr>
        <p:cNvPr id="1" name=""/>
        <p:cNvGrpSpPr/>
        <p:nvPr/>
      </p:nvGrpSpPr>
      <p:grpSpPr>
        <a:xfrm>
          <a:off x="0" y="0"/>
          <a:ext cx="0" cy="0"/>
          <a:chOff x="0" y="0"/>
          <a:chExt cx="0" cy="0"/>
        </a:xfrm>
      </p:grpSpPr>
      <p:pic>
        <p:nvPicPr>
          <p:cNvPr id="936" name="Picture 4" descr="Picture 4"/>
          <p:cNvPicPr>
            <a:picLocks noChangeAspect="1"/>
          </p:cNvPicPr>
          <p:nvPr/>
        </p:nvPicPr>
        <p:blipFill>
          <a:blip r:embed="rId2">
            <a:extLst/>
          </a:blip>
          <a:stretch>
            <a:fillRect/>
          </a:stretch>
        </p:blipFill>
        <p:spPr>
          <a:xfrm>
            <a:off x="6948492" y="6105531"/>
            <a:ext cx="2195517" cy="752478"/>
          </a:xfrm>
          <a:prstGeom prst="rect">
            <a:avLst/>
          </a:prstGeom>
          <a:ln w="12700">
            <a:miter lim="400000"/>
          </a:ln>
        </p:spPr>
      </p:pic>
      <p:sp>
        <p:nvSpPr>
          <p:cNvPr id="937"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lstStyle>
          <a:p>
            <a:r>
              <a:t>Title Text</a:t>
            </a:r>
          </a:p>
        </p:txBody>
      </p:sp>
      <p:sp>
        <p:nvSpPr>
          <p:cNvPr id="938" name="Body Level One…"/>
          <p:cNvSpPr txBox="1">
            <a:spLocks noGrp="1"/>
          </p:cNvSpPr>
          <p:nvPr>
            <p:ph type="body" sz="half" idx="1"/>
          </p:nvPr>
        </p:nvSpPr>
        <p:spPr>
          <a:xfrm>
            <a:off x="457200" y="1600206"/>
            <a:ext cx="4038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939" name="Slide Number"/>
          <p:cNvSpPr txBox="1">
            <a:spLocks noGrp="1"/>
          </p:cNvSpPr>
          <p:nvPr>
            <p:ph type="sldNum" sz="quarter" idx="2"/>
          </p:nvPr>
        </p:nvSpPr>
        <p:spPr>
          <a:xfrm>
            <a:off x="6279548" y="6221734"/>
            <a:ext cx="273653" cy="269237"/>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5_Titeldia">
    <p:spTree>
      <p:nvGrpSpPr>
        <p:cNvPr id="1" name=""/>
        <p:cNvGrpSpPr/>
        <p:nvPr/>
      </p:nvGrpSpPr>
      <p:grpSpPr>
        <a:xfrm>
          <a:off x="0" y="0"/>
          <a:ext cx="0" cy="0"/>
          <a:chOff x="0" y="0"/>
          <a:chExt cx="0" cy="0"/>
        </a:xfrm>
      </p:grpSpPr>
      <p:sp>
        <p:nvSpPr>
          <p:cNvPr id="946" name="Title Text"/>
          <p:cNvSpPr txBox="1">
            <a:spLocks noGrp="1"/>
          </p:cNvSpPr>
          <p:nvPr>
            <p:ph type="title"/>
          </p:nvPr>
        </p:nvSpPr>
        <p:spPr>
          <a:xfrm>
            <a:off x="762000" y="1143000"/>
            <a:ext cx="7772400" cy="1143000"/>
          </a:xfrm>
          <a:prstGeom prst="rect">
            <a:avLst/>
          </a:prstGeom>
        </p:spPr>
        <p:txBody>
          <a:bodyPr lIns="45714" tIns="45714" rIns="45714" bIns="45714" anchor="b"/>
          <a:lstStyle>
            <a:lvl1pPr defTabSz="914305">
              <a:defRPr sz="4800" b="0">
                <a:latin typeface="Tahoma"/>
                <a:ea typeface="Tahoma"/>
                <a:cs typeface="Tahoma"/>
                <a:sym typeface="Tahoma"/>
              </a:defRPr>
            </a:lvl1pPr>
          </a:lstStyle>
          <a:p>
            <a:r>
              <a:t>Title Text</a:t>
            </a:r>
          </a:p>
        </p:txBody>
      </p:sp>
      <p:sp>
        <p:nvSpPr>
          <p:cNvPr id="947" name="Body Level One…"/>
          <p:cNvSpPr txBox="1">
            <a:spLocks noGrp="1"/>
          </p:cNvSpPr>
          <p:nvPr>
            <p:ph type="body" sz="quarter" idx="1"/>
          </p:nvPr>
        </p:nvSpPr>
        <p:spPr>
          <a:xfrm>
            <a:off x="1447800" y="3124201"/>
            <a:ext cx="6400800" cy="1752602"/>
          </a:xfrm>
          <a:prstGeom prst="rect">
            <a:avLst/>
          </a:prstGeom>
        </p:spPr>
        <p:txBody>
          <a:bodyPr lIns="45714" tIns="45714" rIns="45714" bIns="45714"/>
          <a:lstStyle>
            <a:lvl1pPr marL="0" indent="0" algn="ctr" defTabSz="914305">
              <a:defRPr>
                <a:latin typeface="+mj-lt"/>
                <a:ea typeface="+mj-ea"/>
                <a:cs typeface="+mj-cs"/>
                <a:sym typeface="Times New Roman"/>
              </a:defRPr>
            </a:lvl1pPr>
            <a:lvl2pPr marL="0" indent="0" algn="ctr" defTabSz="914305">
              <a:defRPr>
                <a:latin typeface="+mj-lt"/>
                <a:ea typeface="+mj-ea"/>
                <a:cs typeface="+mj-cs"/>
                <a:sym typeface="Times New Roman"/>
              </a:defRPr>
            </a:lvl2pPr>
            <a:lvl3pPr marL="0" indent="0" algn="ctr" defTabSz="914305">
              <a:defRPr>
                <a:latin typeface="+mj-lt"/>
                <a:ea typeface="+mj-ea"/>
                <a:cs typeface="+mj-cs"/>
                <a:sym typeface="Times New Roman"/>
              </a:defRPr>
            </a:lvl3pPr>
            <a:lvl4pPr marL="0" indent="0" algn="ctr" defTabSz="914305">
              <a:defRPr>
                <a:latin typeface="+mj-lt"/>
                <a:ea typeface="+mj-ea"/>
                <a:cs typeface="+mj-cs"/>
                <a:sym typeface="Times New Roman"/>
              </a:defRPr>
            </a:lvl4pPr>
            <a:lvl5pPr marL="0" indent="0" algn="ctr" defTabSz="914305">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948"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5_Sectiekop">
    <p:spTree>
      <p:nvGrpSpPr>
        <p:cNvPr id="1" name=""/>
        <p:cNvGrpSpPr/>
        <p:nvPr/>
      </p:nvGrpSpPr>
      <p:grpSpPr>
        <a:xfrm>
          <a:off x="0" y="0"/>
          <a:ext cx="0" cy="0"/>
          <a:chOff x="0" y="0"/>
          <a:chExt cx="0" cy="0"/>
        </a:xfrm>
      </p:grpSpPr>
      <p:pic>
        <p:nvPicPr>
          <p:cNvPr id="955"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956" name="Title Text"/>
          <p:cNvSpPr txBox="1">
            <a:spLocks noGrp="1"/>
          </p:cNvSpPr>
          <p:nvPr>
            <p:ph type="title"/>
          </p:nvPr>
        </p:nvSpPr>
        <p:spPr>
          <a:xfrm>
            <a:off x="722312" y="4406903"/>
            <a:ext cx="7772404" cy="1362078"/>
          </a:xfrm>
          <a:prstGeom prst="rect">
            <a:avLst/>
          </a:prstGeom>
        </p:spPr>
        <p:txBody>
          <a:bodyPr lIns="45714" tIns="45714" rIns="45714" bIns="45714"/>
          <a:lstStyle>
            <a:lvl1pPr algn="l" defTabSz="914305">
              <a:defRPr sz="4000" cap="all">
                <a:latin typeface="Tahoma"/>
                <a:ea typeface="Tahoma"/>
                <a:cs typeface="Tahoma"/>
                <a:sym typeface="Tahoma"/>
              </a:defRPr>
            </a:lvl1pPr>
          </a:lstStyle>
          <a:p>
            <a:r>
              <a:t>Title Text</a:t>
            </a:r>
          </a:p>
        </p:txBody>
      </p:sp>
      <p:sp>
        <p:nvSpPr>
          <p:cNvPr id="957" name="Body Level One…"/>
          <p:cNvSpPr txBox="1">
            <a:spLocks noGrp="1"/>
          </p:cNvSpPr>
          <p:nvPr>
            <p:ph type="body" sz="quarter" idx="1"/>
          </p:nvPr>
        </p:nvSpPr>
        <p:spPr>
          <a:xfrm>
            <a:off x="722312" y="2906713"/>
            <a:ext cx="7772404" cy="1500191"/>
          </a:xfrm>
          <a:prstGeom prst="rect">
            <a:avLst/>
          </a:prstGeom>
        </p:spPr>
        <p:txBody>
          <a:bodyPr lIns="45714" tIns="45714" rIns="45714" bIns="45714" anchor="b"/>
          <a:lstStyle>
            <a:lvl1pPr marL="0" indent="0" defTabSz="914305">
              <a:spcBef>
                <a:spcPts val="400"/>
              </a:spcBef>
              <a:defRPr sz="2000">
                <a:latin typeface="+mj-lt"/>
                <a:ea typeface="+mj-ea"/>
                <a:cs typeface="+mj-cs"/>
                <a:sym typeface="Times New Roman"/>
              </a:defRPr>
            </a:lvl1pPr>
            <a:lvl2pPr marL="0" indent="0" defTabSz="914305">
              <a:spcBef>
                <a:spcPts val="400"/>
              </a:spcBef>
              <a:defRPr sz="2000">
                <a:latin typeface="+mj-lt"/>
                <a:ea typeface="+mj-ea"/>
                <a:cs typeface="+mj-cs"/>
                <a:sym typeface="Times New Roman"/>
              </a:defRPr>
            </a:lvl2pPr>
            <a:lvl3pPr marL="0" indent="0" defTabSz="914305">
              <a:spcBef>
                <a:spcPts val="400"/>
              </a:spcBef>
              <a:defRPr sz="2000">
                <a:latin typeface="+mj-lt"/>
                <a:ea typeface="+mj-ea"/>
                <a:cs typeface="+mj-cs"/>
                <a:sym typeface="Times New Roman"/>
              </a:defRPr>
            </a:lvl3pPr>
            <a:lvl4pPr marL="0" indent="0" defTabSz="914305">
              <a:spcBef>
                <a:spcPts val="400"/>
              </a:spcBef>
              <a:defRPr sz="2000">
                <a:latin typeface="+mj-lt"/>
                <a:ea typeface="+mj-ea"/>
                <a:cs typeface="+mj-cs"/>
                <a:sym typeface="Times New Roman"/>
              </a:defRPr>
            </a:lvl4pPr>
            <a:lvl5pPr marL="0" indent="0" defTabSz="914305">
              <a:spcBef>
                <a:spcPts val="400"/>
              </a:spcBef>
              <a:defRPr sz="2000">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958"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6_Vergelijking">
    <p:spTree>
      <p:nvGrpSpPr>
        <p:cNvPr id="1" name=""/>
        <p:cNvGrpSpPr/>
        <p:nvPr/>
      </p:nvGrpSpPr>
      <p:grpSpPr>
        <a:xfrm>
          <a:off x="0" y="0"/>
          <a:ext cx="0" cy="0"/>
          <a:chOff x="0" y="0"/>
          <a:chExt cx="0" cy="0"/>
        </a:xfrm>
      </p:grpSpPr>
      <p:pic>
        <p:nvPicPr>
          <p:cNvPr id="965"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966"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967" name="Body Level One…"/>
          <p:cNvSpPr txBox="1">
            <a:spLocks noGrp="1"/>
          </p:cNvSpPr>
          <p:nvPr>
            <p:ph type="body" sz="quarter" idx="1"/>
          </p:nvPr>
        </p:nvSpPr>
        <p:spPr>
          <a:xfrm>
            <a:off x="457200" y="1535112"/>
            <a:ext cx="4040188" cy="639763"/>
          </a:xfrm>
          <a:prstGeom prst="rect">
            <a:avLst/>
          </a:prstGeom>
        </p:spPr>
        <p:txBody>
          <a:bodyPr lIns="45714" tIns="45714" rIns="45714" bIns="45714" anchor="b"/>
          <a:lstStyle>
            <a:lvl1pPr marL="0" indent="0" defTabSz="914305">
              <a:spcBef>
                <a:spcPts val="500"/>
              </a:spcBef>
              <a:defRPr sz="2400" b="1">
                <a:latin typeface="+mj-lt"/>
                <a:ea typeface="+mj-ea"/>
                <a:cs typeface="+mj-cs"/>
                <a:sym typeface="Times New Roman"/>
              </a:defRPr>
            </a:lvl1pPr>
            <a:lvl2pPr marL="0" indent="0" defTabSz="914305">
              <a:spcBef>
                <a:spcPts val="500"/>
              </a:spcBef>
              <a:defRPr sz="2400" b="1">
                <a:latin typeface="+mj-lt"/>
                <a:ea typeface="+mj-ea"/>
                <a:cs typeface="+mj-cs"/>
                <a:sym typeface="Times New Roman"/>
              </a:defRPr>
            </a:lvl2pPr>
            <a:lvl3pPr marL="0" indent="0" defTabSz="914305">
              <a:spcBef>
                <a:spcPts val="500"/>
              </a:spcBef>
              <a:defRPr sz="2400" b="1">
                <a:latin typeface="+mj-lt"/>
                <a:ea typeface="+mj-ea"/>
                <a:cs typeface="+mj-cs"/>
                <a:sym typeface="Times New Roman"/>
              </a:defRPr>
            </a:lvl3pPr>
            <a:lvl4pPr marL="0" indent="0" defTabSz="914305">
              <a:spcBef>
                <a:spcPts val="500"/>
              </a:spcBef>
              <a:defRPr sz="2400" b="1">
                <a:latin typeface="+mj-lt"/>
                <a:ea typeface="+mj-ea"/>
                <a:cs typeface="+mj-cs"/>
                <a:sym typeface="Times New Roman"/>
              </a:defRPr>
            </a:lvl4pPr>
            <a:lvl5pPr marL="0" indent="0" defTabSz="914305">
              <a:spcBef>
                <a:spcPts val="500"/>
              </a:spcBef>
              <a:defRPr sz="2400" b="1">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968" name="Tijdelijke aanduiding voor tekst 4"/>
          <p:cNvSpPr>
            <a:spLocks noGrp="1"/>
          </p:cNvSpPr>
          <p:nvPr>
            <p:ph type="body" sz="quarter" idx="13"/>
          </p:nvPr>
        </p:nvSpPr>
        <p:spPr>
          <a:xfrm>
            <a:off x="4645026" y="1535113"/>
            <a:ext cx="4041776" cy="639766"/>
          </a:xfrm>
          <a:prstGeom prst="rect">
            <a:avLst/>
          </a:prstGeom>
        </p:spPr>
        <p:txBody>
          <a:bodyPr lIns="45714" tIns="45714" rIns="45714" bIns="45714" anchor="b"/>
          <a:lstStyle/>
          <a:p>
            <a:endParaRPr/>
          </a:p>
        </p:txBody>
      </p:sp>
      <p:sp>
        <p:nvSpPr>
          <p:cNvPr id="969"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5_Alleen titel">
    <p:spTree>
      <p:nvGrpSpPr>
        <p:cNvPr id="1" name=""/>
        <p:cNvGrpSpPr/>
        <p:nvPr/>
      </p:nvGrpSpPr>
      <p:grpSpPr>
        <a:xfrm>
          <a:off x="0" y="0"/>
          <a:ext cx="0" cy="0"/>
          <a:chOff x="0" y="0"/>
          <a:chExt cx="0" cy="0"/>
        </a:xfrm>
      </p:grpSpPr>
      <p:pic>
        <p:nvPicPr>
          <p:cNvPr id="976"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977" name="Title Text"/>
          <p:cNvSpPr txBox="1">
            <a:spLocks noGrp="1"/>
          </p:cNvSpPr>
          <p:nvPr>
            <p:ph type="title"/>
          </p:nvPr>
        </p:nvSpPr>
        <p:spPr>
          <a:xfrm>
            <a:off x="457200" y="274640"/>
            <a:ext cx="8229600" cy="1143002"/>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978"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5_Leeg">
    <p:spTree>
      <p:nvGrpSpPr>
        <p:cNvPr id="1" name=""/>
        <p:cNvGrpSpPr/>
        <p:nvPr/>
      </p:nvGrpSpPr>
      <p:grpSpPr>
        <a:xfrm>
          <a:off x="0" y="0"/>
          <a:ext cx="0" cy="0"/>
          <a:chOff x="0" y="0"/>
          <a:chExt cx="0" cy="0"/>
        </a:xfrm>
      </p:grpSpPr>
      <p:pic>
        <p:nvPicPr>
          <p:cNvPr id="985" name="Picture 4" descr="Picture 4"/>
          <p:cNvPicPr>
            <a:picLocks noChangeAspect="1"/>
          </p:cNvPicPr>
          <p:nvPr/>
        </p:nvPicPr>
        <p:blipFill>
          <a:blip r:embed="rId2">
            <a:extLst/>
          </a:blip>
          <a:stretch>
            <a:fillRect/>
          </a:stretch>
        </p:blipFill>
        <p:spPr>
          <a:xfrm>
            <a:off x="6948489" y="6105526"/>
            <a:ext cx="2195516" cy="752476"/>
          </a:xfrm>
          <a:prstGeom prst="rect">
            <a:avLst/>
          </a:prstGeom>
          <a:ln w="12700">
            <a:miter lim="400000"/>
          </a:ln>
        </p:spPr>
      </p:pic>
      <p:sp>
        <p:nvSpPr>
          <p:cNvPr id="986" name="Slide Number"/>
          <p:cNvSpPr txBox="1">
            <a:spLocks noGrp="1"/>
          </p:cNvSpPr>
          <p:nvPr>
            <p:ph type="sldNum" sz="quarter" idx="2"/>
          </p:nvPr>
        </p:nvSpPr>
        <p:spPr>
          <a:xfrm>
            <a:off x="6279558" y="6221739"/>
            <a:ext cx="273645" cy="269229"/>
          </a:xfrm>
          <a:prstGeom prst="rect">
            <a:avLst/>
          </a:prstGeom>
        </p:spPr>
        <p:txBody>
          <a:bodyPr lIns="45714" tIns="45714" rIns="45714" bIns="45714"/>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38" Type="http://schemas.openxmlformats.org/officeDocument/2006/relationships/slideLayout" Target="../slideLayouts/slideLayout238.xml"/><Relationship Id="rId254" Type="http://schemas.openxmlformats.org/officeDocument/2006/relationships/slideLayout" Target="../slideLayouts/slideLayout254.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theme" Target="../theme/theme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262">
            <a:extLst/>
          </a:blip>
          <a:stretch>
            <a:fillRect/>
          </a:stretch>
        </p:blipFill>
        <p:spPr>
          <a:xfrm>
            <a:off x="6948488" y="6105525"/>
            <a:ext cx="2195513" cy="752475"/>
          </a:xfrm>
          <a:prstGeom prst="rect">
            <a:avLst/>
          </a:prstGeom>
          <a:ln w="12700">
            <a:miter lim="400000"/>
          </a:ln>
        </p:spPr>
      </p:pic>
      <p:sp>
        <p:nvSpPr>
          <p:cNvPr id="3"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728" r:id="rId77"/>
    <p:sldLayoutId id="2147483729" r:id="rId78"/>
    <p:sldLayoutId id="2147483730" r:id="rId79"/>
    <p:sldLayoutId id="2147483731" r:id="rId80"/>
    <p:sldLayoutId id="2147483732" r:id="rId81"/>
    <p:sldLayoutId id="2147483734" r:id="rId82"/>
    <p:sldLayoutId id="2147483735" r:id="rId83"/>
    <p:sldLayoutId id="2147483736" r:id="rId84"/>
    <p:sldLayoutId id="2147483737" r:id="rId85"/>
    <p:sldLayoutId id="2147483738" r:id="rId86"/>
    <p:sldLayoutId id="2147483739" r:id="rId87"/>
    <p:sldLayoutId id="2147483740" r:id="rId88"/>
    <p:sldLayoutId id="2147483741" r:id="rId89"/>
    <p:sldLayoutId id="2147483742" r:id="rId90"/>
    <p:sldLayoutId id="2147483743" r:id="rId91"/>
    <p:sldLayoutId id="2147483744" r:id="rId92"/>
    <p:sldLayoutId id="2147483745" r:id="rId93"/>
    <p:sldLayoutId id="2147483746" r:id="rId94"/>
    <p:sldLayoutId id="2147483747" r:id="rId95"/>
    <p:sldLayoutId id="2147483748" r:id="rId96"/>
    <p:sldLayoutId id="2147483749" r:id="rId97"/>
    <p:sldLayoutId id="2147483750" r:id="rId98"/>
    <p:sldLayoutId id="2147483751" r:id="rId99"/>
    <p:sldLayoutId id="2147483752" r:id="rId100"/>
    <p:sldLayoutId id="2147483753" r:id="rId101"/>
    <p:sldLayoutId id="2147483754" r:id="rId102"/>
    <p:sldLayoutId id="2147483755" r:id="rId103"/>
    <p:sldLayoutId id="2147483756" r:id="rId104"/>
    <p:sldLayoutId id="2147483757" r:id="rId105"/>
    <p:sldLayoutId id="2147483758" r:id="rId106"/>
    <p:sldLayoutId id="2147483759" r:id="rId107"/>
    <p:sldLayoutId id="2147483760" r:id="rId108"/>
    <p:sldLayoutId id="2147483761" r:id="rId109"/>
    <p:sldLayoutId id="2147483762" r:id="rId110"/>
    <p:sldLayoutId id="2147483763" r:id="rId111"/>
    <p:sldLayoutId id="2147483764" r:id="rId112"/>
    <p:sldLayoutId id="2147483765" r:id="rId113"/>
    <p:sldLayoutId id="2147483766" r:id="rId114"/>
    <p:sldLayoutId id="2147483767" r:id="rId115"/>
    <p:sldLayoutId id="2147483768" r:id="rId116"/>
    <p:sldLayoutId id="2147483769" r:id="rId117"/>
    <p:sldLayoutId id="2147483770" r:id="rId118"/>
    <p:sldLayoutId id="2147483771" r:id="rId119"/>
    <p:sldLayoutId id="2147483772" r:id="rId120"/>
    <p:sldLayoutId id="2147483773" r:id="rId121"/>
    <p:sldLayoutId id="2147483774" r:id="rId122"/>
    <p:sldLayoutId id="2147483775" r:id="rId123"/>
    <p:sldLayoutId id="2147483776" r:id="rId124"/>
    <p:sldLayoutId id="2147483777" r:id="rId125"/>
    <p:sldLayoutId id="2147483778" r:id="rId126"/>
    <p:sldLayoutId id="2147483779" r:id="rId127"/>
    <p:sldLayoutId id="2147483780" r:id="rId128"/>
    <p:sldLayoutId id="2147483781" r:id="rId129"/>
    <p:sldLayoutId id="2147483782" r:id="rId130"/>
    <p:sldLayoutId id="2147483783" r:id="rId131"/>
    <p:sldLayoutId id="2147483784" r:id="rId132"/>
    <p:sldLayoutId id="2147483785" r:id="rId133"/>
    <p:sldLayoutId id="2147483786" r:id="rId134"/>
    <p:sldLayoutId id="2147483787" r:id="rId135"/>
    <p:sldLayoutId id="2147483788" r:id="rId136"/>
    <p:sldLayoutId id="2147483789" r:id="rId137"/>
    <p:sldLayoutId id="2147483790" r:id="rId138"/>
    <p:sldLayoutId id="2147483791" r:id="rId139"/>
    <p:sldLayoutId id="2147483792" r:id="rId140"/>
    <p:sldLayoutId id="2147483793" r:id="rId141"/>
    <p:sldLayoutId id="2147483794" r:id="rId142"/>
    <p:sldLayoutId id="2147483795" r:id="rId143"/>
    <p:sldLayoutId id="2147483796" r:id="rId144"/>
    <p:sldLayoutId id="2147483797" r:id="rId145"/>
    <p:sldLayoutId id="2147483798" r:id="rId146"/>
    <p:sldLayoutId id="2147483799" r:id="rId147"/>
    <p:sldLayoutId id="2147483800" r:id="rId148"/>
    <p:sldLayoutId id="2147483801" r:id="rId149"/>
    <p:sldLayoutId id="2147483802" r:id="rId150"/>
    <p:sldLayoutId id="2147483803" r:id="rId151"/>
    <p:sldLayoutId id="2147483804" r:id="rId152"/>
    <p:sldLayoutId id="2147483805" r:id="rId153"/>
    <p:sldLayoutId id="2147483806" r:id="rId154"/>
    <p:sldLayoutId id="2147483807" r:id="rId155"/>
    <p:sldLayoutId id="2147483808" r:id="rId156"/>
    <p:sldLayoutId id="2147483809" r:id="rId157"/>
    <p:sldLayoutId id="2147483810" r:id="rId158"/>
    <p:sldLayoutId id="2147483811" r:id="rId159"/>
    <p:sldLayoutId id="2147483812" r:id="rId160"/>
    <p:sldLayoutId id="2147483813" r:id="rId161"/>
    <p:sldLayoutId id="2147483814" r:id="rId162"/>
    <p:sldLayoutId id="2147483815" r:id="rId163"/>
    <p:sldLayoutId id="2147483816" r:id="rId164"/>
    <p:sldLayoutId id="2147483817" r:id="rId165"/>
    <p:sldLayoutId id="2147483818" r:id="rId166"/>
    <p:sldLayoutId id="2147483819" r:id="rId167"/>
    <p:sldLayoutId id="2147483820" r:id="rId168"/>
    <p:sldLayoutId id="2147483821" r:id="rId169"/>
    <p:sldLayoutId id="2147483822" r:id="rId170"/>
    <p:sldLayoutId id="2147483823" r:id="rId171"/>
    <p:sldLayoutId id="2147483824" r:id="rId172"/>
    <p:sldLayoutId id="2147483825" r:id="rId173"/>
    <p:sldLayoutId id="2147483826" r:id="rId174"/>
    <p:sldLayoutId id="2147483827" r:id="rId175"/>
    <p:sldLayoutId id="2147483828" r:id="rId176"/>
    <p:sldLayoutId id="2147483829" r:id="rId177"/>
    <p:sldLayoutId id="2147483830" r:id="rId178"/>
    <p:sldLayoutId id="2147483831" r:id="rId179"/>
    <p:sldLayoutId id="2147483832" r:id="rId180"/>
    <p:sldLayoutId id="2147483833" r:id="rId181"/>
    <p:sldLayoutId id="2147483834" r:id="rId182"/>
    <p:sldLayoutId id="2147483835" r:id="rId183"/>
    <p:sldLayoutId id="2147483836" r:id="rId184"/>
    <p:sldLayoutId id="2147483837" r:id="rId185"/>
    <p:sldLayoutId id="2147483838" r:id="rId186"/>
    <p:sldLayoutId id="2147483839" r:id="rId187"/>
    <p:sldLayoutId id="2147483840" r:id="rId188"/>
    <p:sldLayoutId id="2147483841" r:id="rId189"/>
    <p:sldLayoutId id="2147483842" r:id="rId190"/>
    <p:sldLayoutId id="2147483843" r:id="rId191"/>
    <p:sldLayoutId id="2147483844" r:id="rId192"/>
    <p:sldLayoutId id="2147483845" r:id="rId193"/>
    <p:sldLayoutId id="2147483846" r:id="rId194"/>
    <p:sldLayoutId id="2147483847" r:id="rId195"/>
    <p:sldLayoutId id="2147483848" r:id="rId196"/>
    <p:sldLayoutId id="2147483849" r:id="rId197"/>
    <p:sldLayoutId id="2147483850" r:id="rId198"/>
    <p:sldLayoutId id="2147483851" r:id="rId199"/>
    <p:sldLayoutId id="2147483852" r:id="rId200"/>
    <p:sldLayoutId id="2147483853" r:id="rId201"/>
    <p:sldLayoutId id="2147483854" r:id="rId202"/>
    <p:sldLayoutId id="2147483855" r:id="rId203"/>
    <p:sldLayoutId id="2147483856" r:id="rId204"/>
    <p:sldLayoutId id="2147483857" r:id="rId205"/>
    <p:sldLayoutId id="2147483858" r:id="rId206"/>
    <p:sldLayoutId id="2147483859" r:id="rId207"/>
    <p:sldLayoutId id="2147483860" r:id="rId208"/>
    <p:sldLayoutId id="2147483861" r:id="rId209"/>
    <p:sldLayoutId id="2147483862" r:id="rId210"/>
    <p:sldLayoutId id="2147483863" r:id="rId211"/>
    <p:sldLayoutId id="2147483864" r:id="rId212"/>
    <p:sldLayoutId id="2147483865" r:id="rId213"/>
    <p:sldLayoutId id="2147483866" r:id="rId214"/>
    <p:sldLayoutId id="2147483867" r:id="rId215"/>
    <p:sldLayoutId id="2147483868" r:id="rId216"/>
    <p:sldLayoutId id="2147483869" r:id="rId217"/>
    <p:sldLayoutId id="2147483870" r:id="rId218"/>
    <p:sldLayoutId id="2147483871" r:id="rId219"/>
    <p:sldLayoutId id="2147483872" r:id="rId220"/>
    <p:sldLayoutId id="2147483873" r:id="rId221"/>
    <p:sldLayoutId id="2147483874" r:id="rId222"/>
    <p:sldLayoutId id="2147483875" r:id="rId223"/>
    <p:sldLayoutId id="2147483876" r:id="rId224"/>
    <p:sldLayoutId id="2147483877" r:id="rId225"/>
    <p:sldLayoutId id="2147483878" r:id="rId226"/>
    <p:sldLayoutId id="2147483879" r:id="rId227"/>
    <p:sldLayoutId id="2147483880" r:id="rId228"/>
    <p:sldLayoutId id="2147483881" r:id="rId229"/>
    <p:sldLayoutId id="2147483882" r:id="rId230"/>
    <p:sldLayoutId id="2147483883" r:id="rId231"/>
    <p:sldLayoutId id="2147483884" r:id="rId232"/>
    <p:sldLayoutId id="2147483885" r:id="rId233"/>
    <p:sldLayoutId id="2147483886" r:id="rId234"/>
    <p:sldLayoutId id="2147483887" r:id="rId235"/>
    <p:sldLayoutId id="2147483888" r:id="rId236"/>
    <p:sldLayoutId id="2147483889" r:id="rId237"/>
    <p:sldLayoutId id="2147483890" r:id="rId238"/>
    <p:sldLayoutId id="2147483891" r:id="rId239"/>
    <p:sldLayoutId id="2147483892" r:id="rId240"/>
    <p:sldLayoutId id="2147483893" r:id="rId241"/>
    <p:sldLayoutId id="2147483894" r:id="rId242"/>
    <p:sldLayoutId id="2147483895" r:id="rId243"/>
    <p:sldLayoutId id="2147483896" r:id="rId244"/>
    <p:sldLayoutId id="2147483897" r:id="rId245"/>
    <p:sldLayoutId id="2147483898" r:id="rId246"/>
    <p:sldLayoutId id="2147483899" r:id="rId247"/>
    <p:sldLayoutId id="2147483900" r:id="rId248"/>
    <p:sldLayoutId id="2147483901" r:id="rId249"/>
    <p:sldLayoutId id="2147483902" r:id="rId250"/>
    <p:sldLayoutId id="2147483903" r:id="rId251"/>
    <p:sldLayoutId id="2147483905" r:id="rId252"/>
    <p:sldLayoutId id="2147483906" r:id="rId253"/>
    <p:sldLayoutId id="2147483908" r:id="rId254"/>
    <p:sldLayoutId id="2147483909" r:id="rId255"/>
    <p:sldLayoutId id="2147483910" r:id="rId256"/>
    <p:sldLayoutId id="2147483911" r:id="rId257"/>
    <p:sldLayoutId id="2147483912" r:id="rId258"/>
    <p:sldLayoutId id="2147483913" r:id="rId259"/>
    <p:sldLayoutId id="2147483914" r:id="rId260"/>
  </p:sldLayoutIdLst>
  <p:transition spd="med"/>
  <p:txStyles>
    <p:titleStyle>
      <a:lvl1pPr marL="0" marR="0" indent="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1pPr>
      <a:lvl2pPr marL="342900" marR="0" indent="1143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2pPr>
      <a:lvl3pPr marL="342900" marR="0" indent="5715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3pPr>
      <a:lvl4pPr marL="342900" marR="0" indent="10287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4pPr>
      <a:lvl5pPr marL="342900" marR="0" indent="14859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5pPr>
      <a:lvl6pPr marL="342900" marR="0" indent="19431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6pPr>
      <a:lvl7pPr marL="342900" marR="0" indent="24003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7pPr>
      <a:lvl8pPr marL="342900" marR="0" indent="28575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8pPr>
      <a:lvl9pPr marL="342900" marR="0" indent="331470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578963"/>
            </a:outerShdw>
          </a:effectLst>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54A620-80BF-4C41-95F5-85A83D637041}"/>
              </a:ext>
            </a:extLst>
          </p:cNvPr>
          <p:cNvSpPr>
            <a:spLocks noGrp="1"/>
          </p:cNvSpPr>
          <p:nvPr>
            <p:ph type="subTitle" idx="1"/>
          </p:nvPr>
        </p:nvSpPr>
        <p:spPr/>
        <p:txBody>
          <a:bodyPr>
            <a:normAutofit lnSpcReduction="10000"/>
          </a:bodyPr>
          <a:lstStyle/>
          <a:p>
            <a:r>
              <a:rPr lang="en-US" sz="4400" dirty="0">
                <a:latin typeface="Bahnschrift" panose="020B0502040204020203" pitchFamily="34" charset="0"/>
              </a:rPr>
              <a:t>Fulness of life restored</a:t>
            </a:r>
            <a:endParaRPr lang="en-GB" sz="4400" dirty="0">
              <a:latin typeface="Bahnschrift" panose="020B0502040204020203" pitchFamily="34" charset="0"/>
            </a:endParaRPr>
          </a:p>
          <a:p>
            <a:r>
              <a:rPr lang="en-GB" dirty="0">
                <a:latin typeface="Bahnschrift" panose="020B0502040204020203" pitchFamily="34" charset="0"/>
              </a:rPr>
              <a:t>Luke 8: 26-39</a:t>
            </a:r>
          </a:p>
          <a:p>
            <a:r>
              <a:rPr lang="en-US" dirty="0">
                <a:latin typeface="Bahnschrift" panose="020B0502040204020203" pitchFamily="34" charset="0"/>
              </a:rPr>
              <a:t>The first missionary to the gentiles</a:t>
            </a:r>
          </a:p>
        </p:txBody>
      </p:sp>
    </p:spTree>
    <p:extLst>
      <p:ext uri="{BB962C8B-B14F-4D97-AF65-F5344CB8AC3E}">
        <p14:creationId xmlns:p14="http://schemas.microsoft.com/office/powerpoint/2010/main" val="301160208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26 </a:t>
            </a:r>
            <a:r>
              <a:rPr lang="en-US" dirty="0"/>
              <a:t>They sailed to the region of the </a:t>
            </a:r>
            <a:r>
              <a:rPr lang="en-US" dirty="0" err="1"/>
              <a:t>Gerasenes</a:t>
            </a:r>
            <a:r>
              <a:rPr lang="en-US" dirty="0"/>
              <a:t>, which is across the lake from Galilee. </a:t>
            </a:r>
          </a:p>
        </p:txBody>
      </p:sp>
    </p:spTree>
    <p:extLst>
      <p:ext uri="{BB962C8B-B14F-4D97-AF65-F5344CB8AC3E}">
        <p14:creationId xmlns:p14="http://schemas.microsoft.com/office/powerpoint/2010/main" val="39226865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66D4E3-4987-4544-B733-3EFAAB0616D3}"/>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769191DE-8B0C-4B22-A362-2AEEB8D56723}"/>
              </a:ext>
            </a:extLst>
          </p:cNvPr>
          <p:cNvSpPr>
            <a:spLocks noGrp="1"/>
          </p:cNvSpPr>
          <p:nvPr>
            <p:ph type="body" idx="1"/>
          </p:nvPr>
        </p:nvSpPr>
        <p:spPr/>
        <p:txBody>
          <a:bodyPr/>
          <a:lstStyle/>
          <a:p>
            <a:endParaRPr lang="en-US"/>
          </a:p>
        </p:txBody>
      </p:sp>
      <p:pic>
        <p:nvPicPr>
          <p:cNvPr id="4" name="Picture 3" descr="Afbeeldingsresultaat voor gerasenes">
            <a:extLst>
              <a:ext uri="{FF2B5EF4-FFF2-40B4-BE49-F238E27FC236}">
                <a16:creationId xmlns="" xmlns:a16="http://schemas.microsoft.com/office/drawing/2014/main" id="{D894AFE0-1D0A-4AFA-A389-EAF05F8B7C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Freeform: Shape 4">
            <a:extLst>
              <a:ext uri="{FF2B5EF4-FFF2-40B4-BE49-F238E27FC236}">
                <a16:creationId xmlns="" xmlns:a16="http://schemas.microsoft.com/office/drawing/2014/main" id="{2B6296F8-E106-4095-9E07-B5CF7ACE85EB}"/>
              </a:ext>
            </a:extLst>
          </p:cNvPr>
          <p:cNvSpPr/>
          <p:nvPr/>
        </p:nvSpPr>
        <p:spPr bwMode="auto">
          <a:xfrm>
            <a:off x="2022989" y="2850117"/>
            <a:ext cx="1459513" cy="2227721"/>
          </a:xfrm>
          <a:custGeom>
            <a:avLst/>
            <a:gdLst>
              <a:gd name="connsiteX0" fmla="*/ 68458 w 1459513"/>
              <a:gd name="connsiteY0" fmla="*/ 2227721 h 2227721"/>
              <a:gd name="connsiteX1" fmla="*/ 10092 w 1459513"/>
              <a:gd name="connsiteY1" fmla="*/ 2208266 h 2227721"/>
              <a:gd name="connsiteX2" fmla="*/ 364 w 1459513"/>
              <a:gd name="connsiteY2" fmla="*/ 2149900 h 2227721"/>
              <a:gd name="connsiteX3" fmla="*/ 19820 w 1459513"/>
              <a:gd name="connsiteY3" fmla="*/ 1926164 h 2227721"/>
              <a:gd name="connsiteX4" fmla="*/ 29547 w 1459513"/>
              <a:gd name="connsiteY4" fmla="*/ 1887253 h 2227721"/>
              <a:gd name="connsiteX5" fmla="*/ 49002 w 1459513"/>
              <a:gd name="connsiteY5" fmla="*/ 1702428 h 2227721"/>
              <a:gd name="connsiteX6" fmla="*/ 58730 w 1459513"/>
              <a:gd name="connsiteY6" fmla="*/ 1644062 h 2227721"/>
              <a:gd name="connsiteX7" fmla="*/ 87913 w 1459513"/>
              <a:gd name="connsiteY7" fmla="*/ 1498147 h 2227721"/>
              <a:gd name="connsiteX8" fmla="*/ 97641 w 1459513"/>
              <a:gd name="connsiteY8" fmla="*/ 1439781 h 2227721"/>
              <a:gd name="connsiteX9" fmla="*/ 126824 w 1459513"/>
              <a:gd name="connsiteY9" fmla="*/ 1361960 h 2227721"/>
              <a:gd name="connsiteX10" fmla="*/ 136551 w 1459513"/>
              <a:gd name="connsiteY10" fmla="*/ 1332777 h 2227721"/>
              <a:gd name="connsiteX11" fmla="*/ 165734 w 1459513"/>
              <a:gd name="connsiteY11" fmla="*/ 1235500 h 2227721"/>
              <a:gd name="connsiteX12" fmla="*/ 194917 w 1459513"/>
              <a:gd name="connsiteY12" fmla="*/ 1147951 h 2227721"/>
              <a:gd name="connsiteX13" fmla="*/ 214373 w 1459513"/>
              <a:gd name="connsiteY13" fmla="*/ 1109040 h 2227721"/>
              <a:gd name="connsiteX14" fmla="*/ 224100 w 1459513"/>
              <a:gd name="connsiteY14" fmla="*/ 1079857 h 2227721"/>
              <a:gd name="connsiteX15" fmla="*/ 263011 w 1459513"/>
              <a:gd name="connsiteY15" fmla="*/ 1031219 h 2227721"/>
              <a:gd name="connsiteX16" fmla="*/ 301922 w 1459513"/>
              <a:gd name="connsiteY16" fmla="*/ 943670 h 2227721"/>
              <a:gd name="connsiteX17" fmla="*/ 360288 w 1459513"/>
              <a:gd name="connsiteY17" fmla="*/ 865849 h 2227721"/>
              <a:gd name="connsiteX18" fmla="*/ 379743 w 1459513"/>
              <a:gd name="connsiteY18" fmla="*/ 807483 h 2227721"/>
              <a:gd name="connsiteX19" fmla="*/ 399198 w 1459513"/>
              <a:gd name="connsiteY19" fmla="*/ 778300 h 2227721"/>
              <a:gd name="connsiteX20" fmla="*/ 457564 w 1459513"/>
              <a:gd name="connsiteY20" fmla="*/ 700479 h 2227721"/>
              <a:gd name="connsiteX21" fmla="*/ 515930 w 1459513"/>
              <a:gd name="connsiteY21" fmla="*/ 603202 h 2227721"/>
              <a:gd name="connsiteX22" fmla="*/ 554841 w 1459513"/>
              <a:gd name="connsiteY22" fmla="*/ 554564 h 2227721"/>
              <a:gd name="connsiteX23" fmla="*/ 603479 w 1459513"/>
              <a:gd name="connsiteY23" fmla="*/ 476743 h 2227721"/>
              <a:gd name="connsiteX24" fmla="*/ 622934 w 1459513"/>
              <a:gd name="connsiteY24" fmla="*/ 437832 h 2227721"/>
              <a:gd name="connsiteX25" fmla="*/ 632662 w 1459513"/>
              <a:gd name="connsiteY25" fmla="*/ 408649 h 2227721"/>
              <a:gd name="connsiteX26" fmla="*/ 671573 w 1459513"/>
              <a:gd name="connsiteY26" fmla="*/ 350283 h 2227721"/>
              <a:gd name="connsiteX27" fmla="*/ 720211 w 1459513"/>
              <a:gd name="connsiteY27" fmla="*/ 291917 h 2227721"/>
              <a:gd name="connsiteX28" fmla="*/ 749394 w 1459513"/>
              <a:gd name="connsiteY28" fmla="*/ 262734 h 2227721"/>
              <a:gd name="connsiteX29" fmla="*/ 768849 w 1459513"/>
              <a:gd name="connsiteY29" fmla="*/ 233551 h 2227721"/>
              <a:gd name="connsiteX30" fmla="*/ 788305 w 1459513"/>
              <a:gd name="connsiteY30" fmla="*/ 214096 h 2227721"/>
              <a:gd name="connsiteX31" fmla="*/ 817488 w 1459513"/>
              <a:gd name="connsiteY31" fmla="*/ 175185 h 2227721"/>
              <a:gd name="connsiteX32" fmla="*/ 846671 w 1459513"/>
              <a:gd name="connsiteY32" fmla="*/ 165457 h 2227721"/>
              <a:gd name="connsiteX33" fmla="*/ 905037 w 1459513"/>
              <a:gd name="connsiteY33" fmla="*/ 116819 h 2227721"/>
              <a:gd name="connsiteX34" fmla="*/ 943947 w 1459513"/>
              <a:gd name="connsiteY34" fmla="*/ 107092 h 2227721"/>
              <a:gd name="connsiteX35" fmla="*/ 1002313 w 1459513"/>
              <a:gd name="connsiteY35" fmla="*/ 87636 h 2227721"/>
              <a:gd name="connsiteX36" fmla="*/ 1089862 w 1459513"/>
              <a:gd name="connsiteY36" fmla="*/ 58453 h 2227721"/>
              <a:gd name="connsiteX37" fmla="*/ 1119045 w 1459513"/>
              <a:gd name="connsiteY37" fmla="*/ 48726 h 2227721"/>
              <a:gd name="connsiteX38" fmla="*/ 1177411 w 1459513"/>
              <a:gd name="connsiteY38" fmla="*/ 38998 h 2227721"/>
              <a:gd name="connsiteX39" fmla="*/ 1226049 w 1459513"/>
              <a:gd name="connsiteY39" fmla="*/ 29270 h 2227721"/>
              <a:gd name="connsiteX40" fmla="*/ 1459513 w 1459513"/>
              <a:gd name="connsiteY40" fmla="*/ 87 h 22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9513" h="2227721">
                <a:moveTo>
                  <a:pt x="68458" y="2227721"/>
                </a:moveTo>
                <a:cubicBezTo>
                  <a:pt x="49003" y="2221236"/>
                  <a:pt x="23596" y="2223700"/>
                  <a:pt x="10092" y="2208266"/>
                </a:cubicBezTo>
                <a:cubicBezTo>
                  <a:pt x="-2896" y="2193422"/>
                  <a:pt x="364" y="2169624"/>
                  <a:pt x="364" y="2149900"/>
                </a:cubicBezTo>
                <a:cubicBezTo>
                  <a:pt x="364" y="2071906"/>
                  <a:pt x="4902" y="2000754"/>
                  <a:pt x="19820" y="1926164"/>
                </a:cubicBezTo>
                <a:cubicBezTo>
                  <a:pt x="22442" y="1913054"/>
                  <a:pt x="26305" y="1900223"/>
                  <a:pt x="29547" y="1887253"/>
                </a:cubicBezTo>
                <a:cubicBezTo>
                  <a:pt x="36032" y="1825645"/>
                  <a:pt x="41621" y="1763935"/>
                  <a:pt x="49002" y="1702428"/>
                </a:cubicBezTo>
                <a:cubicBezTo>
                  <a:pt x="51352" y="1682845"/>
                  <a:pt x="56425" y="1663651"/>
                  <a:pt x="58730" y="1644062"/>
                </a:cubicBezTo>
                <a:cubicBezTo>
                  <a:pt x="74017" y="1514123"/>
                  <a:pt x="50722" y="1572530"/>
                  <a:pt x="87913" y="1498147"/>
                </a:cubicBezTo>
                <a:cubicBezTo>
                  <a:pt x="91156" y="1478692"/>
                  <a:pt x="93362" y="1459035"/>
                  <a:pt x="97641" y="1439781"/>
                </a:cubicBezTo>
                <a:cubicBezTo>
                  <a:pt x="101658" y="1421706"/>
                  <a:pt x="122687" y="1372992"/>
                  <a:pt x="126824" y="1361960"/>
                </a:cubicBezTo>
                <a:cubicBezTo>
                  <a:pt x="130424" y="1352359"/>
                  <a:pt x="133309" y="1342505"/>
                  <a:pt x="136551" y="1332777"/>
                </a:cubicBezTo>
                <a:cubicBezTo>
                  <a:pt x="160278" y="1166692"/>
                  <a:pt x="127266" y="1327824"/>
                  <a:pt x="165734" y="1235500"/>
                </a:cubicBezTo>
                <a:cubicBezTo>
                  <a:pt x="177565" y="1207105"/>
                  <a:pt x="181160" y="1175465"/>
                  <a:pt x="194917" y="1147951"/>
                </a:cubicBezTo>
                <a:cubicBezTo>
                  <a:pt x="201402" y="1134981"/>
                  <a:pt x="208661" y="1122369"/>
                  <a:pt x="214373" y="1109040"/>
                </a:cubicBezTo>
                <a:cubicBezTo>
                  <a:pt x="218412" y="1099615"/>
                  <a:pt x="218666" y="1088552"/>
                  <a:pt x="224100" y="1079857"/>
                </a:cubicBezTo>
                <a:cubicBezTo>
                  <a:pt x="235104" y="1062250"/>
                  <a:pt x="250041" y="1047432"/>
                  <a:pt x="263011" y="1031219"/>
                </a:cubicBezTo>
                <a:cubicBezTo>
                  <a:pt x="282004" y="974238"/>
                  <a:pt x="273461" y="982803"/>
                  <a:pt x="301922" y="943670"/>
                </a:cubicBezTo>
                <a:cubicBezTo>
                  <a:pt x="320994" y="917446"/>
                  <a:pt x="360288" y="865849"/>
                  <a:pt x="360288" y="865849"/>
                </a:cubicBezTo>
                <a:cubicBezTo>
                  <a:pt x="366773" y="846394"/>
                  <a:pt x="368368" y="824547"/>
                  <a:pt x="379743" y="807483"/>
                </a:cubicBezTo>
                <a:cubicBezTo>
                  <a:pt x="386228" y="797755"/>
                  <a:pt x="392322" y="787755"/>
                  <a:pt x="399198" y="778300"/>
                </a:cubicBezTo>
                <a:cubicBezTo>
                  <a:pt x="418270" y="752076"/>
                  <a:pt x="443063" y="729481"/>
                  <a:pt x="457564" y="700479"/>
                </a:cubicBezTo>
                <a:cubicBezTo>
                  <a:pt x="487477" y="640654"/>
                  <a:pt x="468976" y="673634"/>
                  <a:pt x="515930" y="603202"/>
                </a:cubicBezTo>
                <a:cubicBezTo>
                  <a:pt x="540472" y="566388"/>
                  <a:pt x="527118" y="582286"/>
                  <a:pt x="554841" y="554564"/>
                </a:cubicBezTo>
                <a:cubicBezTo>
                  <a:pt x="604136" y="455972"/>
                  <a:pt x="540340" y="577766"/>
                  <a:pt x="603479" y="476743"/>
                </a:cubicBezTo>
                <a:cubicBezTo>
                  <a:pt x="611165" y="464446"/>
                  <a:pt x="617222" y="451161"/>
                  <a:pt x="622934" y="437832"/>
                </a:cubicBezTo>
                <a:cubicBezTo>
                  <a:pt x="626973" y="428407"/>
                  <a:pt x="627682" y="417612"/>
                  <a:pt x="632662" y="408649"/>
                </a:cubicBezTo>
                <a:cubicBezTo>
                  <a:pt x="644018" y="388209"/>
                  <a:pt x="655039" y="366817"/>
                  <a:pt x="671573" y="350283"/>
                </a:cubicBezTo>
                <a:cubicBezTo>
                  <a:pt x="756832" y="265024"/>
                  <a:pt x="652496" y="373176"/>
                  <a:pt x="720211" y="291917"/>
                </a:cubicBezTo>
                <a:cubicBezTo>
                  <a:pt x="729018" y="281349"/>
                  <a:pt x="740587" y="273302"/>
                  <a:pt x="749394" y="262734"/>
                </a:cubicBezTo>
                <a:cubicBezTo>
                  <a:pt x="756878" y="253753"/>
                  <a:pt x="761546" y="242680"/>
                  <a:pt x="768849" y="233551"/>
                </a:cubicBezTo>
                <a:cubicBezTo>
                  <a:pt x="774578" y="226389"/>
                  <a:pt x="782434" y="221142"/>
                  <a:pt x="788305" y="214096"/>
                </a:cubicBezTo>
                <a:cubicBezTo>
                  <a:pt x="798684" y="201641"/>
                  <a:pt x="805033" y="185564"/>
                  <a:pt x="817488" y="175185"/>
                </a:cubicBezTo>
                <a:cubicBezTo>
                  <a:pt x="825365" y="168621"/>
                  <a:pt x="836943" y="168700"/>
                  <a:pt x="846671" y="165457"/>
                </a:cubicBezTo>
                <a:cubicBezTo>
                  <a:pt x="864201" y="147927"/>
                  <a:pt x="881336" y="126976"/>
                  <a:pt x="905037" y="116819"/>
                </a:cubicBezTo>
                <a:cubicBezTo>
                  <a:pt x="917325" y="111553"/>
                  <a:pt x="931142" y="110934"/>
                  <a:pt x="943947" y="107092"/>
                </a:cubicBezTo>
                <a:cubicBezTo>
                  <a:pt x="963590" y="101199"/>
                  <a:pt x="982858" y="94121"/>
                  <a:pt x="1002313" y="87636"/>
                </a:cubicBezTo>
                <a:lnTo>
                  <a:pt x="1089862" y="58453"/>
                </a:lnTo>
                <a:cubicBezTo>
                  <a:pt x="1099590" y="55211"/>
                  <a:pt x="1108931" y="50412"/>
                  <a:pt x="1119045" y="48726"/>
                </a:cubicBezTo>
                <a:lnTo>
                  <a:pt x="1177411" y="38998"/>
                </a:lnTo>
                <a:cubicBezTo>
                  <a:pt x="1193678" y="36040"/>
                  <a:pt x="1209760" y="32103"/>
                  <a:pt x="1226049" y="29270"/>
                </a:cubicBezTo>
                <a:cubicBezTo>
                  <a:pt x="1412240" y="-3111"/>
                  <a:pt x="1344638" y="87"/>
                  <a:pt x="1459513" y="87"/>
                </a:cubicBezTo>
              </a:path>
            </a:pathLst>
          </a:custGeom>
          <a:ln w="57150">
            <a:solidFill>
              <a:schemeClr val="tx2">
                <a:lumMod val="75000"/>
                <a:lumOff val="25000"/>
              </a:schemeClr>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Freeform: Shape 6">
            <a:extLst>
              <a:ext uri="{FF2B5EF4-FFF2-40B4-BE49-F238E27FC236}">
                <a16:creationId xmlns="" xmlns:a16="http://schemas.microsoft.com/office/drawing/2014/main" id="{C4F21A0E-5A7C-4AE2-8496-C83DB86F1E9E}"/>
              </a:ext>
            </a:extLst>
          </p:cNvPr>
          <p:cNvSpPr/>
          <p:nvPr/>
        </p:nvSpPr>
        <p:spPr bwMode="auto">
          <a:xfrm>
            <a:off x="3594100" y="2857500"/>
            <a:ext cx="431800" cy="508000"/>
          </a:xfrm>
          <a:custGeom>
            <a:avLst/>
            <a:gdLst>
              <a:gd name="connsiteX0" fmla="*/ 0 w 431800"/>
              <a:gd name="connsiteY0" fmla="*/ 0 h 508000"/>
              <a:gd name="connsiteX1" fmla="*/ 50800 w 431800"/>
              <a:gd name="connsiteY1" fmla="*/ 63500 h 508000"/>
              <a:gd name="connsiteX2" fmla="*/ 101600 w 431800"/>
              <a:gd name="connsiteY2" fmla="*/ 139700 h 508000"/>
              <a:gd name="connsiteX3" fmla="*/ 127000 w 431800"/>
              <a:gd name="connsiteY3" fmla="*/ 177800 h 508000"/>
              <a:gd name="connsiteX4" fmla="*/ 165100 w 431800"/>
              <a:gd name="connsiteY4" fmla="*/ 203200 h 508000"/>
              <a:gd name="connsiteX5" fmla="*/ 177800 w 431800"/>
              <a:gd name="connsiteY5" fmla="*/ 254000 h 508000"/>
              <a:gd name="connsiteX6" fmla="*/ 266700 w 431800"/>
              <a:gd name="connsiteY6" fmla="*/ 317500 h 508000"/>
              <a:gd name="connsiteX7" fmla="*/ 342900 w 431800"/>
              <a:gd name="connsiteY7" fmla="*/ 393700 h 508000"/>
              <a:gd name="connsiteX8" fmla="*/ 381000 w 431800"/>
              <a:gd name="connsiteY8" fmla="*/ 431800 h 508000"/>
              <a:gd name="connsiteX9" fmla="*/ 431800 w 431800"/>
              <a:gd name="connsiteY9" fmla="*/ 5080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800" h="508000">
                <a:moveTo>
                  <a:pt x="0" y="0"/>
                </a:moveTo>
                <a:cubicBezTo>
                  <a:pt x="16933" y="21167"/>
                  <a:pt x="34857" y="41578"/>
                  <a:pt x="50800" y="63500"/>
                </a:cubicBezTo>
                <a:cubicBezTo>
                  <a:pt x="68755" y="88188"/>
                  <a:pt x="84667" y="114300"/>
                  <a:pt x="101600" y="139700"/>
                </a:cubicBezTo>
                <a:cubicBezTo>
                  <a:pt x="110067" y="152400"/>
                  <a:pt x="114300" y="169333"/>
                  <a:pt x="127000" y="177800"/>
                </a:cubicBezTo>
                <a:lnTo>
                  <a:pt x="165100" y="203200"/>
                </a:lnTo>
                <a:cubicBezTo>
                  <a:pt x="169333" y="220133"/>
                  <a:pt x="169140" y="238845"/>
                  <a:pt x="177800" y="254000"/>
                </a:cubicBezTo>
                <a:cubicBezTo>
                  <a:pt x="208671" y="308024"/>
                  <a:pt x="221567" y="281394"/>
                  <a:pt x="266700" y="317500"/>
                </a:cubicBezTo>
                <a:cubicBezTo>
                  <a:pt x="294750" y="339940"/>
                  <a:pt x="317500" y="368300"/>
                  <a:pt x="342900" y="393700"/>
                </a:cubicBezTo>
                <a:cubicBezTo>
                  <a:pt x="355600" y="406400"/>
                  <a:pt x="372968" y="415736"/>
                  <a:pt x="381000" y="431800"/>
                </a:cubicBezTo>
                <a:cubicBezTo>
                  <a:pt x="411755" y="493310"/>
                  <a:pt x="393013" y="469213"/>
                  <a:pt x="431800" y="508000"/>
                </a:cubicBezTo>
              </a:path>
            </a:pathLst>
          </a:custGeom>
          <a:noFill/>
          <a:ln w="57150" cap="flat" cmpd="sng" algn="ctr">
            <a:solidFill>
              <a:schemeClr val="accent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730793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27 </a:t>
            </a:r>
            <a:r>
              <a:rPr lang="en-US" dirty="0"/>
              <a:t>When Jesus stepped ashore, he was met by a demon-possessed man from the town. For a long time this man had not worn clothes or lived in a house, but had lived in the tombs. </a:t>
            </a:r>
          </a:p>
          <a:p>
            <a:r>
              <a:rPr lang="en-US" baseline="30000" dirty="0"/>
              <a:t>28 </a:t>
            </a:r>
            <a:r>
              <a:rPr lang="en-US" dirty="0"/>
              <a:t>When he saw Jesus, he cried out and fell at his feet, shouting at the top of his voice, “What do you want with me, Jesus, Son of the Most High God? I beg you, don’t torture me!”</a:t>
            </a:r>
          </a:p>
        </p:txBody>
      </p:sp>
    </p:spTree>
    <p:extLst>
      <p:ext uri="{BB962C8B-B14F-4D97-AF65-F5344CB8AC3E}">
        <p14:creationId xmlns:p14="http://schemas.microsoft.com/office/powerpoint/2010/main" val="41292683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29 </a:t>
            </a:r>
            <a:r>
              <a:rPr lang="en-US" dirty="0"/>
              <a:t>For Jesus had commanded the impure spirit to come out of the man. Many times it had seized him, and though he was chained hand and foot and kept under guard, he had broken his chains and had been driven by the demon into solitary places.</a:t>
            </a:r>
          </a:p>
          <a:p>
            <a:r>
              <a:rPr lang="en-US" baseline="30000" dirty="0"/>
              <a:t>30 </a:t>
            </a:r>
            <a:r>
              <a:rPr lang="en-US" dirty="0"/>
              <a:t>Jesus asked him, “What is your name?”</a:t>
            </a:r>
          </a:p>
          <a:p>
            <a:r>
              <a:rPr lang="en-US" dirty="0"/>
              <a:t>“Legion,” he replied, because many demons had gone into him. </a:t>
            </a:r>
          </a:p>
        </p:txBody>
      </p:sp>
    </p:spTree>
    <p:extLst>
      <p:ext uri="{BB962C8B-B14F-4D97-AF65-F5344CB8AC3E}">
        <p14:creationId xmlns:p14="http://schemas.microsoft.com/office/powerpoint/2010/main" val="41182124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31 </a:t>
            </a:r>
            <a:r>
              <a:rPr lang="en-US" dirty="0"/>
              <a:t>And they begged Jesus repeatedly not to order them to go into the Abyss.</a:t>
            </a:r>
          </a:p>
          <a:p>
            <a:r>
              <a:rPr lang="en-US" baseline="30000" dirty="0"/>
              <a:t>32 </a:t>
            </a:r>
            <a:r>
              <a:rPr lang="en-US" dirty="0"/>
              <a:t>A large herd of pigs was feeding there on the hillside. The demons begged Jesus to let them go into the pigs, and he gave them permission.</a:t>
            </a:r>
          </a:p>
          <a:p>
            <a:r>
              <a:rPr lang="en-US" baseline="30000" dirty="0"/>
              <a:t>33 </a:t>
            </a:r>
            <a:r>
              <a:rPr lang="en-US" dirty="0"/>
              <a:t>When the demons came out of the man, they went into the pigs, and the herd rushed down the steep bank into the lake and was drowned.</a:t>
            </a:r>
          </a:p>
        </p:txBody>
      </p:sp>
    </p:spTree>
    <p:extLst>
      <p:ext uri="{BB962C8B-B14F-4D97-AF65-F5344CB8AC3E}">
        <p14:creationId xmlns:p14="http://schemas.microsoft.com/office/powerpoint/2010/main" val="19387468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34 </a:t>
            </a:r>
            <a:r>
              <a:rPr lang="en-US" dirty="0"/>
              <a:t>When those tending the pigs saw what had happened, they ran off and reported this in the town and countryside, </a:t>
            </a:r>
            <a:r>
              <a:rPr lang="en-US" baseline="30000" dirty="0"/>
              <a:t>35 </a:t>
            </a:r>
            <a:r>
              <a:rPr lang="en-US" dirty="0"/>
              <a:t>and the people went out to see what had happened. When they came to Jesus, they found the man from whom the demons had gone out, sitting at Jesus’ feet, dressed and in his right mind; and they were afraid. </a:t>
            </a:r>
          </a:p>
        </p:txBody>
      </p:sp>
    </p:spTree>
    <p:extLst>
      <p:ext uri="{BB962C8B-B14F-4D97-AF65-F5344CB8AC3E}">
        <p14:creationId xmlns:p14="http://schemas.microsoft.com/office/powerpoint/2010/main" val="7518419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36 </a:t>
            </a:r>
            <a:r>
              <a:rPr lang="en-US" dirty="0"/>
              <a:t>Those who had seen it told the people how the demon-possessed man had been cured. </a:t>
            </a:r>
          </a:p>
          <a:p>
            <a:r>
              <a:rPr lang="en-US" baseline="30000" dirty="0"/>
              <a:t>37 </a:t>
            </a:r>
            <a:r>
              <a:rPr lang="en-US" dirty="0"/>
              <a:t>Then all the people of the region of the </a:t>
            </a:r>
            <a:r>
              <a:rPr lang="en-US" dirty="0" err="1"/>
              <a:t>Gerasenes</a:t>
            </a:r>
            <a:r>
              <a:rPr lang="en-US" dirty="0"/>
              <a:t> asked Jesus to leave them, because they were overcome with fear. So he got into the boat and left.</a:t>
            </a:r>
          </a:p>
        </p:txBody>
      </p:sp>
    </p:spTree>
    <p:extLst>
      <p:ext uri="{BB962C8B-B14F-4D97-AF65-F5344CB8AC3E}">
        <p14:creationId xmlns:p14="http://schemas.microsoft.com/office/powerpoint/2010/main" val="13873689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9DDDC52-E3C4-4D91-AD5A-4D0B473D6E51}"/>
              </a:ext>
            </a:extLst>
          </p:cNvPr>
          <p:cNvSpPr>
            <a:spLocks noGrp="1"/>
          </p:cNvSpPr>
          <p:nvPr>
            <p:ph type="body" idx="1"/>
          </p:nvPr>
        </p:nvSpPr>
        <p:spPr>
          <a:xfrm>
            <a:off x="457200" y="908720"/>
            <a:ext cx="8229600" cy="5217443"/>
          </a:xfrm>
        </p:spPr>
        <p:txBody>
          <a:bodyPr/>
          <a:lstStyle/>
          <a:p>
            <a:r>
              <a:rPr lang="en-US" b="1" dirty="0"/>
              <a:t>Luke 8, 26-39 (New International Version)</a:t>
            </a:r>
          </a:p>
          <a:p>
            <a:endParaRPr lang="en-US" dirty="0"/>
          </a:p>
          <a:p>
            <a:r>
              <a:rPr lang="en-US" baseline="30000" dirty="0"/>
              <a:t>38 </a:t>
            </a:r>
            <a:r>
              <a:rPr lang="en-US" dirty="0"/>
              <a:t>The man from whom the demons had gone out begged to go with him, but Jesus sent him away, saying, </a:t>
            </a:r>
            <a:r>
              <a:rPr lang="en-US" baseline="30000" dirty="0"/>
              <a:t>39 </a:t>
            </a:r>
            <a:r>
              <a:rPr lang="en-US" dirty="0"/>
              <a:t>“Return home and tell how much God has done for you.” So the man went away and told all over town how much Jesus had done for him.</a:t>
            </a:r>
          </a:p>
          <a:p>
            <a:endParaRPr lang="en-US" dirty="0"/>
          </a:p>
        </p:txBody>
      </p:sp>
    </p:spTree>
    <p:extLst>
      <p:ext uri="{BB962C8B-B14F-4D97-AF65-F5344CB8AC3E}">
        <p14:creationId xmlns:p14="http://schemas.microsoft.com/office/powerpoint/2010/main" val="2286665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Extreme and sad case	</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p:txBody>
          <a:bodyPr>
            <a:normAutofit fontScale="92500"/>
          </a:bodyPr>
          <a:lstStyle/>
          <a:p>
            <a:r>
              <a:rPr lang="en-US" dirty="0"/>
              <a:t>Spiritual darkness in today’s society ?</a:t>
            </a:r>
          </a:p>
          <a:p>
            <a:endParaRPr lang="en-US" sz="2400" dirty="0"/>
          </a:p>
          <a:p>
            <a:r>
              <a:rPr lang="en-US" dirty="0"/>
              <a:t>The demons acknowledge Jesus’ authority</a:t>
            </a:r>
          </a:p>
          <a:p>
            <a:endParaRPr lang="en-US" sz="2400" dirty="0"/>
          </a:p>
          <a:p>
            <a:r>
              <a:rPr lang="en-US" dirty="0"/>
              <a:t>Sad and bizarre scenery: mentally ill, wild, uncivilized, naked man, outcast to society, living in a tomb …</a:t>
            </a:r>
          </a:p>
          <a:p>
            <a:endParaRPr lang="en-US" sz="2400" dirty="0"/>
          </a:p>
          <a:p>
            <a:r>
              <a:rPr lang="en-US" dirty="0"/>
              <a:t>But with some hilarious elements highlighting rivalries between (legalistic) Jews, pagans and Roman occupiers.</a:t>
            </a:r>
          </a:p>
          <a:p>
            <a:endParaRPr lang="en-US" dirty="0"/>
          </a:p>
        </p:txBody>
      </p:sp>
    </p:spTree>
    <p:extLst>
      <p:ext uri="{BB962C8B-B14F-4D97-AF65-F5344CB8AC3E}">
        <p14:creationId xmlns:p14="http://schemas.microsoft.com/office/powerpoint/2010/main" val="459643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A serious message</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p:txBody>
          <a:bodyPr>
            <a:normAutofit fontScale="85000" lnSpcReduction="20000"/>
          </a:bodyPr>
          <a:lstStyle/>
          <a:p>
            <a:r>
              <a:rPr lang="en-US" dirty="0"/>
              <a:t>Preceding events:</a:t>
            </a:r>
          </a:p>
          <a:p>
            <a:pPr marL="457200" indent="-457200">
              <a:buFont typeface="Arial" panose="020B0604020202020204" pitchFamily="34" charset="0"/>
              <a:buChar char="•"/>
            </a:pPr>
            <a:r>
              <a:rPr lang="en-US" dirty="0"/>
              <a:t>Jesus has power to physically heal</a:t>
            </a:r>
          </a:p>
          <a:p>
            <a:pPr marL="857250" lvl="1" indent="-457200">
              <a:buFont typeface="Arial" panose="020B0604020202020204" pitchFamily="34" charset="0"/>
              <a:buChar char="•"/>
            </a:pPr>
            <a:r>
              <a:rPr lang="en-US" dirty="0"/>
              <a:t>Healing of a leper</a:t>
            </a:r>
          </a:p>
          <a:p>
            <a:pPr marL="857250" lvl="1" indent="-457200">
              <a:buFont typeface="Arial" panose="020B0604020202020204" pitchFamily="34" charset="0"/>
              <a:buChar char="•"/>
            </a:pPr>
            <a:r>
              <a:rPr lang="en-US" dirty="0"/>
              <a:t>Healing of a paralyzed man</a:t>
            </a:r>
          </a:p>
          <a:p>
            <a:pPr marL="857250" lvl="1" indent="-457200">
              <a:buFont typeface="Arial" panose="020B0604020202020204" pitchFamily="34" charset="0"/>
              <a:buChar char="•"/>
            </a:pPr>
            <a:r>
              <a:rPr lang="en-US" dirty="0"/>
              <a:t>Raising the son of a widow</a:t>
            </a:r>
          </a:p>
          <a:p>
            <a:pPr marL="457200" indent="-457200">
              <a:buFont typeface="Arial" panose="020B0604020202020204" pitchFamily="34" charset="0"/>
              <a:buChar char="•"/>
            </a:pPr>
            <a:r>
              <a:rPr lang="en-US" dirty="0"/>
              <a:t>Jesus has power over the natural elements</a:t>
            </a:r>
          </a:p>
          <a:p>
            <a:pPr marL="857250" lvl="1" indent="-457200">
              <a:buFont typeface="Arial" panose="020B0604020202020204" pitchFamily="34" charset="0"/>
              <a:buChar char="•"/>
            </a:pPr>
            <a:r>
              <a:rPr lang="en-US" dirty="0"/>
              <a:t>Calming the storm when crossing the sea of Galilee</a:t>
            </a:r>
          </a:p>
          <a:p>
            <a:pPr marL="457200" indent="-457200">
              <a:buFont typeface="Arial" panose="020B0604020202020204" pitchFamily="34" charset="0"/>
              <a:buChar char="•"/>
            </a:pPr>
            <a:endParaRPr lang="en-US" sz="1100" dirty="0"/>
          </a:p>
          <a:p>
            <a:pPr marL="0" indent="0"/>
            <a:r>
              <a:rPr lang="en-US" dirty="0"/>
              <a:t>Here</a:t>
            </a:r>
          </a:p>
          <a:p>
            <a:pPr marL="457200" indent="-457200">
              <a:buFont typeface="Arial" panose="020B0604020202020204" pitchFamily="34" charset="0"/>
              <a:buChar char="•"/>
            </a:pPr>
            <a:r>
              <a:rPr lang="en-US" dirty="0"/>
              <a:t>Jesus has power over demons, over dark spiritual powers</a:t>
            </a:r>
          </a:p>
          <a:p>
            <a:pPr marL="0" indent="0"/>
            <a:r>
              <a:rPr lang="en-US" dirty="0"/>
              <a:t> </a:t>
            </a:r>
          </a:p>
        </p:txBody>
      </p:sp>
    </p:spTree>
    <p:extLst>
      <p:ext uri="{BB962C8B-B14F-4D97-AF65-F5344CB8AC3E}">
        <p14:creationId xmlns:p14="http://schemas.microsoft.com/office/powerpoint/2010/main" val="4220314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079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But with a serious message</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p:txBody>
          <a:bodyPr/>
          <a:lstStyle/>
          <a:p>
            <a:r>
              <a:rPr lang="en-US" dirty="0"/>
              <a:t>Preceding events:</a:t>
            </a:r>
          </a:p>
          <a:p>
            <a:pPr marL="457200" indent="-457200">
              <a:buFont typeface="Arial" panose="020B0604020202020204" pitchFamily="34" charset="0"/>
              <a:buChar char="•"/>
            </a:pPr>
            <a:r>
              <a:rPr lang="en-US" dirty="0"/>
              <a:t>Jesus has power to physically heal</a:t>
            </a:r>
          </a:p>
          <a:p>
            <a:pPr marL="457200" indent="-457200">
              <a:buFont typeface="Arial" panose="020B0604020202020204" pitchFamily="34" charset="0"/>
              <a:buChar char="•"/>
            </a:pPr>
            <a:r>
              <a:rPr lang="en-US" dirty="0"/>
              <a:t>Jesus has power over the natural elements</a:t>
            </a:r>
          </a:p>
          <a:p>
            <a:pPr marL="457200" indent="-457200">
              <a:buFont typeface="Arial" panose="020B0604020202020204" pitchFamily="34" charset="0"/>
              <a:buChar char="•"/>
            </a:pPr>
            <a:endParaRPr lang="en-US" dirty="0"/>
          </a:p>
          <a:p>
            <a:pPr marL="0" indent="0"/>
            <a:r>
              <a:rPr lang="en-US" dirty="0"/>
              <a:t>Here</a:t>
            </a:r>
          </a:p>
          <a:p>
            <a:pPr marL="457200" indent="-457200">
              <a:buFont typeface="Arial" panose="020B0604020202020204" pitchFamily="34" charset="0"/>
              <a:buChar char="•"/>
            </a:pPr>
            <a:r>
              <a:rPr lang="en-US" dirty="0"/>
              <a:t>Jesus has power over demons, over dark spiritual powers</a:t>
            </a:r>
          </a:p>
          <a:p>
            <a:pPr marL="0" indent="0"/>
            <a:r>
              <a:rPr lang="en-US" dirty="0"/>
              <a:t> </a:t>
            </a:r>
          </a:p>
          <a:p>
            <a:pPr marL="0" indent="0"/>
            <a:r>
              <a:rPr lang="en-US" dirty="0"/>
              <a:t>Leading to the legitimate question …</a:t>
            </a:r>
          </a:p>
        </p:txBody>
      </p:sp>
    </p:spTree>
    <p:extLst>
      <p:ext uri="{BB962C8B-B14F-4D97-AF65-F5344CB8AC3E}">
        <p14:creationId xmlns:p14="http://schemas.microsoft.com/office/powerpoint/2010/main" val="20609945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“Who is this ?“</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p:txBody>
          <a:bodyPr/>
          <a:lstStyle/>
          <a:p>
            <a:r>
              <a:rPr lang="en-US" b="1" dirty="0">
                <a:effectLst/>
              </a:rPr>
              <a:t>Luke 8, 25 </a:t>
            </a:r>
            <a:br>
              <a:rPr lang="en-US" b="1" dirty="0">
                <a:effectLst/>
              </a:rPr>
            </a:br>
            <a:r>
              <a:rPr lang="en-US" i="1" dirty="0">
                <a:effectLst/>
              </a:rPr>
              <a:t>In fear and amazement they asked one another, “</a:t>
            </a:r>
            <a:r>
              <a:rPr lang="en-US" b="1" dirty="0">
                <a:effectLst/>
              </a:rPr>
              <a:t>Who is this?</a:t>
            </a:r>
            <a:r>
              <a:rPr lang="en-US" dirty="0">
                <a:effectLst/>
              </a:rPr>
              <a:t> </a:t>
            </a:r>
            <a:r>
              <a:rPr lang="en-US" i="1" dirty="0">
                <a:effectLst/>
              </a:rPr>
              <a:t>He commands even the winds and the water, and they obey him.”</a:t>
            </a:r>
          </a:p>
          <a:p>
            <a:endParaRPr lang="en-US" dirty="0"/>
          </a:p>
          <a:p>
            <a:r>
              <a:rPr lang="en-US" b="1" dirty="0">
                <a:effectLst/>
              </a:rPr>
              <a:t>Luke 9, 18, 20 </a:t>
            </a:r>
            <a:br>
              <a:rPr lang="en-US" b="1" dirty="0">
                <a:effectLst/>
              </a:rPr>
            </a:br>
            <a:r>
              <a:rPr lang="en-US" i="1" dirty="0">
                <a:effectLst/>
              </a:rPr>
              <a:t>He (Jesus) asked them, “</a:t>
            </a:r>
            <a:r>
              <a:rPr lang="en-US" b="1" dirty="0">
                <a:effectLst/>
              </a:rPr>
              <a:t>Who do the crowds say I am?</a:t>
            </a:r>
            <a:r>
              <a:rPr lang="en-US" i="1" dirty="0">
                <a:effectLst/>
              </a:rPr>
              <a:t>” (…)</a:t>
            </a:r>
            <a:br>
              <a:rPr lang="en-US" i="1" dirty="0">
                <a:effectLst/>
              </a:rPr>
            </a:br>
            <a:r>
              <a:rPr lang="en-US" i="1" dirty="0">
                <a:effectLst/>
              </a:rPr>
              <a:t>“But what about you?” he asked. “</a:t>
            </a:r>
            <a:r>
              <a:rPr lang="en-US" b="1" dirty="0">
                <a:effectLst/>
              </a:rPr>
              <a:t>Who do you say I am?</a:t>
            </a:r>
            <a:r>
              <a:rPr lang="en-US" i="1" dirty="0">
                <a:effectLst/>
              </a:rPr>
              <a:t>”</a:t>
            </a:r>
          </a:p>
          <a:p>
            <a:endParaRPr lang="en-US" i="1" dirty="0">
              <a:effectLst/>
            </a:endParaRPr>
          </a:p>
          <a:p>
            <a:endParaRPr lang="en-US" dirty="0"/>
          </a:p>
        </p:txBody>
      </p:sp>
    </p:spTree>
    <p:extLst>
      <p:ext uri="{BB962C8B-B14F-4D97-AF65-F5344CB8AC3E}">
        <p14:creationId xmlns:p14="http://schemas.microsoft.com/office/powerpoint/2010/main" val="7786341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“Who is this ?“</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p:txBody>
          <a:bodyPr>
            <a:normAutofit lnSpcReduction="10000"/>
          </a:bodyPr>
          <a:lstStyle/>
          <a:p>
            <a:r>
              <a:rPr lang="en-US" b="1" dirty="0">
                <a:effectLst/>
              </a:rPr>
              <a:t>Luke 9, 20 </a:t>
            </a:r>
            <a:br>
              <a:rPr lang="en-US" b="1" dirty="0">
                <a:effectLst/>
              </a:rPr>
            </a:br>
            <a:r>
              <a:rPr lang="en-US" i="1" dirty="0">
                <a:effectLst/>
              </a:rPr>
              <a:t>Peter answered, “</a:t>
            </a:r>
            <a:r>
              <a:rPr lang="en-US" b="1" dirty="0">
                <a:effectLst/>
              </a:rPr>
              <a:t>God’s Messiah</a:t>
            </a:r>
            <a:r>
              <a:rPr lang="en-US" i="1" dirty="0">
                <a:effectLst/>
              </a:rPr>
              <a:t>.”</a:t>
            </a:r>
          </a:p>
          <a:p>
            <a:endParaRPr lang="en-US" sz="1000" i="1" dirty="0">
              <a:effectLst/>
            </a:endParaRPr>
          </a:p>
          <a:p>
            <a:r>
              <a:rPr lang="en-US" b="1" dirty="0">
                <a:effectLst/>
              </a:rPr>
              <a:t>Philippians 2:9-11 </a:t>
            </a:r>
            <a:r>
              <a:rPr lang="en-US" dirty="0">
                <a:effectLst/>
              </a:rPr>
              <a:t/>
            </a:r>
            <a:br>
              <a:rPr lang="en-US" dirty="0">
                <a:effectLst/>
              </a:rPr>
            </a:br>
            <a:r>
              <a:rPr lang="en-US" i="1" baseline="30000" dirty="0"/>
              <a:t>9 </a:t>
            </a:r>
            <a:r>
              <a:rPr lang="en-US" i="1" dirty="0"/>
              <a:t>Therefore God exalted him to the highest place</a:t>
            </a:r>
            <a:br>
              <a:rPr lang="en-US" i="1" dirty="0"/>
            </a:br>
            <a:r>
              <a:rPr lang="en-US" i="1" dirty="0"/>
              <a:t>and gave him the name that is above every name,</a:t>
            </a:r>
            <a:r>
              <a:rPr lang="en-US" i="1" baseline="30000" dirty="0"/>
              <a:t>10 </a:t>
            </a:r>
            <a:r>
              <a:rPr lang="en-US" i="1" dirty="0"/>
              <a:t>that at the name of Jesus every knee should bow, in heaven and on earth and under the earth,</a:t>
            </a:r>
            <a:r>
              <a:rPr lang="en-US" i="1" baseline="30000" dirty="0"/>
              <a:t>11 </a:t>
            </a:r>
            <a:r>
              <a:rPr lang="en-US" i="1" dirty="0"/>
              <a:t>and every tongue acknowledge that Jesus Christ is Lord, to the glory of God the Father.</a:t>
            </a:r>
          </a:p>
          <a:p>
            <a:endParaRPr lang="en-US" i="1" dirty="0"/>
          </a:p>
        </p:txBody>
      </p:sp>
    </p:spTree>
    <p:extLst>
      <p:ext uri="{BB962C8B-B14F-4D97-AF65-F5344CB8AC3E}">
        <p14:creationId xmlns:p14="http://schemas.microsoft.com/office/powerpoint/2010/main" val="4066579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1252-2E42-4DCE-B426-B529E6887E2B}"/>
              </a:ext>
            </a:extLst>
          </p:cNvPr>
          <p:cNvSpPr>
            <a:spLocks noGrp="1"/>
          </p:cNvSpPr>
          <p:nvPr>
            <p:ph type="title"/>
          </p:nvPr>
        </p:nvSpPr>
        <p:spPr/>
        <p:txBody>
          <a:bodyPr/>
          <a:lstStyle/>
          <a:p>
            <a:r>
              <a:rPr lang="en-US" dirty="0"/>
              <a:t>Who is He to us ?</a:t>
            </a:r>
          </a:p>
        </p:txBody>
      </p:sp>
      <p:sp>
        <p:nvSpPr>
          <p:cNvPr id="3" name="Text Placeholder 2">
            <a:extLst>
              <a:ext uri="{FF2B5EF4-FFF2-40B4-BE49-F238E27FC236}">
                <a16:creationId xmlns="" xmlns:a16="http://schemas.microsoft.com/office/drawing/2014/main" id="{447CF032-7DF7-48A9-BE10-C4752C1F8F4B}"/>
              </a:ext>
            </a:extLst>
          </p:cNvPr>
          <p:cNvSpPr>
            <a:spLocks noGrp="1"/>
          </p:cNvSpPr>
          <p:nvPr>
            <p:ph type="body" idx="1"/>
          </p:nvPr>
        </p:nvSpPr>
        <p:spPr>
          <a:xfrm>
            <a:off x="457200" y="1052736"/>
            <a:ext cx="8229600" cy="5073427"/>
          </a:xfrm>
        </p:spPr>
        <p:txBody>
          <a:bodyPr>
            <a:normAutofit lnSpcReduction="10000"/>
          </a:bodyPr>
          <a:lstStyle/>
          <a:p>
            <a:r>
              <a:rPr lang="en-US" dirty="0">
                <a:effectLst/>
              </a:rPr>
              <a:t>In a world that tries to turn us away from Jesus, we are safe in the power that Jesus brings, the power of love, and fulness of life.</a:t>
            </a:r>
          </a:p>
          <a:p>
            <a:r>
              <a:rPr lang="en-US" dirty="0">
                <a:effectLst/>
              </a:rPr>
              <a:t>The demon possessed man was given back the fulness of his life.</a:t>
            </a:r>
            <a:endParaRPr lang="en-US" i="1" dirty="0">
              <a:effectLst/>
            </a:endParaRPr>
          </a:p>
          <a:p>
            <a:r>
              <a:rPr lang="en-US" b="1" dirty="0">
                <a:effectLst/>
              </a:rPr>
              <a:t>Romans 8: 38-39</a:t>
            </a:r>
          </a:p>
          <a:p>
            <a:r>
              <a:rPr lang="en-US" b="1" dirty="0">
                <a:effectLst/>
              </a:rPr>
              <a:t>	</a:t>
            </a:r>
            <a:r>
              <a:rPr lang="en-US" i="1" baseline="30000" dirty="0">
                <a:effectLst/>
              </a:rPr>
              <a:t>38 </a:t>
            </a:r>
            <a:r>
              <a:rPr lang="en-US" i="1" dirty="0">
                <a:effectLst/>
              </a:rPr>
              <a:t>For I am convinced that neither death nor life, neither angels nor demons, neither the present nor the future, nor any powers, </a:t>
            </a:r>
            <a:r>
              <a:rPr lang="en-US" i="1" baseline="30000" dirty="0">
                <a:effectLst/>
              </a:rPr>
              <a:t>39 </a:t>
            </a:r>
            <a:r>
              <a:rPr lang="en-US" i="1" dirty="0">
                <a:effectLst/>
              </a:rPr>
              <a:t>neither height nor depth, nor anything else in all creation, will be able to separate us from the love of God that is in Christ Jesus our Lord.</a:t>
            </a:r>
          </a:p>
          <a:p>
            <a:endParaRPr lang="en-US" i="1" dirty="0"/>
          </a:p>
        </p:txBody>
      </p:sp>
    </p:spTree>
    <p:extLst>
      <p:ext uri="{BB962C8B-B14F-4D97-AF65-F5344CB8AC3E}">
        <p14:creationId xmlns:p14="http://schemas.microsoft.com/office/powerpoint/2010/main" val="1855648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F8335-33CA-4C32-88F9-C90AAA8C96B1}"/>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4F44ADC8-F25C-4B2D-B169-841C7EA289EC}"/>
              </a:ext>
            </a:extLst>
          </p:cNvPr>
          <p:cNvSpPr>
            <a:spLocks noGrp="1"/>
          </p:cNvSpPr>
          <p:nvPr>
            <p:ph type="body" idx="1"/>
          </p:nvPr>
        </p:nvSpPr>
        <p:spPr/>
        <p:txBody>
          <a:bodyPr/>
          <a:lstStyle/>
          <a:p>
            <a:endParaRPr lang="en-US"/>
          </a:p>
        </p:txBody>
      </p:sp>
      <p:pic>
        <p:nvPicPr>
          <p:cNvPr id="5" name="Picture 4">
            <a:extLst>
              <a:ext uri="{FF2B5EF4-FFF2-40B4-BE49-F238E27FC236}">
                <a16:creationId xmlns="" xmlns:a16="http://schemas.microsoft.com/office/drawing/2014/main" id="{C653CFAC-335F-41B6-8B85-DFD6996E6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4" y="-189620"/>
            <a:ext cx="9181714" cy="6282916"/>
          </a:xfrm>
          <a:prstGeom prst="rect">
            <a:avLst/>
          </a:prstGeom>
        </p:spPr>
      </p:pic>
    </p:spTree>
    <p:extLst>
      <p:ext uri="{BB962C8B-B14F-4D97-AF65-F5344CB8AC3E}">
        <p14:creationId xmlns:p14="http://schemas.microsoft.com/office/powerpoint/2010/main" val="209024189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48C298A-4C82-47DC-A25C-6837CB9D7569}"/>
              </a:ext>
            </a:extLst>
          </p:cNvPr>
          <p:cNvSpPr>
            <a:spLocks noGrp="1"/>
          </p:cNvSpPr>
          <p:nvPr>
            <p:ph type="body" idx="1"/>
          </p:nvPr>
        </p:nvSpPr>
        <p:spPr/>
        <p:txBody>
          <a:bodyPr/>
          <a:lstStyle/>
          <a:p>
            <a:r>
              <a:rPr lang="en-US" dirty="0"/>
              <a:t>The life of the demon possessed man was fully restored and he became the first missionary to the gentiles.</a:t>
            </a:r>
          </a:p>
          <a:p>
            <a:endParaRPr lang="en-US" dirty="0"/>
          </a:p>
          <a:p>
            <a:r>
              <a:rPr lang="en-US" dirty="0"/>
              <a:t>God also reserved a special mission to a, once demon possessed, woman …</a:t>
            </a:r>
          </a:p>
          <a:p>
            <a:r>
              <a:rPr lang="en-US" dirty="0"/>
              <a:t>					… Mary Magdalene.</a:t>
            </a:r>
          </a:p>
        </p:txBody>
      </p:sp>
    </p:spTree>
    <p:extLst>
      <p:ext uri="{BB962C8B-B14F-4D97-AF65-F5344CB8AC3E}">
        <p14:creationId xmlns:p14="http://schemas.microsoft.com/office/powerpoint/2010/main" val="2841785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48C298A-4C82-47DC-A25C-6837CB9D7569}"/>
              </a:ext>
            </a:extLst>
          </p:cNvPr>
          <p:cNvSpPr>
            <a:spLocks noGrp="1"/>
          </p:cNvSpPr>
          <p:nvPr>
            <p:ph type="body" idx="1"/>
          </p:nvPr>
        </p:nvSpPr>
        <p:spPr>
          <a:xfrm>
            <a:off x="457200" y="332656"/>
            <a:ext cx="8435280" cy="5793507"/>
          </a:xfrm>
        </p:spPr>
        <p:txBody>
          <a:bodyPr>
            <a:normAutofit lnSpcReduction="10000"/>
          </a:bodyPr>
          <a:lstStyle/>
          <a:p>
            <a:r>
              <a:rPr lang="en-US" b="1" dirty="0">
                <a:effectLst/>
              </a:rPr>
              <a:t>Luke 8:1-3 </a:t>
            </a:r>
          </a:p>
          <a:p>
            <a:r>
              <a:rPr lang="en-US" b="1" dirty="0">
                <a:effectLst/>
              </a:rPr>
              <a:t>	</a:t>
            </a:r>
            <a:r>
              <a:rPr lang="en-US" sz="2600" b="1" i="1" baseline="30000" dirty="0">
                <a:effectLst/>
              </a:rPr>
              <a:t>1</a:t>
            </a:r>
            <a:r>
              <a:rPr lang="en-US" sz="2600" i="1" baseline="30000" dirty="0">
                <a:effectLst/>
              </a:rPr>
              <a:t> </a:t>
            </a:r>
            <a:r>
              <a:rPr lang="en-US" sz="2600" i="1" dirty="0">
                <a:effectLst/>
              </a:rPr>
              <a:t>After this, Jesus traveled about from one town and village to another, proclaiming the good news of the kingdom of God. The Twelve were with him, </a:t>
            </a:r>
            <a:r>
              <a:rPr lang="en-US" sz="2600" i="1" baseline="30000" dirty="0">
                <a:effectLst/>
              </a:rPr>
              <a:t>2 </a:t>
            </a:r>
            <a:r>
              <a:rPr lang="en-US" sz="2600" i="1" dirty="0">
                <a:effectLst/>
              </a:rPr>
              <a:t>and also some women who had been cured of evil spirits and diseases: </a:t>
            </a:r>
            <a:r>
              <a:rPr lang="en-US" sz="2600" b="1" i="1" dirty="0">
                <a:effectLst/>
              </a:rPr>
              <a:t>Mary (called Magdalene) from whom seven demons had come out</a:t>
            </a:r>
            <a:r>
              <a:rPr lang="en-US" sz="2600" i="1" dirty="0">
                <a:effectLst/>
              </a:rPr>
              <a:t>; </a:t>
            </a:r>
            <a:r>
              <a:rPr lang="en-US" sz="2600" i="1" baseline="30000" dirty="0">
                <a:effectLst/>
              </a:rPr>
              <a:t>3 </a:t>
            </a:r>
            <a:r>
              <a:rPr lang="en-US" sz="2600" i="1" dirty="0">
                <a:effectLst/>
              </a:rPr>
              <a:t>Joanna the wife of </a:t>
            </a:r>
            <a:r>
              <a:rPr lang="en-US" sz="2600" i="1" dirty="0" err="1">
                <a:effectLst/>
              </a:rPr>
              <a:t>Chuza</a:t>
            </a:r>
            <a:r>
              <a:rPr lang="en-US" sz="2600" i="1" dirty="0">
                <a:effectLst/>
              </a:rPr>
              <a:t>, the manager of Herod’s household; Susanna; and many others. These women were helping to support them out of their own means.</a:t>
            </a:r>
          </a:p>
          <a:p>
            <a:r>
              <a:rPr lang="en-US" b="1" dirty="0">
                <a:effectLst/>
              </a:rPr>
              <a:t>Mark 16:9</a:t>
            </a:r>
          </a:p>
          <a:p>
            <a:r>
              <a:rPr lang="en-US" sz="2600" i="1" baseline="30000" dirty="0"/>
              <a:t>9 </a:t>
            </a:r>
            <a:r>
              <a:rPr lang="en-US" sz="2600" i="1" dirty="0"/>
              <a:t>When Jesus rose early on the first day of the week, he appeared first to Mary Magdalene,</a:t>
            </a:r>
            <a:r>
              <a:rPr lang="en-US" sz="2600" dirty="0"/>
              <a:t> </a:t>
            </a:r>
            <a:r>
              <a:rPr lang="en-US" sz="2600" i="1" dirty="0"/>
              <a:t>out of whom he had driven seven demons.</a:t>
            </a:r>
            <a:r>
              <a:rPr lang="en-US" sz="2600" dirty="0"/>
              <a:t> </a:t>
            </a:r>
          </a:p>
          <a:p>
            <a:endParaRPr lang="en-US" i="1" dirty="0">
              <a:effectLst/>
            </a:endParaRPr>
          </a:p>
        </p:txBody>
      </p:sp>
    </p:spTree>
    <p:extLst>
      <p:ext uri="{BB962C8B-B14F-4D97-AF65-F5344CB8AC3E}">
        <p14:creationId xmlns:p14="http://schemas.microsoft.com/office/powerpoint/2010/main" val="26645494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9427005-BD7C-4F19-8FD9-2C2B262EC316}"/>
              </a:ext>
            </a:extLst>
          </p:cNvPr>
          <p:cNvSpPr>
            <a:spLocks noGrp="1"/>
          </p:cNvSpPr>
          <p:nvPr>
            <p:ph type="body" idx="1"/>
          </p:nvPr>
        </p:nvSpPr>
        <p:spPr/>
        <p:txBody>
          <a:bodyPr/>
          <a:lstStyle/>
          <a:p>
            <a:r>
              <a:rPr lang="en-US" dirty="0"/>
              <a:t>Jesus is Lord over everything.</a:t>
            </a:r>
          </a:p>
          <a:p>
            <a:r>
              <a:rPr lang="en-US" dirty="0"/>
              <a:t>We are protected by his love.</a:t>
            </a:r>
          </a:p>
          <a:p>
            <a:r>
              <a:rPr lang="en-US" dirty="0"/>
              <a:t>He offers us rest, against any negative power. </a:t>
            </a:r>
          </a:p>
        </p:txBody>
      </p:sp>
    </p:spTree>
    <p:extLst>
      <p:ext uri="{BB962C8B-B14F-4D97-AF65-F5344CB8AC3E}">
        <p14:creationId xmlns:p14="http://schemas.microsoft.com/office/powerpoint/2010/main" val="84901392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3C487-F11E-4CF3-97F6-41E29BBE2AC4}"/>
              </a:ext>
            </a:extLst>
          </p:cNvPr>
          <p:cNvSpPr>
            <a:spLocks noGrp="1"/>
          </p:cNvSpPr>
          <p:nvPr>
            <p:ph type="title"/>
          </p:nvPr>
        </p:nvSpPr>
        <p:spPr>
          <a:xfrm>
            <a:off x="-37496" y="116632"/>
            <a:ext cx="9290016" cy="1143000"/>
          </a:xfrm>
        </p:spPr>
        <p:txBody>
          <a:bodyPr/>
          <a:lstStyle/>
          <a:p>
            <a:r>
              <a:rPr lang="en-US" sz="2000" dirty="0"/>
              <a:t>Bartolomeu Dias (P) – first European to sail around the Cape of Good Hope</a:t>
            </a:r>
          </a:p>
        </p:txBody>
      </p:sp>
      <p:pic>
        <p:nvPicPr>
          <p:cNvPr id="9" name="Content Placeholder 8">
            <a:extLst>
              <a:ext uri="{FF2B5EF4-FFF2-40B4-BE49-F238E27FC236}">
                <a16:creationId xmlns="" xmlns:a16="http://schemas.microsoft.com/office/drawing/2014/main" id="{FD7F7418-53E5-49A3-91A5-C0C71DA6BA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40" y="791010"/>
            <a:ext cx="9073992" cy="6052282"/>
          </a:xfrm>
        </p:spPr>
      </p:pic>
    </p:spTree>
    <p:extLst>
      <p:ext uri="{BB962C8B-B14F-4D97-AF65-F5344CB8AC3E}">
        <p14:creationId xmlns:p14="http://schemas.microsoft.com/office/powerpoint/2010/main" val="22297761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94FA8-BECA-48E0-B819-A781CA55D7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18DF1E8E-774C-4805-B9DC-46F282AE0C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81" y="1"/>
            <a:ext cx="9174581" cy="6858000"/>
          </a:xfrm>
        </p:spPr>
      </p:pic>
      <p:sp>
        <p:nvSpPr>
          <p:cNvPr id="6" name="Title 1">
            <a:extLst>
              <a:ext uri="{FF2B5EF4-FFF2-40B4-BE49-F238E27FC236}">
                <a16:creationId xmlns="" xmlns:a16="http://schemas.microsoft.com/office/drawing/2014/main" id="{47DFE615-BE8B-47E5-8800-5FDEC3E6FFC5}"/>
              </a:ext>
            </a:extLst>
          </p:cNvPr>
          <p:cNvSpPr txBox="1">
            <a:spLocks/>
          </p:cNvSpPr>
          <p:nvPr/>
        </p:nvSpPr>
        <p:spPr>
          <a:xfrm>
            <a:off x="-37496" y="116632"/>
            <a:ext cx="9290016" cy="1143000"/>
          </a:xfrm>
          <a:prstGeom prst="rect">
            <a:avLst/>
          </a:prstGeom>
        </p:spPr>
        <p:txBody>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r>
              <a:rPr lang="en-US" sz="2000" kern="0" dirty="0"/>
              <a:t>First man on the moon (the one taking this picture of Buzz Aldrin)</a:t>
            </a:r>
          </a:p>
        </p:txBody>
      </p:sp>
    </p:spTree>
    <p:extLst>
      <p:ext uri="{BB962C8B-B14F-4D97-AF65-F5344CB8AC3E}">
        <p14:creationId xmlns:p14="http://schemas.microsoft.com/office/powerpoint/2010/main" val="42409084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0F0F9-D27A-46D5-98C5-CBAE2C1BE7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9C734D6A-BA01-48AD-A421-063F5AF14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472683" cy="6858000"/>
          </a:xfrm>
        </p:spPr>
      </p:pic>
      <p:pic>
        <p:nvPicPr>
          <p:cNvPr id="7" name="Picture 6">
            <a:extLst>
              <a:ext uri="{FF2B5EF4-FFF2-40B4-BE49-F238E27FC236}">
                <a16:creationId xmlns="" xmlns:a16="http://schemas.microsoft.com/office/drawing/2014/main" id="{C8328C66-424C-4E85-BD4F-92483F56B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794" y="1692276"/>
            <a:ext cx="3645024" cy="3645024"/>
          </a:xfrm>
          <a:prstGeom prst="rect">
            <a:avLst/>
          </a:prstGeom>
        </p:spPr>
      </p:pic>
    </p:spTree>
    <p:extLst>
      <p:ext uri="{BB962C8B-B14F-4D97-AF65-F5344CB8AC3E}">
        <p14:creationId xmlns:p14="http://schemas.microsoft.com/office/powerpoint/2010/main" val="7913664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7150ED-BEFF-4E0B-96E5-70F7B9E75753}"/>
              </a:ext>
            </a:extLst>
          </p:cNvPr>
          <p:cNvSpPr>
            <a:spLocks noGrp="1"/>
          </p:cNvSpPr>
          <p:nvPr>
            <p:ph idx="1"/>
          </p:nvPr>
        </p:nvSpPr>
        <p:spPr/>
        <p:txBody>
          <a:bodyPr/>
          <a:lstStyle/>
          <a:p>
            <a:r>
              <a:rPr lang="en-US" dirty="0"/>
              <a:t>Who was the first missionary to the Gentiles ?</a:t>
            </a:r>
          </a:p>
        </p:txBody>
      </p:sp>
    </p:spTree>
    <p:extLst>
      <p:ext uri="{BB962C8B-B14F-4D97-AF65-F5344CB8AC3E}">
        <p14:creationId xmlns:p14="http://schemas.microsoft.com/office/powerpoint/2010/main" val="41092603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DC3C5-2962-463C-8C28-F9F262B9EF8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9D82377-6B8C-48E8-A343-7E154B81D496}"/>
              </a:ext>
            </a:extLst>
          </p:cNvPr>
          <p:cNvSpPr>
            <a:spLocks noGrp="1"/>
          </p:cNvSpPr>
          <p:nvPr>
            <p:ph idx="1"/>
          </p:nvPr>
        </p:nvSpPr>
        <p:spPr/>
        <p:txBody>
          <a:bodyPr/>
          <a:lstStyle/>
          <a:p>
            <a:endParaRPr lang="en-US"/>
          </a:p>
        </p:txBody>
      </p:sp>
      <p:pic>
        <p:nvPicPr>
          <p:cNvPr id="4" name="Picture 3" descr="Gerelateerde afbeelding">
            <a:extLst>
              <a:ext uri="{FF2B5EF4-FFF2-40B4-BE49-F238E27FC236}">
                <a16:creationId xmlns="" xmlns:a16="http://schemas.microsoft.com/office/drawing/2014/main" id="{472F02AD-3F7B-4B4A-9666-9246738B5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909" cy="6237312"/>
          </a:xfrm>
          <a:prstGeom prst="rect">
            <a:avLst/>
          </a:prstGeom>
          <a:noFill/>
          <a:ln>
            <a:noFill/>
          </a:ln>
        </p:spPr>
      </p:pic>
      <p:sp>
        <p:nvSpPr>
          <p:cNvPr id="5" name="TextBox 4">
            <a:extLst>
              <a:ext uri="{FF2B5EF4-FFF2-40B4-BE49-F238E27FC236}">
                <a16:creationId xmlns="" xmlns:a16="http://schemas.microsoft.com/office/drawing/2014/main" id="{20876BB7-2FEF-4B91-A95B-5EB8A25C5A5E}"/>
              </a:ext>
            </a:extLst>
          </p:cNvPr>
          <p:cNvSpPr txBox="1"/>
          <p:nvPr/>
        </p:nvSpPr>
        <p:spPr>
          <a:xfrm>
            <a:off x="734278" y="6327284"/>
            <a:ext cx="5565914" cy="369332"/>
          </a:xfrm>
          <a:prstGeom prst="rect">
            <a:avLst/>
          </a:prstGeom>
          <a:noFill/>
        </p:spPr>
        <p:txBody>
          <a:bodyPr wrap="square" rtlCol="0">
            <a:spAutoFit/>
          </a:bodyPr>
          <a:lstStyle/>
          <a:p>
            <a:r>
              <a:rPr lang="en-US" dirty="0">
                <a:solidFill>
                  <a:srgbClr val="FFFFFF"/>
                </a:solidFill>
                <a:latin typeface="Arial" panose="020B0604020202020204" pitchFamily="34" charset="0"/>
                <a:cs typeface="Arial" panose="020B0604020202020204" pitchFamily="34" charset="0"/>
              </a:rPr>
              <a:t>Peter’s journeys</a:t>
            </a:r>
          </a:p>
        </p:txBody>
      </p:sp>
    </p:spTree>
    <p:extLst>
      <p:ext uri="{BB962C8B-B14F-4D97-AF65-F5344CB8AC3E}">
        <p14:creationId xmlns:p14="http://schemas.microsoft.com/office/powerpoint/2010/main" val="15153796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39A76-CFC9-4EF2-BBD6-E3D30FEC55E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FB687AC-C31D-4C37-AA7F-C8FE35E79EA1}"/>
              </a:ext>
            </a:extLst>
          </p:cNvPr>
          <p:cNvSpPr>
            <a:spLocks noGrp="1"/>
          </p:cNvSpPr>
          <p:nvPr>
            <p:ph idx="1"/>
          </p:nvPr>
        </p:nvSpPr>
        <p:spPr/>
        <p:txBody>
          <a:bodyPr/>
          <a:lstStyle/>
          <a:p>
            <a:endParaRPr lang="en-US"/>
          </a:p>
        </p:txBody>
      </p:sp>
      <p:pic>
        <p:nvPicPr>
          <p:cNvPr id="4" name="Picture 3" descr="Afbeeldingsresultaat voor paul mission trips">
            <a:extLst>
              <a:ext uri="{FF2B5EF4-FFF2-40B4-BE49-F238E27FC236}">
                <a16:creationId xmlns="" xmlns:a16="http://schemas.microsoft.com/office/drawing/2014/main" id="{F7795B8D-DA85-485C-9CA2-E5D1040EB8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07"/>
            <a:ext cx="9153074" cy="5611147"/>
          </a:xfrm>
          <a:prstGeom prst="rect">
            <a:avLst/>
          </a:prstGeom>
          <a:noFill/>
          <a:ln>
            <a:noFill/>
          </a:ln>
        </p:spPr>
      </p:pic>
      <p:sp>
        <p:nvSpPr>
          <p:cNvPr id="5" name="TextBox 4">
            <a:extLst>
              <a:ext uri="{FF2B5EF4-FFF2-40B4-BE49-F238E27FC236}">
                <a16:creationId xmlns="" xmlns:a16="http://schemas.microsoft.com/office/drawing/2014/main" id="{4B9FBE83-38EC-4625-930F-5E51F0675088}"/>
              </a:ext>
            </a:extLst>
          </p:cNvPr>
          <p:cNvSpPr txBox="1"/>
          <p:nvPr/>
        </p:nvSpPr>
        <p:spPr>
          <a:xfrm>
            <a:off x="734278" y="6327284"/>
            <a:ext cx="5565914" cy="369332"/>
          </a:xfrm>
          <a:prstGeom prst="rect">
            <a:avLst/>
          </a:prstGeom>
          <a:noFill/>
        </p:spPr>
        <p:txBody>
          <a:bodyPr wrap="square" rtlCol="0">
            <a:spAutoFit/>
          </a:bodyPr>
          <a:lstStyle/>
          <a:p>
            <a:r>
              <a:rPr lang="en-US" dirty="0">
                <a:solidFill>
                  <a:srgbClr val="FFFFFF"/>
                </a:solidFill>
                <a:latin typeface="Arial" panose="020B0604020202020204" pitchFamily="34" charset="0"/>
                <a:cs typeface="Arial" panose="020B0604020202020204" pitchFamily="34" charset="0"/>
              </a:rPr>
              <a:t>Paul’s journeys</a:t>
            </a:r>
          </a:p>
        </p:txBody>
      </p:sp>
    </p:spTree>
    <p:extLst>
      <p:ext uri="{BB962C8B-B14F-4D97-AF65-F5344CB8AC3E}">
        <p14:creationId xmlns:p14="http://schemas.microsoft.com/office/powerpoint/2010/main" val="33163213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CBA7D-5426-4A3E-B803-CF02C68007A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C8E3ABE-AD9B-4048-98E9-3D005EB2B0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2244350"/>
      </p:ext>
    </p:extLst>
  </p:cSld>
  <p:clrMapOvr>
    <a:masterClrMapping/>
  </p:clrMapOvr>
  <p:transition spd="med"/>
</p:sld>
</file>

<file path=ppt/theme/theme1.xml><?xml version="1.0" encoding="utf-8"?>
<a:theme xmlns:a="http://schemas.openxmlformats.org/drawingml/2006/main" name="ICELBlack">
  <a:themeElements>
    <a:clrScheme name="ICELBlack">
      <a:dk1>
        <a:srgbClr val="333333"/>
      </a:dk1>
      <a:lt1>
        <a:srgbClr val="000000"/>
      </a:lt1>
      <a:dk2>
        <a:srgbClr val="A7A7A7"/>
      </a:dk2>
      <a:lt2>
        <a:srgbClr val="535353"/>
      </a:lt2>
      <a:accent1>
        <a:srgbClr val="FFCCCC"/>
      </a:accent1>
      <a:accent2>
        <a:srgbClr val="B3E1B3"/>
      </a:accent2>
      <a:accent3>
        <a:srgbClr val="D1DBD1"/>
      </a:accent3>
      <a:accent4>
        <a:srgbClr val="2A2A2A"/>
      </a:accent4>
      <a:accent5>
        <a:srgbClr val="FFE2E2"/>
      </a:accent5>
      <a:accent6>
        <a:srgbClr val="A2CCA2"/>
      </a:accent6>
      <a:hlink>
        <a:srgbClr val="0000FF"/>
      </a:hlink>
      <a:folHlink>
        <a:srgbClr val="FF00FF"/>
      </a:folHlink>
    </a:clrScheme>
    <a:fontScheme name="ICELBlack">
      <a:majorFont>
        <a:latin typeface="Times New Roman"/>
        <a:ea typeface="Times New Roman"/>
        <a:cs typeface="Times New Roman"/>
      </a:majorFont>
      <a:minorFont>
        <a:latin typeface="Helvetica"/>
        <a:ea typeface="Helvetica"/>
        <a:cs typeface="Helvetica"/>
      </a:minorFont>
    </a:fontScheme>
    <a:fmtScheme name="ICEL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9BDA9"/>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CELBlack">
  <a:themeElements>
    <a:clrScheme name="ICELBlack">
      <a:dk1>
        <a:srgbClr val="333333"/>
      </a:dk1>
      <a:lt1>
        <a:srgbClr val="FFFFFF"/>
      </a:lt1>
      <a:dk2>
        <a:srgbClr val="A7A7A7"/>
      </a:dk2>
      <a:lt2>
        <a:srgbClr val="535353"/>
      </a:lt2>
      <a:accent1>
        <a:srgbClr val="FFCCCC"/>
      </a:accent1>
      <a:accent2>
        <a:srgbClr val="B3E1B3"/>
      </a:accent2>
      <a:accent3>
        <a:srgbClr val="D1DBD1"/>
      </a:accent3>
      <a:accent4>
        <a:srgbClr val="2A2A2A"/>
      </a:accent4>
      <a:accent5>
        <a:srgbClr val="FFE2E2"/>
      </a:accent5>
      <a:accent6>
        <a:srgbClr val="A2CCA2"/>
      </a:accent6>
      <a:hlink>
        <a:srgbClr val="0000FF"/>
      </a:hlink>
      <a:folHlink>
        <a:srgbClr val="FF00FF"/>
      </a:folHlink>
    </a:clrScheme>
    <a:fontScheme name="ICELBlack">
      <a:majorFont>
        <a:latin typeface="Times New Roman"/>
        <a:ea typeface="Times New Roman"/>
        <a:cs typeface="Times New Roman"/>
      </a:majorFont>
      <a:minorFont>
        <a:latin typeface="Helvetica"/>
        <a:ea typeface="Helvetica"/>
        <a:cs typeface="Helvetica"/>
      </a:minorFont>
    </a:fontScheme>
    <a:fmtScheme name="ICEL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9BDA9"/>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On-screen Show (4:3)</PresentationFormat>
  <Paragraphs>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ICELBlack</vt:lpstr>
      <vt:lpstr>PowerPoint Presentation</vt:lpstr>
      <vt:lpstr>PowerPoint Presentation</vt:lpstr>
      <vt:lpstr>Bartolomeu Dias (P) – first European to sail around the Cape of Good Hope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Extreme and sad case </vt:lpstr>
      <vt:lpstr>A serious message</vt:lpstr>
      <vt:lpstr>But with a serious message</vt:lpstr>
      <vt:lpstr>“Who is this ?“</vt:lpstr>
      <vt:lpstr>“Who is this ?“</vt:lpstr>
      <vt:lpstr>Who is He to us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christophe mertens</cp:lastModifiedBy>
  <cp:revision>4</cp:revision>
  <dcterms:modified xsi:type="dcterms:W3CDTF">2019-06-25T06:28:45Z</dcterms:modified>
</cp:coreProperties>
</file>