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5" r:id="rId1"/>
  </p:sldMasterIdLst>
  <p:notesMasterIdLst>
    <p:notesMasterId r:id="rId36"/>
  </p:notesMasterIdLst>
  <p:sldIdLst>
    <p:sldId id="328" r:id="rId2"/>
    <p:sldId id="329" r:id="rId3"/>
    <p:sldId id="330" r:id="rId4"/>
    <p:sldId id="331" r:id="rId5"/>
    <p:sldId id="332" r:id="rId6"/>
    <p:sldId id="333" r:id="rId7"/>
    <p:sldId id="334" r:id="rId8"/>
    <p:sldId id="335" r:id="rId9"/>
    <p:sldId id="336" r:id="rId10"/>
    <p:sldId id="337" r:id="rId11"/>
    <p:sldId id="338" r:id="rId12"/>
    <p:sldId id="339" r:id="rId13"/>
    <p:sldId id="340" r:id="rId14"/>
    <p:sldId id="341" r:id="rId15"/>
    <p:sldId id="342" r:id="rId16"/>
    <p:sldId id="343" r:id="rId17"/>
    <p:sldId id="344" r:id="rId18"/>
    <p:sldId id="345" r:id="rId19"/>
    <p:sldId id="346" r:id="rId20"/>
    <p:sldId id="347" r:id="rId21"/>
    <p:sldId id="348" r:id="rId22"/>
    <p:sldId id="349" r:id="rId23"/>
    <p:sldId id="350" r:id="rId24"/>
    <p:sldId id="351" r:id="rId25"/>
    <p:sldId id="352" r:id="rId26"/>
    <p:sldId id="353" r:id="rId27"/>
    <p:sldId id="354" r:id="rId28"/>
    <p:sldId id="355" r:id="rId29"/>
    <p:sldId id="356" r:id="rId30"/>
    <p:sldId id="357" r:id="rId31"/>
    <p:sldId id="358" r:id="rId32"/>
    <p:sldId id="359" r:id="rId33"/>
    <p:sldId id="360" r:id="rId34"/>
    <p:sldId id="361"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4" d="100"/>
          <a:sy n="94" d="100"/>
        </p:scale>
        <p:origin x="41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1BFD34E2-0FFF-4D8C-BCA5-3DE1F6CB355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l-BE"/>
          </a:p>
        </p:txBody>
      </p:sp>
      <p:sp>
        <p:nvSpPr>
          <p:cNvPr id="3" name="Tijdelijke aanduiding voor datum 2">
            <a:extLst>
              <a:ext uri="{FF2B5EF4-FFF2-40B4-BE49-F238E27FC236}">
                <a16:creationId xmlns:a16="http://schemas.microsoft.com/office/drawing/2014/main" id="{0D4F533C-B7A4-4E05-A92B-A3CCB349A121}"/>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9E0121FE-FA78-419F-ABD0-02285090BAEA}" type="datetimeFigureOut">
              <a:rPr lang="nl-BE"/>
              <a:pPr>
                <a:defRPr/>
              </a:pPr>
              <a:t>16/12/2019</a:t>
            </a:fld>
            <a:endParaRPr lang="nl-BE"/>
          </a:p>
        </p:txBody>
      </p:sp>
      <p:sp>
        <p:nvSpPr>
          <p:cNvPr id="4" name="Tijdelijke aanduiding voor dia-afbeelding 3">
            <a:extLst>
              <a:ext uri="{FF2B5EF4-FFF2-40B4-BE49-F238E27FC236}">
                <a16:creationId xmlns:a16="http://schemas.microsoft.com/office/drawing/2014/main" id="{7CBFF9FD-0E3B-4371-AC95-34E979C1C840}"/>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nl-BE" noProof="0"/>
          </a:p>
        </p:txBody>
      </p:sp>
      <p:sp>
        <p:nvSpPr>
          <p:cNvPr id="5" name="Tijdelijke aanduiding voor notities 4">
            <a:extLst>
              <a:ext uri="{FF2B5EF4-FFF2-40B4-BE49-F238E27FC236}">
                <a16:creationId xmlns:a16="http://schemas.microsoft.com/office/drawing/2014/main" id="{700002C3-8035-461C-90AB-B7E6E8AB4BB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BE" noProof="0"/>
          </a:p>
        </p:txBody>
      </p:sp>
      <p:sp>
        <p:nvSpPr>
          <p:cNvPr id="6" name="Tijdelijke aanduiding voor voettekst 5">
            <a:extLst>
              <a:ext uri="{FF2B5EF4-FFF2-40B4-BE49-F238E27FC236}">
                <a16:creationId xmlns:a16="http://schemas.microsoft.com/office/drawing/2014/main" id="{8313AED9-B453-4EE3-B026-268669F1CC5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l-BE"/>
          </a:p>
        </p:txBody>
      </p:sp>
      <p:sp>
        <p:nvSpPr>
          <p:cNvPr id="7" name="Tijdelijke aanduiding voor dianummer 6">
            <a:extLst>
              <a:ext uri="{FF2B5EF4-FFF2-40B4-BE49-F238E27FC236}">
                <a16:creationId xmlns:a16="http://schemas.microsoft.com/office/drawing/2014/main" id="{53189763-4DAA-4217-834A-BC1BA6476A8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2296A186-372D-4A44-9DD6-10580CAFDF51}" type="slidenum">
              <a:rPr lang="nl-BE" altLang="en-US"/>
              <a:pPr/>
              <a:t>‹#›</a:t>
            </a:fld>
            <a:endParaRPr lang="nl-BE"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a:extLst>
              <a:ext uri="{FF2B5EF4-FFF2-40B4-BE49-F238E27FC236}">
                <a16:creationId xmlns:a16="http://schemas.microsoft.com/office/drawing/2014/main" id="{2BA2D2A0-D54F-4690-AE68-5DBB885934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Notes Placeholder 2">
            <a:extLst>
              <a:ext uri="{FF2B5EF4-FFF2-40B4-BE49-F238E27FC236}">
                <a16:creationId xmlns:a16="http://schemas.microsoft.com/office/drawing/2014/main" id="{FA3ED731-F064-4913-9D3D-E34C768915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a:t>Message for you: The Lord is with you! The Lord looks with favor upon you!</a:t>
            </a:r>
          </a:p>
          <a:p>
            <a:pPr marL="171450" indent="-171450">
              <a:spcBef>
                <a:spcPct val="0"/>
              </a:spcBef>
              <a:buFontTx/>
              <a:buChar char="•"/>
            </a:pPr>
            <a:endParaRPr lang="en-US" altLang="en-US"/>
          </a:p>
          <a:p>
            <a:pPr marL="171450" indent="-171450">
              <a:spcBef>
                <a:spcPct val="0"/>
              </a:spcBef>
              <a:buFontTx/>
              <a:buChar char="•"/>
            </a:pPr>
            <a:endParaRPr lang="en-US" altLang="en-US"/>
          </a:p>
          <a:p>
            <a:pPr marL="171450" indent="-171450">
              <a:spcBef>
                <a:spcPct val="0"/>
              </a:spcBef>
              <a:buFontTx/>
              <a:buChar char="•"/>
            </a:pPr>
            <a:r>
              <a:rPr lang="en-US" altLang="en-US"/>
              <a:t>The Lord is with me?</a:t>
            </a:r>
          </a:p>
          <a:p>
            <a:pPr marL="171450" indent="-171450">
              <a:spcBef>
                <a:spcPct val="0"/>
              </a:spcBef>
              <a:buFontTx/>
              <a:buChar char="•"/>
            </a:pPr>
            <a:r>
              <a:rPr lang="en-US" altLang="en-US"/>
              <a:t>David was favored. Abraham was favored. The Lord was with them.</a:t>
            </a:r>
          </a:p>
          <a:p>
            <a:pPr marL="171450" indent="-171450">
              <a:spcBef>
                <a:spcPct val="0"/>
              </a:spcBef>
              <a:buFontTx/>
              <a:buChar char="•"/>
            </a:pPr>
            <a:r>
              <a:rPr lang="en-US" altLang="en-US"/>
              <a:t>But I am only a young girl from Nazareth!</a:t>
            </a:r>
          </a:p>
        </p:txBody>
      </p:sp>
      <p:sp>
        <p:nvSpPr>
          <p:cNvPr id="375812" name="Slide Number Placeholder 3">
            <a:extLst>
              <a:ext uri="{FF2B5EF4-FFF2-40B4-BE49-F238E27FC236}">
                <a16:creationId xmlns:a16="http://schemas.microsoft.com/office/drawing/2014/main" id="{3D1ACE30-1F08-4796-B27B-2B0FBC7DB0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fld id="{17DFAC73-5858-4E7B-BE27-DF8F09BD4E24}" type="slidenum">
              <a:rPr lang="en-US" altLang="en-US">
                <a:solidFill>
                  <a:srgbClr val="000000"/>
                </a:solidFill>
                <a:latin typeface="Calibri" panose="020F0502020204030204" pitchFamily="34" charset="0"/>
              </a:rPr>
              <a:pPr/>
              <a:t>8</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a:extLst>
              <a:ext uri="{FF2B5EF4-FFF2-40B4-BE49-F238E27FC236}">
                <a16:creationId xmlns:a16="http://schemas.microsoft.com/office/drawing/2014/main" id="{EB7D6079-9D3E-4F9B-BC22-8ED9C06D03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6835" name="Notes Placeholder 2">
            <a:extLst>
              <a:ext uri="{FF2B5EF4-FFF2-40B4-BE49-F238E27FC236}">
                <a16:creationId xmlns:a16="http://schemas.microsoft.com/office/drawing/2014/main" id="{90775D85-6BD8-4E6E-8C02-220FBA5BE6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endParaRPr lang="en-CA" altLang="en-US"/>
          </a:p>
          <a:p>
            <a:pPr marL="171450" indent="-171450">
              <a:spcBef>
                <a:spcPct val="0"/>
              </a:spcBef>
              <a:buFontTx/>
              <a:buChar char="•"/>
            </a:pPr>
            <a:endParaRPr lang="en-CA" altLang="en-US"/>
          </a:p>
          <a:p>
            <a:pPr marL="171450" indent="-171450">
              <a:spcBef>
                <a:spcPct val="0"/>
              </a:spcBef>
              <a:buFontTx/>
              <a:buChar char="•"/>
            </a:pPr>
            <a:endParaRPr lang="en-CA" altLang="en-US"/>
          </a:p>
          <a:p>
            <a:pPr marL="171450" indent="-171450">
              <a:spcBef>
                <a:spcPct val="0"/>
              </a:spcBef>
              <a:buFontTx/>
              <a:buChar char="•"/>
            </a:pPr>
            <a:endParaRPr lang="en-CA" altLang="en-US"/>
          </a:p>
          <a:p>
            <a:pPr marL="171450" indent="-171450">
              <a:spcBef>
                <a:spcPct val="0"/>
              </a:spcBef>
              <a:buFontTx/>
              <a:buChar char="•"/>
            </a:pPr>
            <a:r>
              <a:rPr lang="en-CA" altLang="en-US"/>
              <a:t>Remember David’s sermon 2 weeks ago? - God uses ordinary people, places, objects to do miracles!</a:t>
            </a:r>
            <a:endParaRPr lang="en-US" altLang="en-US"/>
          </a:p>
        </p:txBody>
      </p:sp>
      <p:sp>
        <p:nvSpPr>
          <p:cNvPr id="376836" name="Slide Number Placeholder 3">
            <a:extLst>
              <a:ext uri="{FF2B5EF4-FFF2-40B4-BE49-F238E27FC236}">
                <a16:creationId xmlns:a16="http://schemas.microsoft.com/office/drawing/2014/main" id="{7089858F-E107-42EA-9FC0-8FE17A7082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fld id="{78E27BBC-6A2F-4688-AB76-820359DFD628}" type="slidenum">
              <a:rPr lang="en-US" altLang="en-US">
                <a:solidFill>
                  <a:srgbClr val="000000"/>
                </a:solidFill>
                <a:latin typeface="Calibri" panose="020F0502020204030204" pitchFamily="34" charset="0"/>
              </a:rPr>
              <a:pPr/>
              <a:t>9</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a:extLst>
              <a:ext uri="{FF2B5EF4-FFF2-40B4-BE49-F238E27FC236}">
                <a16:creationId xmlns:a16="http://schemas.microsoft.com/office/drawing/2014/main" id="{F2B5D472-26EF-4BD9-B5A8-C2A0F8F351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9" name="Notes Placeholder 2">
            <a:extLst>
              <a:ext uri="{FF2B5EF4-FFF2-40B4-BE49-F238E27FC236}">
                <a16:creationId xmlns:a16="http://schemas.microsoft.com/office/drawing/2014/main" id="{F9F95067-7E67-417F-9FA1-DD6B70CAB8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77860" name="Slide Number Placeholder 3">
            <a:extLst>
              <a:ext uri="{FF2B5EF4-FFF2-40B4-BE49-F238E27FC236}">
                <a16:creationId xmlns:a16="http://schemas.microsoft.com/office/drawing/2014/main" id="{150F7A06-8169-4173-B6DE-85339B0C0A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fld id="{EF902B99-906D-433C-84C3-40095B4A5B9B}" type="slidenum">
              <a:rPr lang="en-US" altLang="en-US">
                <a:solidFill>
                  <a:srgbClr val="000000"/>
                </a:solidFill>
                <a:latin typeface="Calibri" panose="020F0502020204030204" pitchFamily="34" charset="0"/>
              </a:rPr>
              <a:pPr/>
              <a:t>23</a:t>
            </a:fld>
            <a:endParaRPr lang="en-US" altLang="en-US">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bwMode="auto">
          <a:xfrm>
            <a:off x="762000" y="1143000"/>
            <a:ext cx="7772400" cy="11430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a:lvl1pPr>
          </a:lstStyle>
          <a:p>
            <a:r>
              <a:rPr lang="en-US"/>
              <a:t>Click to edit Master title style</a:t>
            </a:r>
          </a:p>
        </p:txBody>
      </p:sp>
      <p:sp>
        <p:nvSpPr>
          <p:cNvPr id="2051" name="Rectangle 3"/>
          <p:cNvSpPr>
            <a:spLocks noGrp="1" noChangeArrowheads="1"/>
          </p:cNvSpPr>
          <p:nvPr>
            <p:ph type="subTitle" idx="1"/>
          </p:nvPr>
        </p:nvSpPr>
        <p:spPr bwMode="auto">
          <a:xfrm>
            <a:off x="1447800" y="3124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defRPr/>
            </a:lvl1pPr>
          </a:lstStyle>
          <a:p>
            <a:r>
              <a:rPr lang="en-US"/>
              <a:t>Click to edit Master subtitle style</a:t>
            </a:r>
          </a:p>
        </p:txBody>
      </p:sp>
    </p:spTree>
    <p:extLst>
      <p:ext uri="{BB962C8B-B14F-4D97-AF65-F5344CB8AC3E}">
        <p14:creationId xmlns:p14="http://schemas.microsoft.com/office/powerpoint/2010/main" val="1476736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en-US"/>
              <a:t>Click to edit Master title style</a:t>
            </a:r>
            <a:endParaRPr lang="nl-NL"/>
          </a:p>
        </p:txBody>
      </p:sp>
      <p:sp>
        <p:nvSpPr>
          <p:cNvPr id="3" name="Tijdelijke aanduiding voor verticale tekst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979825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nl-NL"/>
          </a:p>
        </p:txBody>
      </p:sp>
      <p:sp>
        <p:nvSpPr>
          <p:cNvPr id="3" name="Tijdelijke aanduiding voor verticale tekst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924129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2800" b="1">
                <a:latin typeface="Arial" pitchFamily="34" charset="0"/>
                <a:cs typeface="Arial" pitchFamily="34" charset="0"/>
              </a:defRPr>
            </a:lvl1pPr>
          </a:lstStyle>
          <a:p>
            <a:r>
              <a:rPr lang="en-US"/>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36701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sz="2800" b="1">
                <a:latin typeface="Arial" pitchFamily="34" charset="0"/>
                <a:cs typeface="Arial" pitchFamily="34" charset="0"/>
              </a:defRPr>
            </a:lvl1pPr>
          </a:lstStyle>
          <a:p>
            <a:r>
              <a:rPr lang="en-US"/>
              <a:t>Click to edit Master title style</a:t>
            </a:r>
            <a:endParaRPr lang="nl-NL" dirty="0"/>
          </a:p>
        </p:txBody>
      </p:sp>
      <p:sp>
        <p:nvSpPr>
          <p:cNvPr id="3" name="Tijdelijke aanduiding voor inhoud 2"/>
          <p:cNvSpPr>
            <a:spLocks noGrp="1"/>
          </p:cNvSpPr>
          <p:nvPr>
            <p:ph idx="1"/>
          </p:nvPr>
        </p:nvSpPr>
        <p:spPr>
          <a:xfrm>
            <a:off x="457200" y="1600200"/>
            <a:ext cx="8229600" cy="4525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1690717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nl-NL"/>
          </a:p>
        </p:txBody>
      </p:sp>
      <p:sp>
        <p:nvSpPr>
          <p:cNvPr id="3" name="Tijdelijke aanduiding voor teks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37318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en-US"/>
              <a:t>Click to edit Master title style</a:t>
            </a:r>
            <a:endParaRPr lang="nl-NL"/>
          </a:p>
        </p:txBody>
      </p:sp>
      <p:sp>
        <p:nvSpPr>
          <p:cNvPr id="3" name="Tijdelijke aanduiding voor inhoud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inhoud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02056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nl-NL"/>
          </a:p>
        </p:txBody>
      </p:sp>
      <p:sp>
        <p:nvSpPr>
          <p:cNvPr id="3" name="Tijdelijke aanduiding voor teks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Tijdelijke aanduiding voor inhoud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ijdelijke aanduiding voor inhoud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90434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en-US"/>
              <a:t>Click to edit Master title style</a:t>
            </a:r>
            <a:endParaRPr lang="nl-NL"/>
          </a:p>
        </p:txBody>
      </p:sp>
    </p:spTree>
    <p:extLst>
      <p:ext uri="{BB962C8B-B14F-4D97-AF65-F5344CB8AC3E}">
        <p14:creationId xmlns:p14="http://schemas.microsoft.com/office/powerpoint/2010/main" val="1862395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182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nl-NL"/>
          </a:p>
        </p:txBody>
      </p:sp>
      <p:sp>
        <p:nvSpPr>
          <p:cNvPr id="3" name="Tijdelijke aanduiding voor inhoud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teks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5834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nl-NL"/>
          </a:p>
        </p:txBody>
      </p:sp>
      <p:sp>
        <p:nvSpPr>
          <p:cNvPr id="3" name="Tijdelijke aanduiding voor afbeelding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l-NL" noProof="0"/>
          </a:p>
        </p:txBody>
      </p:sp>
      <p:sp>
        <p:nvSpPr>
          <p:cNvPr id="4" name="Tijdelijke aanduiding voor teks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0995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1FF454B9-AC67-47FA-891B-D2340D1CC5AB}"/>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948488" y="6105525"/>
            <a:ext cx="2195512"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5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 id="2147484290" r:id="rId12"/>
  </p:sldLayoutIdLst>
  <p:txStyles>
    <p:titleStyle>
      <a:lvl1pPr algn="ctr" rtl="0" fontAlgn="base">
        <a:spcBef>
          <a:spcPct val="0"/>
        </a:spcBef>
        <a:spcAft>
          <a:spcPct val="0"/>
        </a:spcAft>
        <a:defRPr kumimoji="1" sz="4800">
          <a:solidFill>
            <a:srgbClr val="FFFFFF"/>
          </a:solidFill>
          <a:effectLst>
            <a:outerShdw blurRad="38100" dist="38100" dir="2700000" algn="tl">
              <a:srgbClr val="578963"/>
            </a:outerShdw>
          </a:effectLst>
          <a:latin typeface="+mj-lt"/>
          <a:ea typeface="+mj-ea"/>
          <a:cs typeface="+mj-cs"/>
        </a:defRPr>
      </a:lvl1pPr>
      <a:lvl2pPr algn="ctr" rtl="0" fontAlgn="base">
        <a:spcBef>
          <a:spcPct val="0"/>
        </a:spcBef>
        <a:spcAft>
          <a:spcPct val="0"/>
        </a:spcAft>
        <a:defRPr kumimoji="1" sz="4800">
          <a:solidFill>
            <a:srgbClr val="FFFFFF"/>
          </a:solidFill>
          <a:effectLst>
            <a:outerShdw blurRad="38100" dist="38100" dir="2700000" algn="tl">
              <a:srgbClr val="578963"/>
            </a:outerShdw>
          </a:effectLst>
          <a:latin typeface="Tahoma" pitchFamily="34" charset="0"/>
        </a:defRPr>
      </a:lvl2pPr>
      <a:lvl3pPr algn="ctr" rtl="0" fontAlgn="base">
        <a:spcBef>
          <a:spcPct val="0"/>
        </a:spcBef>
        <a:spcAft>
          <a:spcPct val="0"/>
        </a:spcAft>
        <a:defRPr kumimoji="1" sz="4800">
          <a:solidFill>
            <a:srgbClr val="FFFFFF"/>
          </a:solidFill>
          <a:effectLst>
            <a:outerShdw blurRad="38100" dist="38100" dir="2700000" algn="tl">
              <a:srgbClr val="578963"/>
            </a:outerShdw>
          </a:effectLst>
          <a:latin typeface="Tahoma" pitchFamily="34" charset="0"/>
        </a:defRPr>
      </a:lvl3pPr>
      <a:lvl4pPr algn="ctr" rtl="0" fontAlgn="base">
        <a:spcBef>
          <a:spcPct val="0"/>
        </a:spcBef>
        <a:spcAft>
          <a:spcPct val="0"/>
        </a:spcAft>
        <a:defRPr kumimoji="1" sz="4800">
          <a:solidFill>
            <a:srgbClr val="FFFFFF"/>
          </a:solidFill>
          <a:effectLst>
            <a:outerShdw blurRad="38100" dist="38100" dir="2700000" algn="tl">
              <a:srgbClr val="578963"/>
            </a:outerShdw>
          </a:effectLst>
          <a:latin typeface="Tahoma" pitchFamily="34" charset="0"/>
        </a:defRPr>
      </a:lvl4pPr>
      <a:lvl5pPr algn="ctr" rtl="0" fontAlgn="base">
        <a:spcBef>
          <a:spcPct val="0"/>
        </a:spcBef>
        <a:spcAft>
          <a:spcPct val="0"/>
        </a:spcAft>
        <a:defRPr kumimoji="1" sz="4800">
          <a:solidFill>
            <a:srgbClr val="FFFFFF"/>
          </a:solidFill>
          <a:effectLst>
            <a:outerShdw blurRad="38100" dist="38100" dir="2700000" algn="tl">
              <a:srgbClr val="578963"/>
            </a:outerShdw>
          </a:effectLst>
          <a:latin typeface="Tahoma" pitchFamily="34" charset="0"/>
        </a:defRPr>
      </a:lvl5pPr>
      <a:lvl6pPr marL="457200" algn="ctr" rtl="0" eaLnBrk="1" fontAlgn="base" hangingPunct="1">
        <a:spcBef>
          <a:spcPct val="0"/>
        </a:spcBef>
        <a:spcAft>
          <a:spcPct val="0"/>
        </a:spcAft>
        <a:defRPr kumimoji="1" sz="4800">
          <a:solidFill>
            <a:srgbClr val="FFFFFF"/>
          </a:solidFill>
          <a:effectLst>
            <a:outerShdw blurRad="38100" dist="38100" dir="2700000" algn="tl">
              <a:srgbClr val="578963"/>
            </a:outerShdw>
          </a:effectLst>
          <a:latin typeface="Tahoma" pitchFamily="34" charset="0"/>
        </a:defRPr>
      </a:lvl6pPr>
      <a:lvl7pPr marL="914400" algn="ctr" rtl="0" eaLnBrk="1" fontAlgn="base" hangingPunct="1">
        <a:spcBef>
          <a:spcPct val="0"/>
        </a:spcBef>
        <a:spcAft>
          <a:spcPct val="0"/>
        </a:spcAft>
        <a:defRPr kumimoji="1" sz="4800">
          <a:solidFill>
            <a:srgbClr val="FFFFFF"/>
          </a:solidFill>
          <a:effectLst>
            <a:outerShdw blurRad="38100" dist="38100" dir="2700000" algn="tl">
              <a:srgbClr val="578963"/>
            </a:outerShdw>
          </a:effectLst>
          <a:latin typeface="Tahoma" pitchFamily="34" charset="0"/>
        </a:defRPr>
      </a:lvl7pPr>
      <a:lvl8pPr marL="1371600" algn="ctr" rtl="0" eaLnBrk="1" fontAlgn="base" hangingPunct="1">
        <a:spcBef>
          <a:spcPct val="0"/>
        </a:spcBef>
        <a:spcAft>
          <a:spcPct val="0"/>
        </a:spcAft>
        <a:defRPr kumimoji="1" sz="4800">
          <a:solidFill>
            <a:srgbClr val="FFFFFF"/>
          </a:solidFill>
          <a:effectLst>
            <a:outerShdw blurRad="38100" dist="38100" dir="2700000" algn="tl">
              <a:srgbClr val="578963"/>
            </a:outerShdw>
          </a:effectLst>
          <a:latin typeface="Tahoma" pitchFamily="34" charset="0"/>
        </a:defRPr>
      </a:lvl8pPr>
      <a:lvl9pPr marL="1828800" algn="ctr" rtl="0" eaLnBrk="1" fontAlgn="base" hangingPunct="1">
        <a:spcBef>
          <a:spcPct val="0"/>
        </a:spcBef>
        <a:spcAft>
          <a:spcPct val="0"/>
        </a:spcAft>
        <a:defRPr kumimoji="1" sz="4800">
          <a:solidFill>
            <a:srgbClr val="FFFFFF"/>
          </a:solidFill>
          <a:effectLst>
            <a:outerShdw blurRad="38100" dist="38100" dir="2700000" algn="tl">
              <a:srgbClr val="578963"/>
            </a:outerShdw>
          </a:effectLst>
          <a:latin typeface="Tahoma" pitchFamily="34" charset="0"/>
        </a:defRPr>
      </a:lvl9pPr>
    </p:titleStyle>
    <p:bodyStyle>
      <a:lvl1pPr marL="342900" indent="-342900" algn="l" rtl="0" fontAlgn="base">
        <a:spcBef>
          <a:spcPct val="20000"/>
        </a:spcBef>
        <a:spcAft>
          <a:spcPct val="0"/>
        </a:spcAft>
        <a:buClr>
          <a:srgbClr val="FFCC66"/>
        </a:buClr>
        <a:buFont typeface="Webdings" panose="05030102010509060703" pitchFamily="18" charset="2"/>
        <a:defRPr kumimoji="1" sz="2800">
          <a:solidFill>
            <a:srgbClr val="FFFFFF"/>
          </a:solidFill>
          <a:effectLst>
            <a:outerShdw blurRad="38100" dist="38100" dir="2700000" algn="tl">
              <a:srgbClr val="578963"/>
            </a:outerShdw>
          </a:effectLst>
          <a:latin typeface="+mn-lt"/>
          <a:ea typeface="+mn-ea"/>
          <a:cs typeface="+mn-cs"/>
        </a:defRPr>
      </a:lvl1pPr>
      <a:lvl2pPr marL="742950" indent="-285750" algn="l" rtl="0" fontAlgn="base">
        <a:spcBef>
          <a:spcPct val="20000"/>
        </a:spcBef>
        <a:spcAft>
          <a:spcPct val="0"/>
        </a:spcAft>
        <a:buClr>
          <a:srgbClr val="FFCC66"/>
        </a:buClr>
        <a:buFont typeface="Webdings" panose="05030102010509060703" pitchFamily="18" charset="2"/>
        <a:defRPr kumimoji="1" sz="2400">
          <a:solidFill>
            <a:srgbClr val="FFFFFF"/>
          </a:solidFill>
          <a:effectLst>
            <a:outerShdw blurRad="38100" dist="38100" dir="2700000" algn="tl">
              <a:srgbClr val="578963"/>
            </a:outerShdw>
          </a:effectLst>
          <a:latin typeface="+mn-lt"/>
        </a:defRPr>
      </a:lvl2pPr>
      <a:lvl3pPr marL="1143000" indent="-228600" algn="l" rtl="0" fontAlgn="base">
        <a:spcBef>
          <a:spcPct val="20000"/>
        </a:spcBef>
        <a:spcAft>
          <a:spcPct val="0"/>
        </a:spcAft>
        <a:buClr>
          <a:srgbClr val="FFCC66"/>
        </a:buClr>
        <a:buFont typeface="Webdings" panose="05030102010509060703" pitchFamily="18" charset="2"/>
        <a:defRPr kumimoji="1" sz="2000">
          <a:solidFill>
            <a:srgbClr val="FFFFFF"/>
          </a:solidFill>
          <a:effectLst>
            <a:outerShdw blurRad="38100" dist="38100" dir="2700000" algn="tl">
              <a:srgbClr val="578963"/>
            </a:outerShdw>
          </a:effectLst>
          <a:latin typeface="+mn-lt"/>
        </a:defRPr>
      </a:lvl3pPr>
      <a:lvl4pPr marL="1600200" indent="-228600" algn="l" rtl="0" fontAlgn="base">
        <a:spcBef>
          <a:spcPct val="20000"/>
        </a:spcBef>
        <a:spcAft>
          <a:spcPct val="0"/>
        </a:spcAft>
        <a:buClr>
          <a:srgbClr val="FFCC66"/>
        </a:buClr>
        <a:buFont typeface="Webdings" panose="05030102010509060703" pitchFamily="18" charset="2"/>
        <a:defRPr kumimoji="1">
          <a:solidFill>
            <a:srgbClr val="FFFFFF"/>
          </a:solidFill>
          <a:effectLst>
            <a:outerShdw blurRad="38100" dist="38100" dir="2700000" algn="tl">
              <a:srgbClr val="578963"/>
            </a:outerShdw>
          </a:effectLst>
          <a:latin typeface="+mn-lt"/>
        </a:defRPr>
      </a:lvl4pPr>
      <a:lvl5pPr marL="2057400" indent="-228600" algn="l" rtl="0" fontAlgn="base">
        <a:spcBef>
          <a:spcPct val="20000"/>
        </a:spcBef>
        <a:spcAft>
          <a:spcPct val="0"/>
        </a:spcAft>
        <a:buClr>
          <a:srgbClr val="FFCC66"/>
        </a:buClr>
        <a:buFont typeface="Webdings" panose="05030102010509060703" pitchFamily="18" charset="2"/>
        <a:defRPr kumimoji="1">
          <a:solidFill>
            <a:srgbClr val="FFFFFF"/>
          </a:solidFill>
          <a:effectLst>
            <a:outerShdw blurRad="38100" dist="38100" dir="2700000" algn="tl">
              <a:srgbClr val="578963"/>
            </a:outerShdw>
          </a:effectLst>
          <a:latin typeface="+mn-lt"/>
        </a:defRPr>
      </a:lvl5pPr>
      <a:lvl6pPr marL="2514600" indent="-228600" algn="l" rtl="0" eaLnBrk="1" fontAlgn="base" hangingPunct="1">
        <a:spcBef>
          <a:spcPct val="20000"/>
        </a:spcBef>
        <a:spcAft>
          <a:spcPct val="0"/>
        </a:spcAft>
        <a:buClr>
          <a:srgbClr val="FFCC66"/>
        </a:buClr>
        <a:buFont typeface="Webdings" pitchFamily="18" charset="2"/>
        <a:defRPr kumimoji="1">
          <a:solidFill>
            <a:srgbClr val="FFFFFF"/>
          </a:solidFill>
          <a:effectLst>
            <a:outerShdw blurRad="38100" dist="38100" dir="2700000" algn="tl">
              <a:srgbClr val="578963"/>
            </a:outerShdw>
          </a:effectLst>
          <a:latin typeface="+mn-lt"/>
        </a:defRPr>
      </a:lvl6pPr>
      <a:lvl7pPr marL="2971800" indent="-228600" algn="l" rtl="0" eaLnBrk="1" fontAlgn="base" hangingPunct="1">
        <a:spcBef>
          <a:spcPct val="20000"/>
        </a:spcBef>
        <a:spcAft>
          <a:spcPct val="0"/>
        </a:spcAft>
        <a:buClr>
          <a:srgbClr val="FFCC66"/>
        </a:buClr>
        <a:buFont typeface="Webdings" pitchFamily="18" charset="2"/>
        <a:defRPr kumimoji="1">
          <a:solidFill>
            <a:srgbClr val="FFFFFF"/>
          </a:solidFill>
          <a:effectLst>
            <a:outerShdw blurRad="38100" dist="38100" dir="2700000" algn="tl">
              <a:srgbClr val="578963"/>
            </a:outerShdw>
          </a:effectLst>
          <a:latin typeface="+mn-lt"/>
        </a:defRPr>
      </a:lvl7pPr>
      <a:lvl8pPr marL="3429000" indent="-228600" algn="l" rtl="0" eaLnBrk="1" fontAlgn="base" hangingPunct="1">
        <a:spcBef>
          <a:spcPct val="20000"/>
        </a:spcBef>
        <a:spcAft>
          <a:spcPct val="0"/>
        </a:spcAft>
        <a:buClr>
          <a:srgbClr val="FFCC66"/>
        </a:buClr>
        <a:buFont typeface="Webdings" pitchFamily="18" charset="2"/>
        <a:defRPr kumimoji="1">
          <a:solidFill>
            <a:srgbClr val="FFFFFF"/>
          </a:solidFill>
          <a:effectLst>
            <a:outerShdw blurRad="38100" dist="38100" dir="2700000" algn="tl">
              <a:srgbClr val="578963"/>
            </a:outerShdw>
          </a:effectLst>
          <a:latin typeface="+mn-lt"/>
        </a:defRPr>
      </a:lvl8pPr>
      <a:lvl9pPr marL="3886200" indent="-228600" algn="l" rtl="0" eaLnBrk="1" fontAlgn="base" hangingPunct="1">
        <a:spcBef>
          <a:spcPct val="20000"/>
        </a:spcBef>
        <a:spcAft>
          <a:spcPct val="0"/>
        </a:spcAft>
        <a:buClr>
          <a:srgbClr val="FFCC66"/>
        </a:buClr>
        <a:buFont typeface="Webdings" pitchFamily="18" charset="2"/>
        <a:defRPr kumimoji="1">
          <a:solidFill>
            <a:srgbClr val="FFFFFF"/>
          </a:solidFill>
          <a:effectLst>
            <a:outerShdw blurRad="38100" dist="38100" dir="2700000" algn="tl">
              <a:srgbClr val="578963"/>
            </a:outerShdw>
          </a:effectLst>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pic>
        <p:nvPicPr>
          <p:cNvPr id="311298" name="Picture 1">
            <a:extLst>
              <a:ext uri="{FF2B5EF4-FFF2-40B4-BE49-F238E27FC236}">
                <a16:creationId xmlns:a16="http://schemas.microsoft.com/office/drawing/2014/main" id="{CF319947-A748-41C3-ADC6-7DECD11DC8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338" y="0"/>
            <a:ext cx="10256838"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pic>
        <p:nvPicPr>
          <p:cNvPr id="320514" name="Picture 1">
            <a:extLst>
              <a:ext uri="{FF2B5EF4-FFF2-40B4-BE49-F238E27FC236}">
                <a16:creationId xmlns:a16="http://schemas.microsoft.com/office/drawing/2014/main" id="{25D8EB03-AB46-4FA6-80F0-81F0FAA7C0CC}"/>
              </a:ext>
            </a:extLst>
          </p:cNvPr>
          <p:cNvPicPr>
            <a:picLocks noChangeAspect="1"/>
          </p:cNvPicPr>
          <p:nvPr/>
        </p:nvPicPr>
        <p:blipFill>
          <a:blip r:embed="rId2">
            <a:extLst>
              <a:ext uri="{28A0092B-C50C-407E-A947-70E740481C1C}">
                <a14:useLocalDpi xmlns:a14="http://schemas.microsoft.com/office/drawing/2010/main" val="0"/>
              </a:ext>
            </a:extLst>
          </a:blip>
          <a:srcRect b="39101"/>
          <a:stretch>
            <a:fillRect/>
          </a:stretch>
        </p:blipFill>
        <p:spPr bwMode="auto">
          <a:xfrm>
            <a:off x="0" y="1196975"/>
            <a:ext cx="91440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15" name="Rectangle 2">
            <a:extLst>
              <a:ext uri="{FF2B5EF4-FFF2-40B4-BE49-F238E27FC236}">
                <a16:creationId xmlns:a16="http://schemas.microsoft.com/office/drawing/2014/main" id="{42628472-5690-4C1E-B17D-5154B21F741B}"/>
              </a:ext>
            </a:extLst>
          </p:cNvPr>
          <p:cNvSpPr>
            <a:spLocks noChangeArrowheads="1"/>
          </p:cNvSpPr>
          <p:nvPr/>
        </p:nvSpPr>
        <p:spPr bwMode="auto">
          <a:xfrm>
            <a:off x="8266113" y="77788"/>
            <a:ext cx="877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r"/>
            <a:r>
              <a:rPr lang="en-US" altLang="en-US" sz="5400">
                <a:solidFill>
                  <a:srgbClr val="333333"/>
                </a:solidFill>
                <a:latin typeface="Gotham Regular"/>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pic>
        <p:nvPicPr>
          <p:cNvPr id="321538" name="Picture 1">
            <a:extLst>
              <a:ext uri="{FF2B5EF4-FFF2-40B4-BE49-F238E27FC236}">
                <a16:creationId xmlns:a16="http://schemas.microsoft.com/office/drawing/2014/main" id="{72EB54B2-3927-4520-A088-59B5E057CE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9" name="Rectangle 2">
            <a:extLst>
              <a:ext uri="{FF2B5EF4-FFF2-40B4-BE49-F238E27FC236}">
                <a16:creationId xmlns:a16="http://schemas.microsoft.com/office/drawing/2014/main" id="{CAD03C21-A178-409B-8313-EA4FEB957525}"/>
              </a:ext>
            </a:extLst>
          </p:cNvPr>
          <p:cNvSpPr>
            <a:spLocks noChangeArrowheads="1"/>
          </p:cNvSpPr>
          <p:nvPr/>
        </p:nvSpPr>
        <p:spPr bwMode="auto">
          <a:xfrm>
            <a:off x="8266113" y="77788"/>
            <a:ext cx="877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r"/>
            <a:r>
              <a:rPr lang="en-US" altLang="en-US" sz="5400">
                <a:solidFill>
                  <a:srgbClr val="333333"/>
                </a:solidFill>
                <a:latin typeface="Gotham Regular"/>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sp>
        <p:nvSpPr>
          <p:cNvPr id="322562" name="Rectangle 2">
            <a:extLst>
              <a:ext uri="{FF2B5EF4-FFF2-40B4-BE49-F238E27FC236}">
                <a16:creationId xmlns:a16="http://schemas.microsoft.com/office/drawing/2014/main" id="{CB36876F-A305-4C0C-BDF0-9967AD699E3E}"/>
              </a:ext>
            </a:extLst>
          </p:cNvPr>
          <p:cNvSpPr>
            <a:spLocks noChangeArrowheads="1"/>
          </p:cNvSpPr>
          <p:nvPr/>
        </p:nvSpPr>
        <p:spPr bwMode="auto">
          <a:xfrm>
            <a:off x="8266113" y="77788"/>
            <a:ext cx="877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r"/>
            <a:r>
              <a:rPr lang="en-US" altLang="en-US" sz="5400">
                <a:solidFill>
                  <a:srgbClr val="333333"/>
                </a:solidFill>
                <a:latin typeface="Gotham Regular"/>
              </a:rPr>
              <a:t>🤔</a:t>
            </a:r>
          </a:p>
        </p:txBody>
      </p:sp>
      <p:sp>
        <p:nvSpPr>
          <p:cNvPr id="322563" name="TextBox 3">
            <a:extLst>
              <a:ext uri="{FF2B5EF4-FFF2-40B4-BE49-F238E27FC236}">
                <a16:creationId xmlns:a16="http://schemas.microsoft.com/office/drawing/2014/main" id="{0AD88BC6-9556-417C-A7FC-27CEC06C4083}"/>
              </a:ext>
            </a:extLst>
          </p:cNvPr>
          <p:cNvSpPr txBox="1">
            <a:spLocks noChangeArrowheads="1"/>
          </p:cNvSpPr>
          <p:nvPr/>
        </p:nvSpPr>
        <p:spPr bwMode="auto">
          <a:xfrm>
            <a:off x="576263" y="260350"/>
            <a:ext cx="799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C00000"/>
                </a:solidFill>
                <a:latin typeface="Gotham Medium Regular"/>
              </a:rPr>
              <a:t>Letting Jesus Rule</a:t>
            </a:r>
            <a:r>
              <a:rPr lang="en-US" altLang="en-US" sz="2200">
                <a:solidFill>
                  <a:srgbClr val="4D504F"/>
                </a:solidFill>
                <a:latin typeface="Gotham Medium Regular"/>
              </a:rPr>
              <a:t> • Pondering the Word</a:t>
            </a:r>
            <a:endParaRPr lang="en-US" altLang="en-US" sz="2200">
              <a:solidFill>
                <a:srgbClr val="C00000"/>
              </a:solidFill>
              <a:latin typeface="Gotham Medium Regular"/>
            </a:endParaRPr>
          </a:p>
        </p:txBody>
      </p:sp>
      <p:sp>
        <p:nvSpPr>
          <p:cNvPr id="322564" name="TextBox 4">
            <a:extLst>
              <a:ext uri="{FF2B5EF4-FFF2-40B4-BE49-F238E27FC236}">
                <a16:creationId xmlns:a16="http://schemas.microsoft.com/office/drawing/2014/main" id="{F7B30D84-5198-42BE-AA00-88BFCDDAFAD0}"/>
              </a:ext>
            </a:extLst>
          </p:cNvPr>
          <p:cNvSpPr txBox="1">
            <a:spLocks noChangeArrowheads="1"/>
          </p:cNvSpPr>
          <p:nvPr/>
        </p:nvSpPr>
        <p:spPr bwMode="auto">
          <a:xfrm>
            <a:off x="576263" y="2986088"/>
            <a:ext cx="7991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ctr">
              <a:lnSpc>
                <a:spcPct val="125000"/>
              </a:lnSpc>
            </a:pPr>
            <a:r>
              <a:rPr lang="en-US" altLang="en-US" sz="2200">
                <a:solidFill>
                  <a:srgbClr val="4D504F"/>
                </a:solidFill>
                <a:latin typeface="Gotham Medium Regular"/>
              </a:rPr>
              <a:t>It’s </a:t>
            </a:r>
            <a:r>
              <a:rPr lang="en-US" altLang="en-US" sz="2200">
                <a:solidFill>
                  <a:srgbClr val="C00000"/>
                </a:solidFill>
                <a:latin typeface="Gotham Medium Regular"/>
              </a:rPr>
              <a:t>OK</a:t>
            </a:r>
            <a:r>
              <a:rPr lang="en-US" altLang="en-US" sz="2200">
                <a:solidFill>
                  <a:srgbClr val="4D504F"/>
                </a:solidFill>
                <a:latin typeface="Gotham Medium Regular"/>
              </a:rPr>
              <a:t> to ponder.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sp>
        <p:nvSpPr>
          <p:cNvPr id="323586" name="Rectangle 2">
            <a:extLst>
              <a:ext uri="{FF2B5EF4-FFF2-40B4-BE49-F238E27FC236}">
                <a16:creationId xmlns:a16="http://schemas.microsoft.com/office/drawing/2014/main" id="{B073A442-B178-472B-A02E-194A900D3D54}"/>
              </a:ext>
            </a:extLst>
          </p:cNvPr>
          <p:cNvSpPr>
            <a:spLocks noChangeArrowheads="1"/>
          </p:cNvSpPr>
          <p:nvPr/>
        </p:nvSpPr>
        <p:spPr bwMode="auto">
          <a:xfrm>
            <a:off x="8266113" y="77788"/>
            <a:ext cx="877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r"/>
            <a:r>
              <a:rPr lang="en-US" altLang="en-US" sz="5400">
                <a:solidFill>
                  <a:srgbClr val="333333"/>
                </a:solidFill>
                <a:latin typeface="Gotham Regular"/>
              </a:rPr>
              <a:t>🤔</a:t>
            </a:r>
          </a:p>
        </p:txBody>
      </p:sp>
      <p:sp>
        <p:nvSpPr>
          <p:cNvPr id="323587" name="TextBox 3">
            <a:extLst>
              <a:ext uri="{FF2B5EF4-FFF2-40B4-BE49-F238E27FC236}">
                <a16:creationId xmlns:a16="http://schemas.microsoft.com/office/drawing/2014/main" id="{CA7BE878-B2C1-4C69-A2F3-40CA081D66FC}"/>
              </a:ext>
            </a:extLst>
          </p:cNvPr>
          <p:cNvSpPr txBox="1">
            <a:spLocks noChangeArrowheads="1"/>
          </p:cNvSpPr>
          <p:nvPr/>
        </p:nvSpPr>
        <p:spPr bwMode="auto">
          <a:xfrm>
            <a:off x="576263" y="260350"/>
            <a:ext cx="799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C00000"/>
                </a:solidFill>
                <a:latin typeface="Gotham Medium Regular"/>
              </a:rPr>
              <a:t>Letting Jesus Rule</a:t>
            </a:r>
            <a:r>
              <a:rPr lang="en-US" altLang="en-US" sz="2200">
                <a:solidFill>
                  <a:srgbClr val="4D504F"/>
                </a:solidFill>
                <a:latin typeface="Gotham Medium Regular"/>
              </a:rPr>
              <a:t> • Pondering the Word</a:t>
            </a:r>
            <a:endParaRPr lang="en-US" altLang="en-US" sz="2200">
              <a:solidFill>
                <a:srgbClr val="C00000"/>
              </a:solidFill>
              <a:latin typeface="Gotham Medium Regular"/>
            </a:endParaRPr>
          </a:p>
        </p:txBody>
      </p:sp>
      <p:sp>
        <p:nvSpPr>
          <p:cNvPr id="323588" name="TextBox 4">
            <a:extLst>
              <a:ext uri="{FF2B5EF4-FFF2-40B4-BE49-F238E27FC236}">
                <a16:creationId xmlns:a16="http://schemas.microsoft.com/office/drawing/2014/main" id="{9FF63307-DAF8-4CC7-931F-527C0288739F}"/>
              </a:ext>
            </a:extLst>
          </p:cNvPr>
          <p:cNvSpPr txBox="1">
            <a:spLocks noChangeArrowheads="1"/>
          </p:cNvSpPr>
          <p:nvPr/>
        </p:nvSpPr>
        <p:spPr bwMode="auto">
          <a:xfrm>
            <a:off x="576263" y="1504950"/>
            <a:ext cx="799147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nSpc>
                <a:spcPct val="125000"/>
              </a:lnSpc>
            </a:pPr>
            <a:r>
              <a:rPr lang="en-US" altLang="en-US" sz="2200">
                <a:solidFill>
                  <a:srgbClr val="4D504F"/>
                </a:solidFill>
                <a:latin typeface="Gotham Medium Regular"/>
              </a:rPr>
              <a:t>Job 7:19 How long will you not look away from me,</a:t>
            </a:r>
          </a:p>
          <a:p>
            <a:pPr>
              <a:lnSpc>
                <a:spcPct val="125000"/>
              </a:lnSpc>
            </a:pPr>
            <a:r>
              <a:rPr lang="en-US" altLang="en-US" sz="2200">
                <a:solidFill>
                  <a:srgbClr val="4D504F"/>
                </a:solidFill>
                <a:latin typeface="Gotham Medium Regular"/>
              </a:rPr>
              <a:t>    nor leave me alone till I swallow my spit?</a:t>
            </a:r>
          </a:p>
          <a:p>
            <a:pPr>
              <a:lnSpc>
                <a:spcPct val="125000"/>
              </a:lnSpc>
            </a:pPr>
            <a:r>
              <a:rPr lang="en-US" altLang="en-US" sz="2200">
                <a:solidFill>
                  <a:srgbClr val="4D504F"/>
                </a:solidFill>
                <a:latin typeface="Gotham Medium Regular"/>
              </a:rPr>
              <a:t>If I sin, what do I do to you, you watcher of mankind?</a:t>
            </a:r>
          </a:p>
          <a:p>
            <a:pPr>
              <a:lnSpc>
                <a:spcPct val="125000"/>
              </a:lnSpc>
            </a:pPr>
            <a:r>
              <a:rPr lang="en-US" altLang="en-US" sz="2200">
                <a:solidFill>
                  <a:srgbClr val="4D504F"/>
                </a:solidFill>
                <a:latin typeface="Gotham Medium Regular"/>
              </a:rPr>
              <a:t>    Why have you made me your mark?</a:t>
            </a:r>
          </a:p>
          <a:p>
            <a:pPr>
              <a:lnSpc>
                <a:spcPct val="125000"/>
              </a:lnSpc>
            </a:pPr>
            <a:r>
              <a:rPr lang="en-US" altLang="en-US" sz="2200">
                <a:solidFill>
                  <a:srgbClr val="4D504F"/>
                </a:solidFill>
                <a:latin typeface="Gotham Medium Regular"/>
              </a:rPr>
              <a:t>    Why have I become a burden to you?</a:t>
            </a:r>
          </a:p>
          <a:p>
            <a:pPr>
              <a:lnSpc>
                <a:spcPct val="125000"/>
              </a:lnSpc>
            </a:pPr>
            <a:endParaRPr lang="en-US" altLang="en-US" sz="2200">
              <a:solidFill>
                <a:srgbClr val="4D504F"/>
              </a:solidFill>
              <a:latin typeface="Gotham Medium Regular"/>
            </a:endParaRPr>
          </a:p>
          <a:p>
            <a:pPr>
              <a:lnSpc>
                <a:spcPct val="125000"/>
              </a:lnSpc>
            </a:pPr>
            <a:r>
              <a:rPr lang="en-US" altLang="en-US" sz="2200">
                <a:solidFill>
                  <a:srgbClr val="4D504F"/>
                </a:solidFill>
                <a:latin typeface="Gotham Medium Regular"/>
              </a:rPr>
              <a:t>Matt 27:46 And about three o’clock Jesus cried with a loud voice, “Eli, Eli, lema sabachthani?” that is, “My God, my God, why have you forsaken me?”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908A8A"/>
            </a:gs>
            <a:gs pos="30000">
              <a:srgbClr val="908A8A"/>
            </a:gs>
            <a:gs pos="100000">
              <a:srgbClr val="C2C2BF"/>
            </a:gs>
          </a:gsLst>
          <a:lin ang="8100000" scaled="1"/>
        </a:gradFill>
        <a:effectLst/>
      </p:bgPr>
    </p:bg>
    <p:spTree>
      <p:nvGrpSpPr>
        <p:cNvPr id="1" name=""/>
        <p:cNvGrpSpPr/>
        <p:nvPr/>
      </p:nvGrpSpPr>
      <p:grpSpPr>
        <a:xfrm>
          <a:off x="0" y="0"/>
          <a:ext cx="0" cy="0"/>
          <a:chOff x="0" y="0"/>
          <a:chExt cx="0" cy="0"/>
        </a:xfrm>
      </p:grpSpPr>
      <p:pic>
        <p:nvPicPr>
          <p:cNvPr id="324610" name="Picture 3">
            <a:extLst>
              <a:ext uri="{FF2B5EF4-FFF2-40B4-BE49-F238E27FC236}">
                <a16:creationId xmlns:a16="http://schemas.microsoft.com/office/drawing/2014/main" id="{FD6117CF-B7A2-442A-A924-11B682BFDF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11" name="Rectangle 2">
            <a:extLst>
              <a:ext uri="{FF2B5EF4-FFF2-40B4-BE49-F238E27FC236}">
                <a16:creationId xmlns:a16="http://schemas.microsoft.com/office/drawing/2014/main" id="{D00C7D3F-5183-440F-8E22-7D2280E7CD1F}"/>
              </a:ext>
            </a:extLst>
          </p:cNvPr>
          <p:cNvSpPr>
            <a:spLocks noChangeArrowheads="1"/>
          </p:cNvSpPr>
          <p:nvPr/>
        </p:nvSpPr>
        <p:spPr bwMode="auto">
          <a:xfrm>
            <a:off x="8266113" y="77788"/>
            <a:ext cx="877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r"/>
            <a:r>
              <a:rPr lang="en-US" altLang="en-US" sz="5400">
                <a:solidFill>
                  <a:srgbClr val="333333"/>
                </a:solidFill>
                <a:latin typeface="Gotham Regular"/>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pic>
        <p:nvPicPr>
          <p:cNvPr id="325634" name="Picture 2">
            <a:extLst>
              <a:ext uri="{FF2B5EF4-FFF2-40B4-BE49-F238E27FC236}">
                <a16:creationId xmlns:a16="http://schemas.microsoft.com/office/drawing/2014/main" id="{BDA53057-7F1B-4C86-8F16-B17D1CB8F1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47775"/>
            <a:ext cx="91440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5" name="Rectangle 3">
            <a:extLst>
              <a:ext uri="{FF2B5EF4-FFF2-40B4-BE49-F238E27FC236}">
                <a16:creationId xmlns:a16="http://schemas.microsoft.com/office/drawing/2014/main" id="{E8E5771F-9682-41B6-8915-9C49277CBCF6}"/>
              </a:ext>
            </a:extLst>
          </p:cNvPr>
          <p:cNvSpPr>
            <a:spLocks noChangeArrowheads="1"/>
          </p:cNvSpPr>
          <p:nvPr/>
        </p:nvSpPr>
        <p:spPr bwMode="auto">
          <a:xfrm>
            <a:off x="8266113" y="77788"/>
            <a:ext cx="877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r"/>
            <a:r>
              <a:rPr lang="en-US" altLang="en-US" sz="5400">
                <a:solidFill>
                  <a:srgbClr val="333333"/>
                </a:solidFill>
                <a:latin typeface="Gotham Regular"/>
              </a:rP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sp>
        <p:nvSpPr>
          <p:cNvPr id="326658" name="TextBox 3">
            <a:extLst>
              <a:ext uri="{FF2B5EF4-FFF2-40B4-BE49-F238E27FC236}">
                <a16:creationId xmlns:a16="http://schemas.microsoft.com/office/drawing/2014/main" id="{86C9FD8C-A1B7-42CF-8F94-3BA4C08C0560}"/>
              </a:ext>
            </a:extLst>
          </p:cNvPr>
          <p:cNvSpPr txBox="1">
            <a:spLocks noChangeArrowheads="1"/>
          </p:cNvSpPr>
          <p:nvPr/>
        </p:nvSpPr>
        <p:spPr bwMode="auto">
          <a:xfrm>
            <a:off x="576263" y="260350"/>
            <a:ext cx="799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C00000"/>
                </a:solidFill>
                <a:latin typeface="Gotham Medium Regular"/>
              </a:rPr>
              <a:t>Letting Jesus Rule</a:t>
            </a:r>
            <a:r>
              <a:rPr lang="en-US" altLang="en-US" sz="2200">
                <a:solidFill>
                  <a:srgbClr val="4D504F"/>
                </a:solidFill>
                <a:latin typeface="Gotham Medium Regular"/>
              </a:rPr>
              <a:t> • Hearing the Word</a:t>
            </a:r>
            <a:endParaRPr lang="en-US" altLang="en-US" sz="2200">
              <a:solidFill>
                <a:srgbClr val="C00000"/>
              </a:solidFill>
              <a:latin typeface="Gotham Medium Regular"/>
            </a:endParaRPr>
          </a:p>
        </p:txBody>
      </p:sp>
      <p:sp>
        <p:nvSpPr>
          <p:cNvPr id="326659" name="TextBox 4">
            <a:extLst>
              <a:ext uri="{FF2B5EF4-FFF2-40B4-BE49-F238E27FC236}">
                <a16:creationId xmlns:a16="http://schemas.microsoft.com/office/drawing/2014/main" id="{FE05F6F7-4B60-43DD-BC26-43DCD1CDB53D}"/>
              </a:ext>
            </a:extLst>
          </p:cNvPr>
          <p:cNvSpPr txBox="1">
            <a:spLocks noChangeArrowheads="1"/>
          </p:cNvSpPr>
          <p:nvPr/>
        </p:nvSpPr>
        <p:spPr bwMode="auto">
          <a:xfrm>
            <a:off x="576263" y="1717675"/>
            <a:ext cx="7991475"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4D504F"/>
                </a:solidFill>
                <a:latin typeface="Gotham Medium Regular"/>
              </a:rPr>
              <a:t>30 The angel said to her, “</a:t>
            </a:r>
            <a:r>
              <a:rPr lang="en-US" altLang="en-US" sz="2200">
                <a:solidFill>
                  <a:srgbClr val="C00000"/>
                </a:solidFill>
                <a:latin typeface="Gotham Medium Regular"/>
              </a:rPr>
              <a:t>Do not be afraid, Mary, for you have found favor with God.</a:t>
            </a:r>
            <a:r>
              <a:rPr lang="en-US" altLang="en-US" sz="2200">
                <a:solidFill>
                  <a:srgbClr val="4D504F"/>
                </a:solidFill>
                <a:latin typeface="Gotham Medium Regular"/>
              </a:rPr>
              <a:t> 31 And now, you will conceive in your womb and bear a son, and you will name him Jesus. 32 He will be great, and will be called the Son of the Most High, and </a:t>
            </a:r>
            <a:r>
              <a:rPr lang="en-US" altLang="en-US" sz="2200">
                <a:solidFill>
                  <a:srgbClr val="C00000"/>
                </a:solidFill>
                <a:latin typeface="Gotham Medium Regular"/>
              </a:rPr>
              <a:t>the Lord God will give to him the throne of his ancestor David</a:t>
            </a:r>
            <a:r>
              <a:rPr lang="en-US" altLang="en-US" sz="2200">
                <a:solidFill>
                  <a:srgbClr val="4D504F"/>
                </a:solidFill>
                <a:latin typeface="Gotham Medium Regular"/>
              </a:rPr>
              <a:t>. 33 He will reign over the house of Jacob forever, and </a:t>
            </a:r>
            <a:r>
              <a:rPr lang="en-US" altLang="en-US" sz="2200">
                <a:solidFill>
                  <a:srgbClr val="C00000"/>
                </a:solidFill>
                <a:latin typeface="Gotham Medium Regular"/>
              </a:rPr>
              <a:t>of his kingdom there will be no end</a:t>
            </a:r>
            <a:r>
              <a:rPr lang="en-US" altLang="en-US" sz="2200">
                <a:solidFill>
                  <a:srgbClr val="4D504F"/>
                </a:solidFill>
                <a:latin typeface="Gotham Medium Regular"/>
              </a:rPr>
              <a:t>.”</a:t>
            </a:r>
          </a:p>
        </p:txBody>
      </p:sp>
      <p:sp>
        <p:nvSpPr>
          <p:cNvPr id="326660" name="Rectangle 5">
            <a:extLst>
              <a:ext uri="{FF2B5EF4-FFF2-40B4-BE49-F238E27FC236}">
                <a16:creationId xmlns:a16="http://schemas.microsoft.com/office/drawing/2014/main" id="{6D72706E-B6BD-450A-83C7-F1E74951B05F}"/>
              </a:ext>
            </a:extLst>
          </p:cNvPr>
          <p:cNvSpPr>
            <a:spLocks noChangeArrowheads="1"/>
          </p:cNvSpPr>
          <p:nvPr/>
        </p:nvSpPr>
        <p:spPr bwMode="auto">
          <a:xfrm>
            <a:off x="8266113" y="77788"/>
            <a:ext cx="877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r"/>
            <a:r>
              <a:rPr lang="en-US" altLang="en-US" sz="5400">
                <a:solidFill>
                  <a:srgbClr val="333333"/>
                </a:solidFill>
                <a:latin typeface="Gotham Regular"/>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27682" name="Picture 2">
            <a:extLst>
              <a:ext uri="{FF2B5EF4-FFF2-40B4-BE49-F238E27FC236}">
                <a16:creationId xmlns:a16="http://schemas.microsoft.com/office/drawing/2014/main" id="{105B5D44-28E9-4B47-A3C2-122344B098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sp>
        <p:nvSpPr>
          <p:cNvPr id="328706" name="TextBox 3">
            <a:extLst>
              <a:ext uri="{FF2B5EF4-FFF2-40B4-BE49-F238E27FC236}">
                <a16:creationId xmlns:a16="http://schemas.microsoft.com/office/drawing/2014/main" id="{FAA56F14-5321-4D49-B3CD-8977EE1A025B}"/>
              </a:ext>
            </a:extLst>
          </p:cNvPr>
          <p:cNvSpPr txBox="1">
            <a:spLocks noChangeArrowheads="1"/>
          </p:cNvSpPr>
          <p:nvPr/>
        </p:nvSpPr>
        <p:spPr bwMode="auto">
          <a:xfrm>
            <a:off x="576263" y="260350"/>
            <a:ext cx="799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C00000"/>
                </a:solidFill>
                <a:latin typeface="Gotham Medium Regular"/>
              </a:rPr>
              <a:t>Letting Jesus Rule</a:t>
            </a:r>
            <a:r>
              <a:rPr lang="en-US" altLang="en-US" sz="2200">
                <a:solidFill>
                  <a:srgbClr val="4D504F"/>
                </a:solidFill>
                <a:latin typeface="Gotham Medium Regular"/>
              </a:rPr>
              <a:t> • Pondering the Word</a:t>
            </a:r>
            <a:endParaRPr lang="en-US" altLang="en-US" sz="2200">
              <a:solidFill>
                <a:srgbClr val="C00000"/>
              </a:solidFill>
              <a:latin typeface="Gotham Medium Regular"/>
            </a:endParaRPr>
          </a:p>
        </p:txBody>
      </p:sp>
      <p:sp>
        <p:nvSpPr>
          <p:cNvPr id="328707" name="TextBox 4">
            <a:extLst>
              <a:ext uri="{FF2B5EF4-FFF2-40B4-BE49-F238E27FC236}">
                <a16:creationId xmlns:a16="http://schemas.microsoft.com/office/drawing/2014/main" id="{E93BF8CE-B71E-466A-A346-CC8C20E6827F}"/>
              </a:ext>
            </a:extLst>
          </p:cNvPr>
          <p:cNvSpPr txBox="1">
            <a:spLocks noChangeArrowheads="1"/>
          </p:cNvSpPr>
          <p:nvPr/>
        </p:nvSpPr>
        <p:spPr bwMode="auto">
          <a:xfrm>
            <a:off x="576263" y="2986088"/>
            <a:ext cx="79914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4D504F"/>
                </a:solidFill>
                <a:latin typeface="Gotham Medium Regular"/>
              </a:rPr>
              <a:t>34 Mary said to the angel, “</a:t>
            </a:r>
            <a:r>
              <a:rPr lang="en-US" altLang="en-US" sz="2200">
                <a:solidFill>
                  <a:srgbClr val="C00000"/>
                </a:solidFill>
                <a:latin typeface="Gotham Medium Regular"/>
              </a:rPr>
              <a:t>How can this be</a:t>
            </a:r>
            <a:r>
              <a:rPr lang="en-US" altLang="en-US" sz="2200">
                <a:solidFill>
                  <a:srgbClr val="4D504F"/>
                </a:solidFill>
                <a:latin typeface="Gotham Medium Regular"/>
              </a:rPr>
              <a:t>, since I am a virgin?”</a:t>
            </a:r>
          </a:p>
        </p:txBody>
      </p:sp>
      <p:sp>
        <p:nvSpPr>
          <p:cNvPr id="328708" name="Rectangle 5">
            <a:extLst>
              <a:ext uri="{FF2B5EF4-FFF2-40B4-BE49-F238E27FC236}">
                <a16:creationId xmlns:a16="http://schemas.microsoft.com/office/drawing/2014/main" id="{0E47433F-1F9E-4BC0-AF7A-2284A8979343}"/>
              </a:ext>
            </a:extLst>
          </p:cNvPr>
          <p:cNvSpPr>
            <a:spLocks noChangeArrowheads="1"/>
          </p:cNvSpPr>
          <p:nvPr/>
        </p:nvSpPr>
        <p:spPr bwMode="auto">
          <a:xfrm>
            <a:off x="8266113" y="77788"/>
            <a:ext cx="877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r"/>
            <a:r>
              <a:rPr lang="en-US" altLang="en-US" sz="5400">
                <a:solidFill>
                  <a:srgbClr val="333333"/>
                </a:solidFill>
                <a:latin typeface="Gotham Regular"/>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29730" name="Picture 1">
            <a:extLst>
              <a:ext uri="{FF2B5EF4-FFF2-40B4-BE49-F238E27FC236}">
                <a16:creationId xmlns:a16="http://schemas.microsoft.com/office/drawing/2014/main" id="{E50303DA-628A-4AA3-B641-0614C360E9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9475" y="0"/>
            <a:ext cx="4845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sp>
        <p:nvSpPr>
          <p:cNvPr id="312322" name="TextBox 2">
            <a:extLst>
              <a:ext uri="{FF2B5EF4-FFF2-40B4-BE49-F238E27FC236}">
                <a16:creationId xmlns:a16="http://schemas.microsoft.com/office/drawing/2014/main" id="{3A730F47-1268-4E4D-BB97-737608D5F61A}"/>
              </a:ext>
            </a:extLst>
          </p:cNvPr>
          <p:cNvSpPr txBox="1">
            <a:spLocks noChangeArrowheads="1"/>
          </p:cNvSpPr>
          <p:nvPr/>
        </p:nvSpPr>
        <p:spPr bwMode="auto">
          <a:xfrm>
            <a:off x="576263" y="236538"/>
            <a:ext cx="7991475" cy="638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4D504F"/>
                </a:solidFill>
                <a:latin typeface="Gotham Medium Regular"/>
              </a:rPr>
              <a:t>Luke 1:26 In the sixth month the angel Gabriel was sent by God to a town in Galilee called Nazareth, 27 to a virgin engaged to a man whose name was Joseph, of the house of David. The virgin’s name was Mary. 28 And he came to her and said, </a:t>
            </a:r>
            <a:r>
              <a:rPr lang="en-US" altLang="en-US" sz="2200">
                <a:solidFill>
                  <a:srgbClr val="C00000"/>
                </a:solidFill>
                <a:latin typeface="Gotham Medium Regular"/>
              </a:rPr>
              <a:t>“Greetings, favored one! The Lord is with you.”</a:t>
            </a:r>
            <a:r>
              <a:rPr lang="en-US" altLang="en-US" sz="2200">
                <a:solidFill>
                  <a:srgbClr val="4D504F"/>
                </a:solidFill>
                <a:latin typeface="Gotham Medium Regular"/>
              </a:rPr>
              <a:t> 29 But she was much </a:t>
            </a:r>
            <a:r>
              <a:rPr lang="en-US" altLang="en-US" sz="2200">
                <a:solidFill>
                  <a:srgbClr val="C00000"/>
                </a:solidFill>
                <a:latin typeface="Gotham Medium Regular"/>
              </a:rPr>
              <a:t>perplexed</a:t>
            </a:r>
            <a:r>
              <a:rPr lang="en-US" altLang="en-US" sz="2200">
                <a:solidFill>
                  <a:srgbClr val="4D504F"/>
                </a:solidFill>
                <a:latin typeface="Gotham Medium Regular"/>
              </a:rPr>
              <a:t> by his words and </a:t>
            </a:r>
            <a:r>
              <a:rPr lang="en-US" altLang="en-US" sz="2200">
                <a:solidFill>
                  <a:srgbClr val="C00000"/>
                </a:solidFill>
                <a:latin typeface="Gotham Medium Regular"/>
              </a:rPr>
              <a:t>pondered</a:t>
            </a:r>
            <a:r>
              <a:rPr lang="en-US" altLang="en-US" sz="2200">
                <a:solidFill>
                  <a:srgbClr val="4D504F"/>
                </a:solidFill>
                <a:latin typeface="Gotham Medium Regular"/>
              </a:rPr>
              <a:t> what sort of greeting this might be. 30 The angel said to her, “</a:t>
            </a:r>
            <a:r>
              <a:rPr lang="en-US" altLang="en-US" sz="2200">
                <a:solidFill>
                  <a:srgbClr val="C00000"/>
                </a:solidFill>
                <a:latin typeface="Gotham Medium Regular"/>
              </a:rPr>
              <a:t>Do not be afraid, Mary, for you have found favor with God.</a:t>
            </a:r>
            <a:r>
              <a:rPr lang="en-US" altLang="en-US" sz="2200">
                <a:solidFill>
                  <a:srgbClr val="4D504F"/>
                </a:solidFill>
                <a:latin typeface="Gotham Medium Regular"/>
              </a:rPr>
              <a:t> 31 And now, you will conceive in your womb and bear a son, and you will name him Jesus. 32 He will be great, and will be called the Son of the Most High, and </a:t>
            </a:r>
            <a:r>
              <a:rPr lang="en-US" altLang="en-US" sz="2200">
                <a:solidFill>
                  <a:srgbClr val="C00000"/>
                </a:solidFill>
                <a:latin typeface="Gotham Medium Regular"/>
              </a:rPr>
              <a:t>the Lord God will give to him the throne of his ancestor David</a:t>
            </a:r>
            <a:r>
              <a:rPr lang="en-US" altLang="en-US" sz="2200">
                <a:solidFill>
                  <a:srgbClr val="4D504F"/>
                </a:solidFill>
                <a:latin typeface="Gotham Medium Regular"/>
              </a:rPr>
              <a:t>. 33 He will reign over the house of Jacob forever, and </a:t>
            </a:r>
            <a:r>
              <a:rPr lang="en-US" altLang="en-US" sz="2200">
                <a:solidFill>
                  <a:srgbClr val="C00000"/>
                </a:solidFill>
                <a:latin typeface="Gotham Medium Regular"/>
              </a:rPr>
              <a:t>of his kingdom there will be no end.</a:t>
            </a:r>
            <a:r>
              <a:rPr lang="en-US" altLang="en-US" sz="2200">
                <a:solidFill>
                  <a:srgbClr val="4D504F"/>
                </a:solidFill>
                <a:latin typeface="Gotham Medium Regular"/>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sp>
        <p:nvSpPr>
          <p:cNvPr id="330754" name="TextBox 3">
            <a:extLst>
              <a:ext uri="{FF2B5EF4-FFF2-40B4-BE49-F238E27FC236}">
                <a16:creationId xmlns:a16="http://schemas.microsoft.com/office/drawing/2014/main" id="{B94C296B-437E-4DFB-8797-25480819E8F2}"/>
              </a:ext>
            </a:extLst>
          </p:cNvPr>
          <p:cNvSpPr txBox="1">
            <a:spLocks noChangeArrowheads="1"/>
          </p:cNvSpPr>
          <p:nvPr/>
        </p:nvSpPr>
        <p:spPr bwMode="auto">
          <a:xfrm>
            <a:off x="576263" y="260350"/>
            <a:ext cx="799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C00000"/>
                </a:solidFill>
                <a:latin typeface="Gotham Medium Regular"/>
              </a:rPr>
              <a:t>Letting Jesus Rule</a:t>
            </a:r>
            <a:r>
              <a:rPr lang="en-US" altLang="en-US" sz="2200">
                <a:solidFill>
                  <a:srgbClr val="4D504F"/>
                </a:solidFill>
                <a:latin typeface="Gotham Medium Regular"/>
              </a:rPr>
              <a:t> • Hearing the Word</a:t>
            </a:r>
            <a:endParaRPr lang="en-US" altLang="en-US" sz="2200">
              <a:solidFill>
                <a:srgbClr val="C00000"/>
              </a:solidFill>
              <a:latin typeface="Gotham Medium Regular"/>
            </a:endParaRPr>
          </a:p>
        </p:txBody>
      </p:sp>
      <p:sp>
        <p:nvSpPr>
          <p:cNvPr id="330755" name="TextBox 4">
            <a:extLst>
              <a:ext uri="{FF2B5EF4-FFF2-40B4-BE49-F238E27FC236}">
                <a16:creationId xmlns:a16="http://schemas.microsoft.com/office/drawing/2014/main" id="{1A006C5F-5F6F-4947-8282-29474F83ABAF}"/>
              </a:ext>
            </a:extLst>
          </p:cNvPr>
          <p:cNvSpPr txBox="1">
            <a:spLocks noChangeArrowheads="1"/>
          </p:cNvSpPr>
          <p:nvPr/>
        </p:nvSpPr>
        <p:spPr bwMode="auto">
          <a:xfrm>
            <a:off x="576263" y="1928813"/>
            <a:ext cx="79914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4D504F"/>
                </a:solidFill>
                <a:latin typeface="Gotham Medium Regular"/>
              </a:rPr>
              <a:t>35 The angel said to her, “</a:t>
            </a:r>
            <a:r>
              <a:rPr lang="en-US" altLang="en-US" sz="2200">
                <a:solidFill>
                  <a:srgbClr val="C00000"/>
                </a:solidFill>
                <a:latin typeface="Gotham Medium Regular"/>
              </a:rPr>
              <a:t>The Holy Spirit will come upon you</a:t>
            </a:r>
            <a:r>
              <a:rPr lang="en-US" altLang="en-US" sz="2200">
                <a:solidFill>
                  <a:srgbClr val="4D504F"/>
                </a:solidFill>
                <a:latin typeface="Gotham Medium Regular"/>
              </a:rPr>
              <a:t>, and the power of the Most High will overshadow you; therefore the child to be born will be holy; he will be called Son of God. 36 And now, your relative Elizabeth in her old age has also conceived a son; and this is the sixth month for her who was said to be barren. 37 For </a:t>
            </a:r>
            <a:r>
              <a:rPr lang="en-US" altLang="en-US" sz="2200">
                <a:solidFill>
                  <a:srgbClr val="C00000"/>
                </a:solidFill>
                <a:latin typeface="Gotham Medium Regular"/>
              </a:rPr>
              <a:t>nothing will be impossible with God</a:t>
            </a:r>
            <a:r>
              <a:rPr lang="en-US" altLang="en-US" sz="2200">
                <a:solidFill>
                  <a:srgbClr val="4D504F"/>
                </a:solidFill>
                <a:latin typeface="Gotham Medium Regular"/>
              </a:rPr>
              <a:t>.”</a:t>
            </a:r>
          </a:p>
        </p:txBody>
      </p:sp>
      <p:sp>
        <p:nvSpPr>
          <p:cNvPr id="330756" name="Rectangle 5">
            <a:extLst>
              <a:ext uri="{FF2B5EF4-FFF2-40B4-BE49-F238E27FC236}">
                <a16:creationId xmlns:a16="http://schemas.microsoft.com/office/drawing/2014/main" id="{33BC5CDB-B959-4915-A8D1-9DE58948551A}"/>
              </a:ext>
            </a:extLst>
          </p:cNvPr>
          <p:cNvSpPr>
            <a:spLocks noChangeArrowheads="1"/>
          </p:cNvSpPr>
          <p:nvPr/>
        </p:nvSpPr>
        <p:spPr bwMode="auto">
          <a:xfrm>
            <a:off x="8266113" y="77788"/>
            <a:ext cx="877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r"/>
            <a:r>
              <a:rPr lang="en-US" altLang="en-US" sz="5400">
                <a:solidFill>
                  <a:srgbClr val="333333"/>
                </a:solidFill>
                <a:latin typeface="Gotham Regular"/>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sp>
        <p:nvSpPr>
          <p:cNvPr id="331778" name="TextBox 3">
            <a:extLst>
              <a:ext uri="{FF2B5EF4-FFF2-40B4-BE49-F238E27FC236}">
                <a16:creationId xmlns:a16="http://schemas.microsoft.com/office/drawing/2014/main" id="{0FC07902-EA43-4178-AEC4-15C093AF77D9}"/>
              </a:ext>
            </a:extLst>
          </p:cNvPr>
          <p:cNvSpPr txBox="1">
            <a:spLocks noChangeArrowheads="1"/>
          </p:cNvSpPr>
          <p:nvPr/>
        </p:nvSpPr>
        <p:spPr bwMode="auto">
          <a:xfrm>
            <a:off x="576263" y="260350"/>
            <a:ext cx="799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C00000"/>
                </a:solidFill>
                <a:latin typeface="Gotham Medium Regular"/>
              </a:rPr>
              <a:t>Letting Jesus Rule</a:t>
            </a:r>
            <a:r>
              <a:rPr lang="en-US" altLang="en-US" sz="2200">
                <a:solidFill>
                  <a:srgbClr val="4D504F"/>
                </a:solidFill>
                <a:latin typeface="Gotham Medium Regular"/>
              </a:rPr>
              <a:t> • Living the Word</a:t>
            </a:r>
            <a:endParaRPr lang="en-US" altLang="en-US" sz="2200">
              <a:solidFill>
                <a:srgbClr val="C00000"/>
              </a:solidFill>
              <a:latin typeface="Gotham Medium Regular"/>
            </a:endParaRPr>
          </a:p>
        </p:txBody>
      </p:sp>
      <p:sp>
        <p:nvSpPr>
          <p:cNvPr id="331779" name="TextBox 4">
            <a:extLst>
              <a:ext uri="{FF2B5EF4-FFF2-40B4-BE49-F238E27FC236}">
                <a16:creationId xmlns:a16="http://schemas.microsoft.com/office/drawing/2014/main" id="{9A557624-9C97-4241-85B7-8D0EA7EC5F81}"/>
              </a:ext>
            </a:extLst>
          </p:cNvPr>
          <p:cNvSpPr txBox="1">
            <a:spLocks noChangeArrowheads="1"/>
          </p:cNvSpPr>
          <p:nvPr/>
        </p:nvSpPr>
        <p:spPr bwMode="auto">
          <a:xfrm>
            <a:off x="576263" y="2774950"/>
            <a:ext cx="79914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4D504F"/>
                </a:solidFill>
                <a:latin typeface="Gotham Medium Regular"/>
              </a:rPr>
              <a:t>38 Then Mary said, “Here am I, the servant of the Lord; </a:t>
            </a:r>
            <a:r>
              <a:rPr lang="en-US" altLang="en-US" sz="2200">
                <a:solidFill>
                  <a:srgbClr val="C00000"/>
                </a:solidFill>
                <a:latin typeface="Gotham Medium Regular"/>
              </a:rPr>
              <a:t>let it be with me according to your word</a:t>
            </a:r>
            <a:r>
              <a:rPr lang="en-US" altLang="en-US" sz="2200">
                <a:solidFill>
                  <a:srgbClr val="4D504F"/>
                </a:solidFill>
                <a:latin typeface="Gotham Medium Regular"/>
              </a:rPr>
              <a:t>.” Then the angel departed from her.</a:t>
            </a:r>
          </a:p>
        </p:txBody>
      </p:sp>
      <p:sp>
        <p:nvSpPr>
          <p:cNvPr id="331780" name="Rectangle 5">
            <a:extLst>
              <a:ext uri="{FF2B5EF4-FFF2-40B4-BE49-F238E27FC236}">
                <a16:creationId xmlns:a16="http://schemas.microsoft.com/office/drawing/2014/main" id="{746F2032-C3C4-450F-9E29-EEEE5E6592B2}"/>
              </a:ext>
            </a:extLst>
          </p:cNvPr>
          <p:cNvSpPr>
            <a:spLocks noChangeArrowheads="1"/>
          </p:cNvSpPr>
          <p:nvPr/>
        </p:nvSpPr>
        <p:spPr bwMode="auto">
          <a:xfrm>
            <a:off x="8266113" y="77788"/>
            <a:ext cx="877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r"/>
            <a:r>
              <a:rPr lang="en-US" altLang="en-US" sz="5400">
                <a:solidFill>
                  <a:srgbClr val="333333"/>
                </a:solidFill>
                <a:latin typeface="Gotham Regular"/>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sp>
        <p:nvSpPr>
          <p:cNvPr id="332802" name="TextBox 4">
            <a:extLst>
              <a:ext uri="{FF2B5EF4-FFF2-40B4-BE49-F238E27FC236}">
                <a16:creationId xmlns:a16="http://schemas.microsoft.com/office/drawing/2014/main" id="{8F40A115-64C4-4479-9886-71D8A98B83BF}"/>
              </a:ext>
            </a:extLst>
          </p:cNvPr>
          <p:cNvSpPr txBox="1">
            <a:spLocks noChangeArrowheads="1"/>
          </p:cNvSpPr>
          <p:nvPr/>
        </p:nvSpPr>
        <p:spPr bwMode="auto">
          <a:xfrm>
            <a:off x="576263" y="2986088"/>
            <a:ext cx="79914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ctr">
              <a:lnSpc>
                <a:spcPct val="125000"/>
              </a:lnSpc>
            </a:pPr>
            <a:r>
              <a:rPr lang="en-US" altLang="en-US" sz="2200">
                <a:solidFill>
                  <a:srgbClr val="4D504F"/>
                </a:solidFill>
                <a:latin typeface="Gotham Medium Regular"/>
              </a:rPr>
              <a:t>Pondering is not enough.</a:t>
            </a:r>
          </a:p>
          <a:p>
            <a:pPr algn="ctr">
              <a:lnSpc>
                <a:spcPct val="125000"/>
              </a:lnSpc>
            </a:pPr>
            <a:r>
              <a:rPr lang="en-US" altLang="en-US" sz="2200">
                <a:solidFill>
                  <a:srgbClr val="4D504F"/>
                </a:solidFill>
                <a:latin typeface="Gotham Medium Regular"/>
              </a:rPr>
              <a:t>Letting Jesus rule is a an action.</a:t>
            </a:r>
          </a:p>
        </p:txBody>
      </p:sp>
      <p:sp>
        <p:nvSpPr>
          <p:cNvPr id="332803" name="TextBox 5">
            <a:extLst>
              <a:ext uri="{FF2B5EF4-FFF2-40B4-BE49-F238E27FC236}">
                <a16:creationId xmlns:a16="http://schemas.microsoft.com/office/drawing/2014/main" id="{41FC5F83-950F-4395-A205-BA3C18C14E75}"/>
              </a:ext>
            </a:extLst>
          </p:cNvPr>
          <p:cNvSpPr txBox="1">
            <a:spLocks noChangeArrowheads="1"/>
          </p:cNvSpPr>
          <p:nvPr/>
        </p:nvSpPr>
        <p:spPr bwMode="auto">
          <a:xfrm>
            <a:off x="576263" y="260350"/>
            <a:ext cx="799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C00000"/>
                </a:solidFill>
                <a:latin typeface="Gotham Medium Regular"/>
              </a:rPr>
              <a:t>Letting Jesus Rule</a:t>
            </a:r>
            <a:r>
              <a:rPr lang="en-US" altLang="en-US" sz="2200">
                <a:solidFill>
                  <a:srgbClr val="4D504F"/>
                </a:solidFill>
                <a:latin typeface="Gotham Medium Regular"/>
              </a:rPr>
              <a:t> • Living the Word</a:t>
            </a:r>
            <a:endParaRPr lang="en-US" altLang="en-US" sz="2200">
              <a:solidFill>
                <a:srgbClr val="C00000"/>
              </a:solidFill>
              <a:latin typeface="Gotham Medium Regular"/>
            </a:endParaRPr>
          </a:p>
        </p:txBody>
      </p:sp>
      <p:sp>
        <p:nvSpPr>
          <p:cNvPr id="332804" name="Rectangle 6">
            <a:extLst>
              <a:ext uri="{FF2B5EF4-FFF2-40B4-BE49-F238E27FC236}">
                <a16:creationId xmlns:a16="http://schemas.microsoft.com/office/drawing/2014/main" id="{AFE74C6A-9DFF-43B5-B8F7-9A961F8CDCFB}"/>
              </a:ext>
            </a:extLst>
          </p:cNvPr>
          <p:cNvSpPr>
            <a:spLocks noChangeArrowheads="1"/>
          </p:cNvSpPr>
          <p:nvPr/>
        </p:nvSpPr>
        <p:spPr bwMode="auto">
          <a:xfrm>
            <a:off x="8266113" y="77788"/>
            <a:ext cx="877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r"/>
            <a:r>
              <a:rPr lang="en-US" altLang="en-US" sz="5400">
                <a:solidFill>
                  <a:srgbClr val="333333"/>
                </a:solidFill>
                <a:latin typeface="Gotham Regular"/>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pic>
        <p:nvPicPr>
          <p:cNvPr id="333826" name="Picture 6">
            <a:extLst>
              <a:ext uri="{FF2B5EF4-FFF2-40B4-BE49-F238E27FC236}">
                <a16:creationId xmlns:a16="http://schemas.microsoft.com/office/drawing/2014/main" id="{013F7F32-B18B-4AB7-97E3-E098166505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27" name="TextBox 2">
            <a:extLst>
              <a:ext uri="{FF2B5EF4-FFF2-40B4-BE49-F238E27FC236}">
                <a16:creationId xmlns:a16="http://schemas.microsoft.com/office/drawing/2014/main" id="{4E491A52-249E-4CC6-88FB-FFC65FB1E036}"/>
              </a:ext>
            </a:extLst>
          </p:cNvPr>
          <p:cNvSpPr txBox="1">
            <a:spLocks noChangeArrowheads="1"/>
          </p:cNvSpPr>
          <p:nvPr/>
        </p:nvSpPr>
        <p:spPr bwMode="auto">
          <a:xfrm>
            <a:off x="576263" y="260350"/>
            <a:ext cx="799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C00000"/>
                </a:solidFill>
                <a:latin typeface="Gotham Medium Regular"/>
              </a:rPr>
              <a:t>Letting Jesus Rule</a:t>
            </a:r>
            <a:r>
              <a:rPr lang="en-US" altLang="en-US" sz="2200">
                <a:solidFill>
                  <a:srgbClr val="4D504F"/>
                </a:solidFill>
                <a:latin typeface="Gotham Medium Regular"/>
              </a:rPr>
              <a:t> • Living the Word</a:t>
            </a:r>
            <a:endParaRPr lang="en-US" altLang="en-US" sz="2200">
              <a:solidFill>
                <a:srgbClr val="C00000"/>
              </a:solidFill>
              <a:latin typeface="Gotham Medium Regular"/>
            </a:endParaRPr>
          </a:p>
        </p:txBody>
      </p:sp>
      <p:sp>
        <p:nvSpPr>
          <p:cNvPr id="333828" name="Rectangle 3">
            <a:extLst>
              <a:ext uri="{FF2B5EF4-FFF2-40B4-BE49-F238E27FC236}">
                <a16:creationId xmlns:a16="http://schemas.microsoft.com/office/drawing/2014/main" id="{F1576538-CBD3-40C4-ADB3-BFA23822641F}"/>
              </a:ext>
            </a:extLst>
          </p:cNvPr>
          <p:cNvSpPr>
            <a:spLocks noChangeArrowheads="1"/>
          </p:cNvSpPr>
          <p:nvPr/>
        </p:nvSpPr>
        <p:spPr bwMode="auto">
          <a:xfrm>
            <a:off x="8266113" y="77788"/>
            <a:ext cx="877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r"/>
            <a:r>
              <a:rPr lang="en-US" altLang="en-US" sz="5400">
                <a:solidFill>
                  <a:srgbClr val="333333"/>
                </a:solidFill>
                <a:latin typeface="Gotham Regular"/>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pic>
        <p:nvPicPr>
          <p:cNvPr id="334850" name="Picture 1">
            <a:extLst>
              <a:ext uri="{FF2B5EF4-FFF2-40B4-BE49-F238E27FC236}">
                <a16:creationId xmlns:a16="http://schemas.microsoft.com/office/drawing/2014/main" id="{4A1FF45D-460D-4F28-B9D2-C39ACCA58D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1" name="TextBox 2">
            <a:extLst>
              <a:ext uri="{FF2B5EF4-FFF2-40B4-BE49-F238E27FC236}">
                <a16:creationId xmlns:a16="http://schemas.microsoft.com/office/drawing/2014/main" id="{6E4CDE62-4144-433D-B708-AE29E2CCCA54}"/>
              </a:ext>
            </a:extLst>
          </p:cNvPr>
          <p:cNvSpPr txBox="1">
            <a:spLocks noChangeArrowheads="1"/>
          </p:cNvSpPr>
          <p:nvPr/>
        </p:nvSpPr>
        <p:spPr bwMode="auto">
          <a:xfrm>
            <a:off x="576263" y="260350"/>
            <a:ext cx="799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C00000"/>
                </a:solidFill>
                <a:latin typeface="Gotham Medium Regular"/>
              </a:rPr>
              <a:t>Letting Jesus Rule</a:t>
            </a:r>
            <a:r>
              <a:rPr lang="en-US" altLang="en-US" sz="2200">
                <a:solidFill>
                  <a:srgbClr val="4D504F"/>
                </a:solidFill>
                <a:latin typeface="Gotham Medium Regular"/>
              </a:rPr>
              <a:t> • Living the Word</a:t>
            </a:r>
            <a:endParaRPr lang="en-US" altLang="en-US" sz="2200">
              <a:solidFill>
                <a:srgbClr val="C00000"/>
              </a:solidFill>
              <a:latin typeface="Gotham Medium Regular"/>
            </a:endParaRPr>
          </a:p>
        </p:txBody>
      </p:sp>
      <p:sp>
        <p:nvSpPr>
          <p:cNvPr id="334852" name="Rectangle 3">
            <a:extLst>
              <a:ext uri="{FF2B5EF4-FFF2-40B4-BE49-F238E27FC236}">
                <a16:creationId xmlns:a16="http://schemas.microsoft.com/office/drawing/2014/main" id="{7100F09C-C808-44ED-A0BF-37AF26E7F08D}"/>
              </a:ext>
            </a:extLst>
          </p:cNvPr>
          <p:cNvSpPr>
            <a:spLocks noChangeArrowheads="1"/>
          </p:cNvSpPr>
          <p:nvPr/>
        </p:nvSpPr>
        <p:spPr bwMode="auto">
          <a:xfrm>
            <a:off x="8266113" y="77788"/>
            <a:ext cx="877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r"/>
            <a:r>
              <a:rPr lang="en-US" altLang="en-US" sz="5400">
                <a:solidFill>
                  <a:srgbClr val="333333"/>
                </a:solidFill>
                <a:latin typeface="Gotham Regular"/>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pic>
        <p:nvPicPr>
          <p:cNvPr id="335874" name="Picture 2">
            <a:extLst>
              <a:ext uri="{FF2B5EF4-FFF2-40B4-BE49-F238E27FC236}">
                <a16:creationId xmlns:a16="http://schemas.microsoft.com/office/drawing/2014/main" id="{47E83A39-5E13-4181-96F4-7B0F18B679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5" name="TextBox 3">
            <a:extLst>
              <a:ext uri="{FF2B5EF4-FFF2-40B4-BE49-F238E27FC236}">
                <a16:creationId xmlns:a16="http://schemas.microsoft.com/office/drawing/2014/main" id="{6BD27B8B-980F-4BB1-B2D0-207ED1512FAF}"/>
              </a:ext>
            </a:extLst>
          </p:cNvPr>
          <p:cNvSpPr txBox="1">
            <a:spLocks noChangeArrowheads="1"/>
          </p:cNvSpPr>
          <p:nvPr/>
        </p:nvSpPr>
        <p:spPr bwMode="auto">
          <a:xfrm>
            <a:off x="576263" y="260350"/>
            <a:ext cx="799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C00000"/>
                </a:solidFill>
                <a:latin typeface="Gotham Medium Regular"/>
              </a:rPr>
              <a:t>Letting Jesus Rule</a:t>
            </a:r>
            <a:r>
              <a:rPr lang="en-US" altLang="en-US" sz="2200">
                <a:solidFill>
                  <a:srgbClr val="4D504F"/>
                </a:solidFill>
                <a:latin typeface="Gotham Medium Regular"/>
              </a:rPr>
              <a:t> • Living the Word</a:t>
            </a:r>
            <a:endParaRPr lang="en-US" altLang="en-US" sz="2200">
              <a:solidFill>
                <a:srgbClr val="C00000"/>
              </a:solidFill>
              <a:latin typeface="Gotham Medium Regular"/>
            </a:endParaRPr>
          </a:p>
        </p:txBody>
      </p:sp>
      <p:sp>
        <p:nvSpPr>
          <p:cNvPr id="335876" name="Rectangle 4">
            <a:extLst>
              <a:ext uri="{FF2B5EF4-FFF2-40B4-BE49-F238E27FC236}">
                <a16:creationId xmlns:a16="http://schemas.microsoft.com/office/drawing/2014/main" id="{A46A14EE-915E-42BE-AB70-E9766D472CE1}"/>
              </a:ext>
            </a:extLst>
          </p:cNvPr>
          <p:cNvSpPr>
            <a:spLocks noChangeArrowheads="1"/>
          </p:cNvSpPr>
          <p:nvPr/>
        </p:nvSpPr>
        <p:spPr bwMode="auto">
          <a:xfrm>
            <a:off x="8266113" y="77788"/>
            <a:ext cx="877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r"/>
            <a:r>
              <a:rPr lang="en-US" altLang="en-US" sz="5400">
                <a:solidFill>
                  <a:srgbClr val="333333"/>
                </a:solidFill>
                <a:latin typeface="Gotham Regular"/>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pic>
        <p:nvPicPr>
          <p:cNvPr id="336898" name="Picture 1">
            <a:extLst>
              <a:ext uri="{FF2B5EF4-FFF2-40B4-BE49-F238E27FC236}">
                <a16:creationId xmlns:a16="http://schemas.microsoft.com/office/drawing/2014/main" id="{C60DA4BD-883E-402B-BFDF-C020D034C4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7763" y="1284288"/>
            <a:ext cx="4308475" cy="557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899" name="TextBox 2">
            <a:extLst>
              <a:ext uri="{FF2B5EF4-FFF2-40B4-BE49-F238E27FC236}">
                <a16:creationId xmlns:a16="http://schemas.microsoft.com/office/drawing/2014/main" id="{8467D5EB-061C-4C67-B307-FE523D6DAE1D}"/>
              </a:ext>
            </a:extLst>
          </p:cNvPr>
          <p:cNvSpPr txBox="1">
            <a:spLocks noChangeArrowheads="1"/>
          </p:cNvSpPr>
          <p:nvPr/>
        </p:nvSpPr>
        <p:spPr bwMode="auto">
          <a:xfrm>
            <a:off x="576263" y="260350"/>
            <a:ext cx="799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C00000"/>
                </a:solidFill>
                <a:latin typeface="Gotham Medium Regular"/>
              </a:rPr>
              <a:t>Letting Jesus Rule</a:t>
            </a:r>
            <a:r>
              <a:rPr lang="en-US" altLang="en-US" sz="2200">
                <a:solidFill>
                  <a:srgbClr val="4D504F"/>
                </a:solidFill>
                <a:latin typeface="Gotham Medium Regular"/>
              </a:rPr>
              <a:t> • Living the Word</a:t>
            </a:r>
            <a:endParaRPr lang="en-US" altLang="en-US" sz="2200">
              <a:solidFill>
                <a:srgbClr val="C00000"/>
              </a:solidFill>
              <a:latin typeface="Gotham Medium Regular"/>
            </a:endParaRPr>
          </a:p>
        </p:txBody>
      </p:sp>
      <p:sp>
        <p:nvSpPr>
          <p:cNvPr id="336900" name="Rectangle 3">
            <a:extLst>
              <a:ext uri="{FF2B5EF4-FFF2-40B4-BE49-F238E27FC236}">
                <a16:creationId xmlns:a16="http://schemas.microsoft.com/office/drawing/2014/main" id="{33F83DD7-C64A-4CFD-8D2C-89C8E0FF4130}"/>
              </a:ext>
            </a:extLst>
          </p:cNvPr>
          <p:cNvSpPr>
            <a:spLocks noChangeArrowheads="1"/>
          </p:cNvSpPr>
          <p:nvPr/>
        </p:nvSpPr>
        <p:spPr bwMode="auto">
          <a:xfrm>
            <a:off x="8266113" y="77788"/>
            <a:ext cx="877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r"/>
            <a:r>
              <a:rPr lang="en-US" altLang="en-US" sz="5400">
                <a:solidFill>
                  <a:srgbClr val="333333"/>
                </a:solidFill>
                <a:latin typeface="Gotham Regular"/>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4D504F"/>
        </a:solidFill>
        <a:effectLst/>
      </p:bgPr>
    </p:bg>
    <p:spTree>
      <p:nvGrpSpPr>
        <p:cNvPr id="1" name=""/>
        <p:cNvGrpSpPr/>
        <p:nvPr/>
      </p:nvGrpSpPr>
      <p:grpSpPr>
        <a:xfrm>
          <a:off x="0" y="0"/>
          <a:ext cx="0" cy="0"/>
          <a:chOff x="0" y="0"/>
          <a:chExt cx="0" cy="0"/>
        </a:xfrm>
      </p:grpSpPr>
      <p:pic>
        <p:nvPicPr>
          <p:cNvPr id="337922" name="Picture 2">
            <a:extLst>
              <a:ext uri="{FF2B5EF4-FFF2-40B4-BE49-F238E27FC236}">
                <a16:creationId xmlns:a16="http://schemas.microsoft.com/office/drawing/2014/main" id="{85CCCC16-ED0A-484E-956D-CC2DC6ECBA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3" name="Rectangle 4">
            <a:extLst>
              <a:ext uri="{FF2B5EF4-FFF2-40B4-BE49-F238E27FC236}">
                <a16:creationId xmlns:a16="http://schemas.microsoft.com/office/drawing/2014/main" id="{60626AAB-27BD-4CF7-870D-F7956A97892C}"/>
              </a:ext>
            </a:extLst>
          </p:cNvPr>
          <p:cNvSpPr>
            <a:spLocks noChangeArrowheads="1"/>
          </p:cNvSpPr>
          <p:nvPr/>
        </p:nvSpPr>
        <p:spPr bwMode="auto">
          <a:xfrm>
            <a:off x="8266113" y="77788"/>
            <a:ext cx="877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r"/>
            <a:r>
              <a:rPr lang="en-US" altLang="en-US" sz="5400">
                <a:solidFill>
                  <a:srgbClr val="333333"/>
                </a:solidFill>
                <a:latin typeface="Gotham Regular"/>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pic>
        <p:nvPicPr>
          <p:cNvPr id="338946" name="Picture 1">
            <a:extLst>
              <a:ext uri="{FF2B5EF4-FFF2-40B4-BE49-F238E27FC236}">
                <a16:creationId xmlns:a16="http://schemas.microsoft.com/office/drawing/2014/main" id="{D4399070-FBC9-48E9-8C75-42764A64FF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79550"/>
            <a:ext cx="2997200"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947" name="Picture 2">
            <a:extLst>
              <a:ext uri="{FF2B5EF4-FFF2-40B4-BE49-F238E27FC236}">
                <a16:creationId xmlns:a16="http://schemas.microsoft.com/office/drawing/2014/main" id="{CA0FDB90-17B7-4B81-89EF-6B4B95029D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1152525"/>
            <a:ext cx="106045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948" name="Picture 3">
            <a:extLst>
              <a:ext uri="{FF2B5EF4-FFF2-40B4-BE49-F238E27FC236}">
                <a16:creationId xmlns:a16="http://schemas.microsoft.com/office/drawing/2014/main" id="{173F5C6B-4C2A-41A6-A34F-D5C3039D28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288" y="3727450"/>
            <a:ext cx="29972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949" name="Picture 4">
            <a:extLst>
              <a:ext uri="{FF2B5EF4-FFF2-40B4-BE49-F238E27FC236}">
                <a16:creationId xmlns:a16="http://schemas.microsoft.com/office/drawing/2014/main" id="{8FA966F2-DDFA-43EB-AA7F-DCAEB3DDFA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7050" y="4189413"/>
            <a:ext cx="2997200" cy="29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950" name="Picture 5">
            <a:extLst>
              <a:ext uri="{FF2B5EF4-FFF2-40B4-BE49-F238E27FC236}">
                <a16:creationId xmlns:a16="http://schemas.microsoft.com/office/drawing/2014/main" id="{58F10301-30CF-48F1-9BAD-2AC4A09A2E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24513" y="3727450"/>
            <a:ext cx="29972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951" name="Picture 6">
            <a:extLst>
              <a:ext uri="{FF2B5EF4-FFF2-40B4-BE49-F238E27FC236}">
                <a16:creationId xmlns:a16="http://schemas.microsoft.com/office/drawing/2014/main" id="{BA77703B-75F0-448F-B8EB-056259D26B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6800" y="1479550"/>
            <a:ext cx="2997200"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52" name="TextBox 7">
            <a:extLst>
              <a:ext uri="{FF2B5EF4-FFF2-40B4-BE49-F238E27FC236}">
                <a16:creationId xmlns:a16="http://schemas.microsoft.com/office/drawing/2014/main" id="{76BC6DC0-127D-4C37-BABC-6B4759AEEBA7}"/>
              </a:ext>
            </a:extLst>
          </p:cNvPr>
          <p:cNvSpPr txBox="1">
            <a:spLocks noChangeArrowheads="1"/>
          </p:cNvSpPr>
          <p:nvPr/>
        </p:nvSpPr>
        <p:spPr bwMode="auto">
          <a:xfrm>
            <a:off x="576263" y="260350"/>
            <a:ext cx="799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C00000"/>
                </a:solidFill>
                <a:latin typeface="Gotham Medium Regular"/>
              </a:rPr>
              <a:t>Letting Jesus Rule</a:t>
            </a:r>
            <a:r>
              <a:rPr lang="en-US" altLang="en-US" sz="2200">
                <a:solidFill>
                  <a:srgbClr val="4D504F"/>
                </a:solidFill>
                <a:latin typeface="Gotham Medium Regular"/>
              </a:rPr>
              <a:t> • Living the Word</a:t>
            </a:r>
            <a:endParaRPr lang="en-US" altLang="en-US" sz="2200">
              <a:solidFill>
                <a:srgbClr val="C00000"/>
              </a:solidFill>
              <a:latin typeface="Gotham Medium Regular"/>
            </a:endParaRPr>
          </a:p>
        </p:txBody>
      </p:sp>
      <p:sp>
        <p:nvSpPr>
          <p:cNvPr id="338953" name="Rectangle 8">
            <a:extLst>
              <a:ext uri="{FF2B5EF4-FFF2-40B4-BE49-F238E27FC236}">
                <a16:creationId xmlns:a16="http://schemas.microsoft.com/office/drawing/2014/main" id="{08C6D52A-28AB-4B0B-ACBF-2EE325AC2094}"/>
              </a:ext>
            </a:extLst>
          </p:cNvPr>
          <p:cNvSpPr>
            <a:spLocks noChangeArrowheads="1"/>
          </p:cNvSpPr>
          <p:nvPr/>
        </p:nvSpPr>
        <p:spPr bwMode="auto">
          <a:xfrm>
            <a:off x="8266113" y="77788"/>
            <a:ext cx="877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r"/>
            <a:r>
              <a:rPr lang="en-US" altLang="en-US" sz="5400">
                <a:solidFill>
                  <a:srgbClr val="333333"/>
                </a:solidFill>
                <a:latin typeface="Gotham Regular"/>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pic>
        <p:nvPicPr>
          <p:cNvPr id="339970" name="Picture 1">
            <a:extLst>
              <a:ext uri="{FF2B5EF4-FFF2-40B4-BE49-F238E27FC236}">
                <a16:creationId xmlns:a16="http://schemas.microsoft.com/office/drawing/2014/main" id="{83E378CA-1D7B-4FB4-AADA-CEFA85D27F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79550"/>
            <a:ext cx="2997200"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971" name="Picture 3">
            <a:extLst>
              <a:ext uri="{FF2B5EF4-FFF2-40B4-BE49-F238E27FC236}">
                <a16:creationId xmlns:a16="http://schemas.microsoft.com/office/drawing/2014/main" id="{BE8A8EE9-5988-430E-87B3-9229439C33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288" y="3727450"/>
            <a:ext cx="29972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972" name="Picture 4">
            <a:extLst>
              <a:ext uri="{FF2B5EF4-FFF2-40B4-BE49-F238E27FC236}">
                <a16:creationId xmlns:a16="http://schemas.microsoft.com/office/drawing/2014/main" id="{B850639D-8824-4CCD-B44B-DD7521AE20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7050" y="4189413"/>
            <a:ext cx="2997200" cy="29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973" name="Picture 5">
            <a:extLst>
              <a:ext uri="{FF2B5EF4-FFF2-40B4-BE49-F238E27FC236}">
                <a16:creationId xmlns:a16="http://schemas.microsoft.com/office/drawing/2014/main" id="{5EC94E1C-810C-4B57-8372-4CBDE5D1E8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24513" y="3727450"/>
            <a:ext cx="29972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974" name="Picture 6">
            <a:extLst>
              <a:ext uri="{FF2B5EF4-FFF2-40B4-BE49-F238E27FC236}">
                <a16:creationId xmlns:a16="http://schemas.microsoft.com/office/drawing/2014/main" id="{4ED1D9A9-856F-40DA-97B1-8722B8D858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6800" y="1479550"/>
            <a:ext cx="2997200"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5" name="TextBox 7">
            <a:extLst>
              <a:ext uri="{FF2B5EF4-FFF2-40B4-BE49-F238E27FC236}">
                <a16:creationId xmlns:a16="http://schemas.microsoft.com/office/drawing/2014/main" id="{9BAAFF6C-1EF3-4218-AE3A-ED27D4CBB9C0}"/>
              </a:ext>
            </a:extLst>
          </p:cNvPr>
          <p:cNvSpPr txBox="1">
            <a:spLocks noChangeArrowheads="1"/>
          </p:cNvSpPr>
          <p:nvPr/>
        </p:nvSpPr>
        <p:spPr bwMode="auto">
          <a:xfrm>
            <a:off x="576263" y="260350"/>
            <a:ext cx="799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C00000"/>
                </a:solidFill>
                <a:latin typeface="Gotham Medium Regular"/>
              </a:rPr>
              <a:t>Letting Jesus Rule</a:t>
            </a:r>
            <a:r>
              <a:rPr lang="en-US" altLang="en-US" sz="2200">
                <a:solidFill>
                  <a:srgbClr val="4D504F"/>
                </a:solidFill>
                <a:latin typeface="Gotham Medium Regular"/>
              </a:rPr>
              <a:t> • Living the Word</a:t>
            </a:r>
            <a:endParaRPr lang="en-US" altLang="en-US" sz="2200">
              <a:solidFill>
                <a:srgbClr val="C00000"/>
              </a:solidFill>
              <a:latin typeface="Gotham Medium Regular"/>
            </a:endParaRPr>
          </a:p>
        </p:txBody>
      </p:sp>
      <p:sp>
        <p:nvSpPr>
          <p:cNvPr id="339976" name="Rectangle 8">
            <a:extLst>
              <a:ext uri="{FF2B5EF4-FFF2-40B4-BE49-F238E27FC236}">
                <a16:creationId xmlns:a16="http://schemas.microsoft.com/office/drawing/2014/main" id="{57BE2377-254C-43B0-B49D-D306540CE838}"/>
              </a:ext>
            </a:extLst>
          </p:cNvPr>
          <p:cNvSpPr>
            <a:spLocks noChangeArrowheads="1"/>
          </p:cNvSpPr>
          <p:nvPr/>
        </p:nvSpPr>
        <p:spPr bwMode="auto">
          <a:xfrm>
            <a:off x="8266113" y="77788"/>
            <a:ext cx="877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r"/>
            <a:r>
              <a:rPr lang="en-US" altLang="en-US" sz="5400">
                <a:solidFill>
                  <a:srgbClr val="333333"/>
                </a:solidFill>
                <a:latin typeface="Gotham Regular"/>
              </a:rPr>
              <a:t>👌</a:t>
            </a:r>
          </a:p>
        </p:txBody>
      </p:sp>
      <p:pic>
        <p:nvPicPr>
          <p:cNvPr id="339977" name="Picture 9">
            <a:extLst>
              <a:ext uri="{FF2B5EF4-FFF2-40B4-BE49-F238E27FC236}">
                <a16:creationId xmlns:a16="http://schemas.microsoft.com/office/drawing/2014/main" id="{A46A3683-0426-45CE-B1C1-320E13F130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7050" y="1063625"/>
            <a:ext cx="2997200"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sp>
        <p:nvSpPr>
          <p:cNvPr id="313346" name="TextBox 2">
            <a:extLst>
              <a:ext uri="{FF2B5EF4-FFF2-40B4-BE49-F238E27FC236}">
                <a16:creationId xmlns:a16="http://schemas.microsoft.com/office/drawing/2014/main" id="{1410D85F-8356-4CBD-8C4A-8B5E0E6BB204}"/>
              </a:ext>
            </a:extLst>
          </p:cNvPr>
          <p:cNvSpPr txBox="1">
            <a:spLocks noChangeArrowheads="1"/>
          </p:cNvSpPr>
          <p:nvPr/>
        </p:nvSpPr>
        <p:spPr bwMode="auto">
          <a:xfrm>
            <a:off x="576263" y="1082675"/>
            <a:ext cx="7991475"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4D504F"/>
                </a:solidFill>
                <a:latin typeface="Gotham Medium Regular"/>
              </a:rPr>
              <a:t>34 Mary said to the angel, “</a:t>
            </a:r>
            <a:r>
              <a:rPr lang="en-US" altLang="en-US" sz="2200">
                <a:solidFill>
                  <a:srgbClr val="C00000"/>
                </a:solidFill>
                <a:latin typeface="Gotham Medium Regular"/>
              </a:rPr>
              <a:t>How can this be</a:t>
            </a:r>
            <a:r>
              <a:rPr lang="en-US" altLang="en-US" sz="2200">
                <a:solidFill>
                  <a:srgbClr val="4D504F"/>
                </a:solidFill>
                <a:latin typeface="Gotham Medium Regular"/>
              </a:rPr>
              <a:t>, since I am a virgin?” 35 The angel said to her, “</a:t>
            </a:r>
            <a:r>
              <a:rPr lang="en-US" altLang="en-US" sz="2200">
                <a:solidFill>
                  <a:srgbClr val="C00000"/>
                </a:solidFill>
                <a:latin typeface="Gotham Medium Regular"/>
              </a:rPr>
              <a:t>The Holy Spirit will come upon you</a:t>
            </a:r>
            <a:r>
              <a:rPr lang="en-US" altLang="en-US" sz="2200">
                <a:solidFill>
                  <a:srgbClr val="4D504F"/>
                </a:solidFill>
                <a:latin typeface="Gotham Medium Regular"/>
              </a:rPr>
              <a:t>, and the power of the Most High will overshadow you; therefore the child to be born will be holy; he will be called Son of God. 36 And now, your relative Elizabeth in her old age has also conceived a son; and this is the sixth month for her who was said to be barren. 37 For </a:t>
            </a:r>
            <a:r>
              <a:rPr lang="en-US" altLang="en-US" sz="2200">
                <a:solidFill>
                  <a:srgbClr val="C00000"/>
                </a:solidFill>
                <a:latin typeface="Gotham Medium Regular"/>
              </a:rPr>
              <a:t>nothing will be impossible with God</a:t>
            </a:r>
            <a:r>
              <a:rPr lang="en-US" altLang="en-US" sz="2200">
                <a:solidFill>
                  <a:srgbClr val="4D504F"/>
                </a:solidFill>
                <a:latin typeface="Gotham Medium Regular"/>
              </a:rPr>
              <a:t>.” 38 Then Mary said, “Here am I, the servant of the Lord; </a:t>
            </a:r>
            <a:r>
              <a:rPr lang="en-US" altLang="en-US" sz="2200">
                <a:solidFill>
                  <a:srgbClr val="C00000"/>
                </a:solidFill>
                <a:latin typeface="Gotham Medium Regular"/>
              </a:rPr>
              <a:t>let it be with me according to your word</a:t>
            </a:r>
            <a:r>
              <a:rPr lang="en-US" altLang="en-US" sz="2200">
                <a:solidFill>
                  <a:srgbClr val="4D504F"/>
                </a:solidFill>
                <a:latin typeface="Gotham Medium Regular"/>
              </a:rPr>
              <a:t>.” Then the angel departed from her.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sp>
        <p:nvSpPr>
          <p:cNvPr id="340994" name="TextBox 2">
            <a:extLst>
              <a:ext uri="{FF2B5EF4-FFF2-40B4-BE49-F238E27FC236}">
                <a16:creationId xmlns:a16="http://schemas.microsoft.com/office/drawing/2014/main" id="{06624D0E-3FCC-4A53-8C58-B61A975D481E}"/>
              </a:ext>
            </a:extLst>
          </p:cNvPr>
          <p:cNvSpPr txBox="1">
            <a:spLocks noChangeArrowheads="1"/>
          </p:cNvSpPr>
          <p:nvPr/>
        </p:nvSpPr>
        <p:spPr bwMode="auto">
          <a:xfrm>
            <a:off x="1150938" y="2551113"/>
            <a:ext cx="68421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ctr"/>
            <a:r>
              <a:rPr lang="en-US" altLang="en-US" sz="3600">
                <a:solidFill>
                  <a:srgbClr val="333333"/>
                </a:solidFill>
                <a:latin typeface="Gotham Regular"/>
              </a:rPr>
              <a:t>When we let Jesus rule in </a:t>
            </a:r>
          </a:p>
          <a:p>
            <a:pPr algn="ctr"/>
            <a:r>
              <a:rPr lang="en-US" altLang="en-US" sz="3600">
                <a:solidFill>
                  <a:srgbClr val="333333"/>
                </a:solidFill>
                <a:latin typeface="Gotham Regular"/>
              </a:rPr>
              <a:t>our lives, </a:t>
            </a:r>
            <a:r>
              <a:rPr lang="en-US" altLang="en-US" sz="3600" b="1">
                <a:solidFill>
                  <a:srgbClr val="333333"/>
                </a:solidFill>
                <a:latin typeface="Gotham Bold"/>
              </a:rPr>
              <a:t>we experience the goodness of God</a:t>
            </a:r>
            <a:r>
              <a:rPr lang="en-US" altLang="en-US" sz="3600">
                <a:solidFill>
                  <a:srgbClr val="333333"/>
                </a:solidFill>
                <a:latin typeface="Gotham Regular"/>
              </a:rPr>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sp>
        <p:nvSpPr>
          <p:cNvPr id="342018" name="TextBox 4">
            <a:extLst>
              <a:ext uri="{FF2B5EF4-FFF2-40B4-BE49-F238E27FC236}">
                <a16:creationId xmlns:a16="http://schemas.microsoft.com/office/drawing/2014/main" id="{1F92CFAC-7B15-4836-A7E1-018E2E253BC7}"/>
              </a:ext>
            </a:extLst>
          </p:cNvPr>
          <p:cNvSpPr txBox="1">
            <a:spLocks noChangeArrowheads="1"/>
          </p:cNvSpPr>
          <p:nvPr/>
        </p:nvSpPr>
        <p:spPr bwMode="auto">
          <a:xfrm>
            <a:off x="576263" y="2774950"/>
            <a:ext cx="79914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4D504F"/>
                </a:solidFill>
                <a:latin typeface="Gotham Medium Regular"/>
              </a:rPr>
              <a:t>39 In those days Mary set out and </a:t>
            </a:r>
            <a:r>
              <a:rPr lang="en-US" altLang="en-US" sz="2200">
                <a:solidFill>
                  <a:srgbClr val="C00000"/>
                </a:solidFill>
                <a:latin typeface="Gotham Medium Regular"/>
              </a:rPr>
              <a:t>went with haste</a:t>
            </a:r>
            <a:r>
              <a:rPr lang="en-US" altLang="en-US" sz="2200">
                <a:solidFill>
                  <a:srgbClr val="4D504F"/>
                </a:solidFill>
                <a:latin typeface="Gotham Medium Regular"/>
              </a:rPr>
              <a:t> to a Judean town in the hill country, 40 where she entered the house of Zechariah and greeted Elizabeth.</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sp>
        <p:nvSpPr>
          <p:cNvPr id="343042" name="TextBox 3">
            <a:extLst>
              <a:ext uri="{FF2B5EF4-FFF2-40B4-BE49-F238E27FC236}">
                <a16:creationId xmlns:a16="http://schemas.microsoft.com/office/drawing/2014/main" id="{EC81426A-F0E0-4D31-882E-F8ABFFCAADC0}"/>
              </a:ext>
            </a:extLst>
          </p:cNvPr>
          <p:cNvSpPr txBox="1">
            <a:spLocks noChangeArrowheads="1"/>
          </p:cNvSpPr>
          <p:nvPr/>
        </p:nvSpPr>
        <p:spPr bwMode="auto">
          <a:xfrm>
            <a:off x="576263" y="260350"/>
            <a:ext cx="799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C00000"/>
                </a:solidFill>
                <a:latin typeface="Gotham Medium Regular"/>
              </a:rPr>
              <a:t>Experiencing the Goodness of God</a:t>
            </a:r>
          </a:p>
        </p:txBody>
      </p:sp>
      <p:sp>
        <p:nvSpPr>
          <p:cNvPr id="343043" name="TextBox 4">
            <a:extLst>
              <a:ext uri="{FF2B5EF4-FFF2-40B4-BE49-F238E27FC236}">
                <a16:creationId xmlns:a16="http://schemas.microsoft.com/office/drawing/2014/main" id="{875074E8-E113-495E-B263-FA8F21DC69D2}"/>
              </a:ext>
            </a:extLst>
          </p:cNvPr>
          <p:cNvSpPr txBox="1">
            <a:spLocks noChangeArrowheads="1"/>
          </p:cNvSpPr>
          <p:nvPr/>
        </p:nvSpPr>
        <p:spPr bwMode="auto">
          <a:xfrm>
            <a:off x="576263" y="1293813"/>
            <a:ext cx="7991475"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4D504F"/>
                </a:solidFill>
                <a:latin typeface="Gotham Medium Regular"/>
              </a:rPr>
              <a:t>41 When Elizabeth heard Mary’s greeting, the child leaped in her womb. And Elizabeth was </a:t>
            </a:r>
            <a:r>
              <a:rPr lang="en-US" altLang="en-US" sz="2200">
                <a:solidFill>
                  <a:srgbClr val="C00000"/>
                </a:solidFill>
                <a:latin typeface="Gotham Medium Regular"/>
              </a:rPr>
              <a:t>filled with the Holy Spirit</a:t>
            </a:r>
            <a:r>
              <a:rPr lang="en-US" altLang="en-US" sz="2200">
                <a:solidFill>
                  <a:srgbClr val="4D504F"/>
                </a:solidFill>
                <a:latin typeface="Gotham Medium Regular"/>
              </a:rPr>
              <a:t> 42 and exclaimed with a loud cry, “Blessed are you among women, and blessed is the fruit of your womb. 43 And why has this happened to me, that the mother of my Lord comes to me? 44 For as soon as I heard the sound of your greeting, the child in my womb leaped for joy. 45 </a:t>
            </a:r>
            <a:r>
              <a:rPr lang="en-US" altLang="en-US" sz="2200">
                <a:solidFill>
                  <a:srgbClr val="C00000"/>
                </a:solidFill>
                <a:latin typeface="Gotham Medium Regular"/>
              </a:rPr>
              <a:t>And blessed is she who believed that there would be a fulfillment of what was spoken to her by the Lord.</a:t>
            </a:r>
            <a:r>
              <a:rPr lang="en-US" altLang="en-US" sz="2200">
                <a:solidFill>
                  <a:srgbClr val="4D504F"/>
                </a:solidFill>
                <a:latin typeface="Gotham Medium Regular"/>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sp>
        <p:nvSpPr>
          <p:cNvPr id="344066" name="TextBox 3">
            <a:extLst>
              <a:ext uri="{FF2B5EF4-FFF2-40B4-BE49-F238E27FC236}">
                <a16:creationId xmlns:a16="http://schemas.microsoft.com/office/drawing/2014/main" id="{C5044C5B-A53C-4AB7-ACE1-D94DE7D66B1E}"/>
              </a:ext>
            </a:extLst>
          </p:cNvPr>
          <p:cNvSpPr txBox="1">
            <a:spLocks noChangeArrowheads="1"/>
          </p:cNvSpPr>
          <p:nvPr/>
        </p:nvSpPr>
        <p:spPr bwMode="auto">
          <a:xfrm>
            <a:off x="576263" y="260350"/>
            <a:ext cx="799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C00000"/>
                </a:solidFill>
                <a:latin typeface="Gotham Medium Regular"/>
              </a:rPr>
              <a:t>Experiencing the Goodness of God</a:t>
            </a:r>
          </a:p>
        </p:txBody>
      </p:sp>
      <p:sp>
        <p:nvSpPr>
          <p:cNvPr id="344067" name="TextBox 4">
            <a:extLst>
              <a:ext uri="{FF2B5EF4-FFF2-40B4-BE49-F238E27FC236}">
                <a16:creationId xmlns:a16="http://schemas.microsoft.com/office/drawing/2014/main" id="{5594AE1B-A4DA-4413-AB7B-0DAA9E26255F}"/>
              </a:ext>
            </a:extLst>
          </p:cNvPr>
          <p:cNvSpPr txBox="1">
            <a:spLocks noChangeArrowheads="1"/>
          </p:cNvSpPr>
          <p:nvPr/>
        </p:nvSpPr>
        <p:spPr bwMode="auto">
          <a:xfrm>
            <a:off x="576263" y="2252663"/>
            <a:ext cx="799147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nSpc>
                <a:spcPct val="125000"/>
              </a:lnSpc>
            </a:pPr>
            <a:r>
              <a:rPr lang="en-US" altLang="en-US" sz="2000">
                <a:solidFill>
                  <a:srgbClr val="C00000"/>
                </a:solidFill>
                <a:latin typeface="Gotham Medium Regular"/>
              </a:rPr>
              <a:t>My soul magnifies the Lord, </a:t>
            </a:r>
          </a:p>
          <a:p>
            <a:pPr>
              <a:lnSpc>
                <a:spcPct val="125000"/>
              </a:lnSpc>
            </a:pPr>
            <a:r>
              <a:rPr lang="en-US" altLang="en-US" sz="2000">
                <a:solidFill>
                  <a:srgbClr val="4D504F"/>
                </a:solidFill>
                <a:latin typeface="Gotham Medium Regular"/>
              </a:rPr>
              <a:t>and my spirit rejoices in God my Savior, </a:t>
            </a:r>
          </a:p>
          <a:p>
            <a:pPr>
              <a:lnSpc>
                <a:spcPct val="125000"/>
              </a:lnSpc>
            </a:pPr>
            <a:r>
              <a:rPr lang="en-US" altLang="en-US" sz="2000">
                <a:solidFill>
                  <a:srgbClr val="C00000"/>
                </a:solidFill>
                <a:latin typeface="Gotham Medium Regular"/>
              </a:rPr>
              <a:t>for he has looked with favor on the lowliness of his servant.</a:t>
            </a:r>
          </a:p>
          <a:p>
            <a:pPr>
              <a:lnSpc>
                <a:spcPct val="125000"/>
              </a:lnSpc>
            </a:pPr>
            <a:r>
              <a:rPr lang="en-US" altLang="en-US" sz="2000">
                <a:solidFill>
                  <a:srgbClr val="4D504F"/>
                </a:solidFill>
                <a:latin typeface="Gotham Medium Regular"/>
              </a:rPr>
              <a:t>Surely, from now on all generations will call me blessed; </a:t>
            </a:r>
          </a:p>
          <a:p>
            <a:pPr>
              <a:lnSpc>
                <a:spcPct val="125000"/>
              </a:lnSpc>
            </a:pPr>
            <a:r>
              <a:rPr lang="en-US" altLang="en-US" sz="2000">
                <a:solidFill>
                  <a:srgbClr val="C00000"/>
                </a:solidFill>
                <a:latin typeface="Gotham Medium Regular"/>
              </a:rPr>
              <a:t>for the Mighty One has done great things for me</a:t>
            </a:r>
            <a:r>
              <a:rPr lang="en-US" altLang="en-US" sz="2000">
                <a:solidFill>
                  <a:srgbClr val="4D504F"/>
                </a:solidFill>
                <a:latin typeface="Gotham Medium Regular"/>
              </a:rPr>
              <a:t>,</a:t>
            </a:r>
          </a:p>
          <a:p>
            <a:pPr>
              <a:lnSpc>
                <a:spcPct val="125000"/>
              </a:lnSpc>
            </a:pPr>
            <a:r>
              <a:rPr lang="en-US" altLang="en-US" sz="2000">
                <a:solidFill>
                  <a:srgbClr val="4D504F"/>
                </a:solidFill>
                <a:latin typeface="Gotham Medium Regular"/>
              </a:rPr>
              <a:t>and holy is his name.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sp>
        <p:nvSpPr>
          <p:cNvPr id="345090" name="TextBox 3">
            <a:extLst>
              <a:ext uri="{FF2B5EF4-FFF2-40B4-BE49-F238E27FC236}">
                <a16:creationId xmlns:a16="http://schemas.microsoft.com/office/drawing/2014/main" id="{284D7C08-EC8F-408A-9885-1ED13FFFE54B}"/>
              </a:ext>
            </a:extLst>
          </p:cNvPr>
          <p:cNvSpPr txBox="1">
            <a:spLocks noChangeArrowheads="1"/>
          </p:cNvSpPr>
          <p:nvPr/>
        </p:nvSpPr>
        <p:spPr bwMode="auto">
          <a:xfrm>
            <a:off x="576263" y="260350"/>
            <a:ext cx="799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C00000"/>
                </a:solidFill>
                <a:latin typeface="Gotham Medium Regular"/>
              </a:rPr>
              <a:t>Experiencing the Goodness of God</a:t>
            </a:r>
          </a:p>
        </p:txBody>
      </p:sp>
      <p:sp>
        <p:nvSpPr>
          <p:cNvPr id="345091" name="TextBox 4">
            <a:extLst>
              <a:ext uri="{FF2B5EF4-FFF2-40B4-BE49-F238E27FC236}">
                <a16:creationId xmlns:a16="http://schemas.microsoft.com/office/drawing/2014/main" id="{9CE7B692-DACD-4190-88B6-569952C0B15A}"/>
              </a:ext>
            </a:extLst>
          </p:cNvPr>
          <p:cNvSpPr txBox="1">
            <a:spLocks noChangeArrowheads="1"/>
          </p:cNvSpPr>
          <p:nvPr/>
        </p:nvSpPr>
        <p:spPr bwMode="auto">
          <a:xfrm>
            <a:off x="576263" y="1098550"/>
            <a:ext cx="799147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nSpc>
                <a:spcPct val="125000"/>
              </a:lnSpc>
            </a:pPr>
            <a:r>
              <a:rPr lang="en-US" altLang="en-US" sz="2000">
                <a:solidFill>
                  <a:srgbClr val="C00000"/>
                </a:solidFill>
                <a:latin typeface="Gotham Medium Regular"/>
              </a:rPr>
              <a:t>His mercy is for those who fear him </a:t>
            </a:r>
          </a:p>
          <a:p>
            <a:pPr>
              <a:lnSpc>
                <a:spcPct val="125000"/>
              </a:lnSpc>
            </a:pPr>
            <a:r>
              <a:rPr lang="en-US" altLang="en-US" sz="2000">
                <a:solidFill>
                  <a:srgbClr val="C00000"/>
                </a:solidFill>
                <a:latin typeface="Gotham Medium Regular"/>
              </a:rPr>
              <a:t>from generation to generation. </a:t>
            </a:r>
          </a:p>
          <a:p>
            <a:pPr>
              <a:lnSpc>
                <a:spcPct val="125000"/>
              </a:lnSpc>
            </a:pPr>
            <a:r>
              <a:rPr lang="en-US" altLang="en-US" sz="2000">
                <a:solidFill>
                  <a:srgbClr val="4D504F"/>
                </a:solidFill>
                <a:latin typeface="Gotham Medium Regular"/>
              </a:rPr>
              <a:t>He has shown strength with his arm; </a:t>
            </a:r>
          </a:p>
          <a:p>
            <a:pPr>
              <a:lnSpc>
                <a:spcPct val="125000"/>
              </a:lnSpc>
            </a:pPr>
            <a:r>
              <a:rPr lang="en-US" altLang="en-US" sz="2000">
                <a:solidFill>
                  <a:srgbClr val="4D504F"/>
                </a:solidFill>
                <a:latin typeface="Gotham Medium Regular"/>
              </a:rPr>
              <a:t>he has scattered the proud in the thoughts of their hearts. </a:t>
            </a:r>
          </a:p>
          <a:p>
            <a:pPr>
              <a:lnSpc>
                <a:spcPct val="125000"/>
              </a:lnSpc>
            </a:pPr>
            <a:r>
              <a:rPr lang="en-US" altLang="en-US" sz="2000">
                <a:solidFill>
                  <a:srgbClr val="C00000"/>
                </a:solidFill>
                <a:latin typeface="Gotham Medium Regular"/>
              </a:rPr>
              <a:t>He has brought down the powerful from their thrones,</a:t>
            </a:r>
          </a:p>
          <a:p>
            <a:pPr>
              <a:lnSpc>
                <a:spcPct val="125000"/>
              </a:lnSpc>
            </a:pPr>
            <a:r>
              <a:rPr lang="en-US" altLang="en-US" sz="2000">
                <a:solidFill>
                  <a:srgbClr val="C00000"/>
                </a:solidFill>
                <a:latin typeface="Gotham Medium Regular"/>
              </a:rPr>
              <a:t>and lifted up the lowly;</a:t>
            </a:r>
          </a:p>
          <a:p>
            <a:pPr>
              <a:lnSpc>
                <a:spcPct val="125000"/>
              </a:lnSpc>
            </a:pPr>
            <a:r>
              <a:rPr lang="en-US" altLang="en-US" sz="2000">
                <a:solidFill>
                  <a:srgbClr val="4D504F"/>
                </a:solidFill>
                <a:latin typeface="Gotham Medium Regular"/>
              </a:rPr>
              <a:t>he has filled the hungry with good things, </a:t>
            </a:r>
          </a:p>
          <a:p>
            <a:pPr>
              <a:lnSpc>
                <a:spcPct val="125000"/>
              </a:lnSpc>
            </a:pPr>
            <a:r>
              <a:rPr lang="en-US" altLang="en-US" sz="2000">
                <a:solidFill>
                  <a:srgbClr val="4D504F"/>
                </a:solidFill>
                <a:latin typeface="Gotham Medium Regular"/>
              </a:rPr>
              <a:t>and sent the rich away empty. </a:t>
            </a:r>
          </a:p>
          <a:p>
            <a:pPr>
              <a:lnSpc>
                <a:spcPct val="125000"/>
              </a:lnSpc>
            </a:pPr>
            <a:r>
              <a:rPr lang="en-US" altLang="en-US" sz="2000">
                <a:solidFill>
                  <a:srgbClr val="4D504F"/>
                </a:solidFill>
                <a:latin typeface="Gotham Medium Regular"/>
              </a:rPr>
              <a:t>He has helped his servant Israel, </a:t>
            </a:r>
          </a:p>
          <a:p>
            <a:pPr>
              <a:lnSpc>
                <a:spcPct val="125000"/>
              </a:lnSpc>
            </a:pPr>
            <a:r>
              <a:rPr lang="en-US" altLang="en-US" sz="2000">
                <a:solidFill>
                  <a:srgbClr val="4D504F"/>
                </a:solidFill>
                <a:latin typeface="Gotham Medium Regular"/>
              </a:rPr>
              <a:t>in remembrance of his mercy, </a:t>
            </a:r>
          </a:p>
          <a:p>
            <a:pPr>
              <a:lnSpc>
                <a:spcPct val="125000"/>
              </a:lnSpc>
            </a:pPr>
            <a:r>
              <a:rPr lang="en-US" altLang="en-US" sz="2000">
                <a:solidFill>
                  <a:srgbClr val="C00000"/>
                </a:solidFill>
                <a:latin typeface="Gotham Medium Regular"/>
              </a:rPr>
              <a:t>according to the promise he made to our ancestors, </a:t>
            </a:r>
          </a:p>
          <a:p>
            <a:pPr>
              <a:lnSpc>
                <a:spcPct val="125000"/>
              </a:lnSpc>
            </a:pPr>
            <a:r>
              <a:rPr lang="en-US" altLang="en-US" sz="2000">
                <a:solidFill>
                  <a:srgbClr val="4D504F"/>
                </a:solidFill>
                <a:latin typeface="Gotham Medium Regular"/>
              </a:rPr>
              <a:t>to Abraham and to his descendants forever.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sp>
        <p:nvSpPr>
          <p:cNvPr id="314370" name="TextBox 2">
            <a:extLst>
              <a:ext uri="{FF2B5EF4-FFF2-40B4-BE49-F238E27FC236}">
                <a16:creationId xmlns:a16="http://schemas.microsoft.com/office/drawing/2014/main" id="{B5EE4820-219E-4BDC-A4D2-50DF7E3D804B}"/>
              </a:ext>
            </a:extLst>
          </p:cNvPr>
          <p:cNvSpPr txBox="1">
            <a:spLocks noChangeArrowheads="1"/>
          </p:cNvSpPr>
          <p:nvPr/>
        </p:nvSpPr>
        <p:spPr bwMode="auto">
          <a:xfrm>
            <a:off x="576263" y="658813"/>
            <a:ext cx="7991475"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4D504F"/>
                </a:solidFill>
                <a:latin typeface="Gotham Medium Regular"/>
              </a:rPr>
              <a:t>39 In those days Mary set out and </a:t>
            </a:r>
            <a:r>
              <a:rPr lang="en-US" altLang="en-US" sz="2200">
                <a:solidFill>
                  <a:srgbClr val="C00000"/>
                </a:solidFill>
                <a:latin typeface="Gotham Medium Regular"/>
              </a:rPr>
              <a:t>went with haste</a:t>
            </a:r>
            <a:r>
              <a:rPr lang="en-US" altLang="en-US" sz="2200">
                <a:solidFill>
                  <a:srgbClr val="4D504F"/>
                </a:solidFill>
                <a:latin typeface="Gotham Medium Regular"/>
              </a:rPr>
              <a:t> to a Judean town in the hill country, 40 where she entered the house of Zechariah and greeted Elizabeth. 41 When Elizabeth heard Mary’s greeting, the child leaped in her womb. And Elizabeth was </a:t>
            </a:r>
            <a:r>
              <a:rPr lang="en-US" altLang="en-US" sz="2200">
                <a:solidFill>
                  <a:srgbClr val="C00000"/>
                </a:solidFill>
                <a:latin typeface="Gotham Medium Regular"/>
              </a:rPr>
              <a:t>filled with the Holy Spirit</a:t>
            </a:r>
            <a:r>
              <a:rPr lang="en-US" altLang="en-US" sz="2200">
                <a:solidFill>
                  <a:srgbClr val="4D504F"/>
                </a:solidFill>
                <a:latin typeface="Gotham Medium Regular"/>
              </a:rPr>
              <a:t> 42 and exclaimed with a loud cry, “Blessed are you among women, and blessed is the fruit of your womb. 43 And why has this happened to me, that the mother of my Lord comes to me? 44 For as soon as I heard the sound of your greeting, the child in my womb leaped for joy. 45 </a:t>
            </a:r>
            <a:r>
              <a:rPr lang="en-US" altLang="en-US" sz="2200">
                <a:solidFill>
                  <a:srgbClr val="C00000"/>
                </a:solidFill>
                <a:latin typeface="Gotham Medium Regular"/>
              </a:rPr>
              <a:t>And blessed is she who believed that there would be a fulfillment of what was spoken to her by the Lord.</a:t>
            </a:r>
            <a:r>
              <a:rPr lang="en-US" altLang="en-US" sz="2200">
                <a:solidFill>
                  <a:srgbClr val="4D504F"/>
                </a:solidFill>
                <a:latin typeface="Gotham Medium Regular"/>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sp>
        <p:nvSpPr>
          <p:cNvPr id="315394" name="TextBox 2">
            <a:extLst>
              <a:ext uri="{FF2B5EF4-FFF2-40B4-BE49-F238E27FC236}">
                <a16:creationId xmlns:a16="http://schemas.microsoft.com/office/drawing/2014/main" id="{6D74CA64-4F28-442B-A4FB-7CFF9152F1EA}"/>
              </a:ext>
            </a:extLst>
          </p:cNvPr>
          <p:cNvSpPr txBox="1">
            <a:spLocks noChangeArrowheads="1"/>
          </p:cNvSpPr>
          <p:nvPr/>
        </p:nvSpPr>
        <p:spPr bwMode="auto">
          <a:xfrm>
            <a:off x="1150938" y="2136775"/>
            <a:ext cx="684212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600" b="1">
                <a:solidFill>
                  <a:srgbClr val="C00000"/>
                </a:solidFill>
                <a:latin typeface="Gotham Bold"/>
              </a:rPr>
              <a:t>Big Idea</a:t>
            </a:r>
          </a:p>
          <a:p>
            <a:pPr algn="ctr"/>
            <a:r>
              <a:rPr lang="en-US" altLang="en-US" sz="3600">
                <a:solidFill>
                  <a:srgbClr val="333333"/>
                </a:solidFill>
                <a:latin typeface="Gotham Regular"/>
              </a:rPr>
              <a:t>When we let Jesus rule in </a:t>
            </a:r>
          </a:p>
          <a:p>
            <a:pPr algn="ctr"/>
            <a:r>
              <a:rPr lang="en-US" altLang="en-US" sz="3600">
                <a:solidFill>
                  <a:srgbClr val="333333"/>
                </a:solidFill>
                <a:latin typeface="Gotham Regular"/>
              </a:rPr>
              <a:t>our lives, we experience the goodness of God.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sp>
        <p:nvSpPr>
          <p:cNvPr id="316418" name="TextBox 2">
            <a:extLst>
              <a:ext uri="{FF2B5EF4-FFF2-40B4-BE49-F238E27FC236}">
                <a16:creationId xmlns:a16="http://schemas.microsoft.com/office/drawing/2014/main" id="{0745E885-78A9-45A1-9E99-DDA7B45166E2}"/>
              </a:ext>
            </a:extLst>
          </p:cNvPr>
          <p:cNvSpPr txBox="1">
            <a:spLocks noChangeArrowheads="1"/>
          </p:cNvSpPr>
          <p:nvPr/>
        </p:nvSpPr>
        <p:spPr bwMode="auto">
          <a:xfrm>
            <a:off x="1150938" y="2136775"/>
            <a:ext cx="684212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600" b="1">
                <a:solidFill>
                  <a:srgbClr val="C00000"/>
                </a:solidFill>
                <a:latin typeface="Gotham Bold"/>
              </a:rPr>
              <a:t>Big Idea</a:t>
            </a:r>
          </a:p>
          <a:p>
            <a:pPr algn="ctr"/>
            <a:r>
              <a:rPr lang="en-US" altLang="en-US" sz="3600">
                <a:solidFill>
                  <a:srgbClr val="333333"/>
                </a:solidFill>
                <a:latin typeface="Gotham Regular"/>
              </a:rPr>
              <a:t>When we </a:t>
            </a:r>
            <a:r>
              <a:rPr lang="en-US" altLang="en-US" sz="3600" b="1">
                <a:solidFill>
                  <a:srgbClr val="333333"/>
                </a:solidFill>
                <a:latin typeface="Gotham Bold"/>
              </a:rPr>
              <a:t>let Jesus rule in </a:t>
            </a:r>
          </a:p>
          <a:p>
            <a:pPr algn="ctr"/>
            <a:r>
              <a:rPr lang="en-US" altLang="en-US" sz="3600" b="1">
                <a:solidFill>
                  <a:srgbClr val="333333"/>
                </a:solidFill>
                <a:latin typeface="Gotham Bold"/>
              </a:rPr>
              <a:t>our lives</a:t>
            </a:r>
            <a:r>
              <a:rPr lang="en-US" altLang="en-US" sz="3600">
                <a:solidFill>
                  <a:srgbClr val="333333"/>
                </a:solidFill>
                <a:latin typeface="Gotham Regular"/>
              </a:rPr>
              <a:t>, we experience the goodness of God.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sp>
        <p:nvSpPr>
          <p:cNvPr id="317442" name="TextBox 2">
            <a:extLst>
              <a:ext uri="{FF2B5EF4-FFF2-40B4-BE49-F238E27FC236}">
                <a16:creationId xmlns:a16="http://schemas.microsoft.com/office/drawing/2014/main" id="{7E0CD1C3-D427-4F4E-9BB8-A1C0FD12E091}"/>
              </a:ext>
            </a:extLst>
          </p:cNvPr>
          <p:cNvSpPr txBox="1">
            <a:spLocks noChangeArrowheads="1"/>
          </p:cNvSpPr>
          <p:nvPr/>
        </p:nvSpPr>
        <p:spPr bwMode="auto">
          <a:xfrm>
            <a:off x="1150938" y="2136775"/>
            <a:ext cx="6842125"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600" b="1">
                <a:solidFill>
                  <a:srgbClr val="C00000"/>
                </a:solidFill>
                <a:latin typeface="Gotham Bold"/>
              </a:rPr>
              <a:t>Big Idea</a:t>
            </a:r>
          </a:p>
          <a:p>
            <a:pPr algn="ctr"/>
            <a:r>
              <a:rPr lang="en-US" altLang="en-US" sz="3600">
                <a:solidFill>
                  <a:srgbClr val="333333"/>
                </a:solidFill>
                <a:latin typeface="Gotham Regular"/>
              </a:rPr>
              <a:t>When we </a:t>
            </a:r>
            <a:r>
              <a:rPr lang="en-US" altLang="en-US" sz="3600" b="1">
                <a:solidFill>
                  <a:srgbClr val="333333"/>
                </a:solidFill>
                <a:latin typeface="Gotham Bold"/>
              </a:rPr>
              <a:t>let Jesus rule in </a:t>
            </a:r>
          </a:p>
          <a:p>
            <a:pPr algn="ctr"/>
            <a:r>
              <a:rPr lang="en-US" altLang="en-US" sz="3600" b="1">
                <a:solidFill>
                  <a:srgbClr val="333333"/>
                </a:solidFill>
                <a:latin typeface="Gotham Bold"/>
              </a:rPr>
              <a:t>our lives</a:t>
            </a:r>
            <a:r>
              <a:rPr lang="en-US" altLang="en-US" sz="3600">
                <a:solidFill>
                  <a:srgbClr val="333333"/>
                </a:solidFill>
                <a:latin typeface="Gotham Regular"/>
              </a:rPr>
              <a:t>, we experience the goodness of God.</a:t>
            </a:r>
          </a:p>
          <a:p>
            <a:pPr algn="ctr"/>
            <a:endParaRPr lang="en-US" altLang="en-US" sz="3600">
              <a:solidFill>
                <a:srgbClr val="333333"/>
              </a:solidFill>
              <a:latin typeface="Gotham Regular"/>
            </a:endParaRPr>
          </a:p>
        </p:txBody>
      </p:sp>
      <p:sp>
        <p:nvSpPr>
          <p:cNvPr id="317443" name="Rectangle 1">
            <a:extLst>
              <a:ext uri="{FF2B5EF4-FFF2-40B4-BE49-F238E27FC236}">
                <a16:creationId xmlns:a16="http://schemas.microsoft.com/office/drawing/2014/main" id="{AAAEC237-0782-4616-915D-E94F8DBCE716}"/>
              </a:ext>
            </a:extLst>
          </p:cNvPr>
          <p:cNvSpPr>
            <a:spLocks noChangeArrowheads="1"/>
          </p:cNvSpPr>
          <p:nvPr/>
        </p:nvSpPr>
        <p:spPr bwMode="auto">
          <a:xfrm>
            <a:off x="3441700" y="5084763"/>
            <a:ext cx="2260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ctr"/>
            <a:r>
              <a:rPr lang="en-US" altLang="en-US" sz="5400">
                <a:solidFill>
                  <a:srgbClr val="333333"/>
                </a:solidFill>
                <a:latin typeface="Gotham Regular"/>
              </a:rPr>
              <a:t>👂🤔👌</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sp>
        <p:nvSpPr>
          <p:cNvPr id="318466" name="TextBox 3">
            <a:extLst>
              <a:ext uri="{FF2B5EF4-FFF2-40B4-BE49-F238E27FC236}">
                <a16:creationId xmlns:a16="http://schemas.microsoft.com/office/drawing/2014/main" id="{BC1C4A36-BD87-4B36-AAFE-A8E58407BC97}"/>
              </a:ext>
            </a:extLst>
          </p:cNvPr>
          <p:cNvSpPr txBox="1">
            <a:spLocks noChangeArrowheads="1"/>
          </p:cNvSpPr>
          <p:nvPr/>
        </p:nvSpPr>
        <p:spPr bwMode="auto">
          <a:xfrm>
            <a:off x="576263" y="260350"/>
            <a:ext cx="799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C00000"/>
                </a:solidFill>
                <a:latin typeface="Gotham Medium Regular"/>
              </a:rPr>
              <a:t>Letting Jesus Rule</a:t>
            </a:r>
            <a:r>
              <a:rPr lang="en-US" altLang="en-US" sz="2200">
                <a:solidFill>
                  <a:srgbClr val="4D504F"/>
                </a:solidFill>
                <a:latin typeface="Gotham Medium Regular"/>
              </a:rPr>
              <a:t> • Hearing the Word</a:t>
            </a:r>
            <a:endParaRPr lang="en-US" altLang="en-US" sz="2200">
              <a:solidFill>
                <a:srgbClr val="C00000"/>
              </a:solidFill>
              <a:latin typeface="Gotham Medium Regular"/>
            </a:endParaRPr>
          </a:p>
        </p:txBody>
      </p:sp>
      <p:sp>
        <p:nvSpPr>
          <p:cNvPr id="318467" name="TextBox 4">
            <a:extLst>
              <a:ext uri="{FF2B5EF4-FFF2-40B4-BE49-F238E27FC236}">
                <a16:creationId xmlns:a16="http://schemas.microsoft.com/office/drawing/2014/main" id="{BDEF39BC-61FA-4B7B-9E1D-77A566C6D47D}"/>
              </a:ext>
            </a:extLst>
          </p:cNvPr>
          <p:cNvSpPr txBox="1">
            <a:spLocks noChangeArrowheads="1"/>
          </p:cNvSpPr>
          <p:nvPr/>
        </p:nvSpPr>
        <p:spPr bwMode="auto">
          <a:xfrm>
            <a:off x="576263" y="2139950"/>
            <a:ext cx="799147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4D504F"/>
                </a:solidFill>
                <a:latin typeface="Gotham Medium Regular"/>
              </a:rPr>
              <a:t>26 In the sixth month the angel Gabriel was sent by God to a town in Galilee called Nazareth, 27 to a virgin engaged to a man whose name was Joseph, of the house of David. The virgin’s name was Mary. 28 And he came to her and said, </a:t>
            </a:r>
            <a:r>
              <a:rPr lang="en-US" altLang="en-US" sz="2200">
                <a:solidFill>
                  <a:srgbClr val="C00000"/>
                </a:solidFill>
                <a:latin typeface="Gotham Medium Regular"/>
              </a:rPr>
              <a:t>“Greetings, favored one! The Lord is with you.”</a:t>
            </a:r>
            <a:endParaRPr lang="en-US" altLang="en-US" sz="2200">
              <a:solidFill>
                <a:srgbClr val="4D504F"/>
              </a:solidFill>
              <a:latin typeface="Gotham Medium Regular"/>
            </a:endParaRPr>
          </a:p>
        </p:txBody>
      </p:sp>
      <p:sp>
        <p:nvSpPr>
          <p:cNvPr id="318468" name="Rectangle 6">
            <a:extLst>
              <a:ext uri="{FF2B5EF4-FFF2-40B4-BE49-F238E27FC236}">
                <a16:creationId xmlns:a16="http://schemas.microsoft.com/office/drawing/2014/main" id="{EB47C906-3EAA-4C0A-B6B1-D404CBFE8A4D}"/>
              </a:ext>
            </a:extLst>
          </p:cNvPr>
          <p:cNvSpPr>
            <a:spLocks noChangeArrowheads="1"/>
          </p:cNvSpPr>
          <p:nvPr/>
        </p:nvSpPr>
        <p:spPr bwMode="auto">
          <a:xfrm>
            <a:off x="8266113" y="77788"/>
            <a:ext cx="877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r"/>
            <a:r>
              <a:rPr lang="en-US" altLang="en-US" sz="5400">
                <a:solidFill>
                  <a:srgbClr val="333333"/>
                </a:solidFill>
                <a:latin typeface="Gotham Regular"/>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alpha val="0"/>
          </a:srgbClr>
        </a:solidFill>
        <a:effectLst/>
      </p:bgPr>
    </p:bg>
    <p:spTree>
      <p:nvGrpSpPr>
        <p:cNvPr id="1" name=""/>
        <p:cNvGrpSpPr/>
        <p:nvPr/>
      </p:nvGrpSpPr>
      <p:grpSpPr>
        <a:xfrm>
          <a:off x="0" y="0"/>
          <a:ext cx="0" cy="0"/>
          <a:chOff x="0" y="0"/>
          <a:chExt cx="0" cy="0"/>
        </a:xfrm>
      </p:grpSpPr>
      <p:sp>
        <p:nvSpPr>
          <p:cNvPr id="319490" name="TextBox 3">
            <a:extLst>
              <a:ext uri="{FF2B5EF4-FFF2-40B4-BE49-F238E27FC236}">
                <a16:creationId xmlns:a16="http://schemas.microsoft.com/office/drawing/2014/main" id="{C49E7F55-38CC-4FBB-9F71-520354CC1D3F}"/>
              </a:ext>
            </a:extLst>
          </p:cNvPr>
          <p:cNvSpPr txBox="1">
            <a:spLocks noChangeArrowheads="1"/>
          </p:cNvSpPr>
          <p:nvPr/>
        </p:nvSpPr>
        <p:spPr bwMode="auto">
          <a:xfrm>
            <a:off x="576263" y="260350"/>
            <a:ext cx="799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C00000"/>
                </a:solidFill>
                <a:latin typeface="Gotham Medium Regular"/>
              </a:rPr>
              <a:t>Letting Jesus Rule</a:t>
            </a:r>
            <a:r>
              <a:rPr lang="en-US" altLang="en-US" sz="2200">
                <a:solidFill>
                  <a:srgbClr val="4D504F"/>
                </a:solidFill>
                <a:latin typeface="Gotham Medium Regular"/>
              </a:rPr>
              <a:t> • Pondering the Word</a:t>
            </a:r>
            <a:endParaRPr lang="en-US" altLang="en-US" sz="2200">
              <a:solidFill>
                <a:srgbClr val="C00000"/>
              </a:solidFill>
              <a:latin typeface="Gotham Medium Regular"/>
            </a:endParaRPr>
          </a:p>
        </p:txBody>
      </p:sp>
      <p:sp>
        <p:nvSpPr>
          <p:cNvPr id="319491" name="TextBox 4">
            <a:extLst>
              <a:ext uri="{FF2B5EF4-FFF2-40B4-BE49-F238E27FC236}">
                <a16:creationId xmlns:a16="http://schemas.microsoft.com/office/drawing/2014/main" id="{05AA2CE5-266D-4DA7-99CC-00805E7CB6BF}"/>
              </a:ext>
            </a:extLst>
          </p:cNvPr>
          <p:cNvSpPr txBox="1">
            <a:spLocks noChangeArrowheads="1"/>
          </p:cNvSpPr>
          <p:nvPr/>
        </p:nvSpPr>
        <p:spPr bwMode="auto">
          <a:xfrm>
            <a:off x="576263" y="2986088"/>
            <a:ext cx="79914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a:lnSpc>
                <a:spcPct val="125000"/>
              </a:lnSpc>
            </a:pPr>
            <a:r>
              <a:rPr lang="en-US" altLang="en-US" sz="2200">
                <a:solidFill>
                  <a:srgbClr val="4D504F"/>
                </a:solidFill>
                <a:latin typeface="Gotham Medium Regular"/>
              </a:rPr>
              <a:t>29 But she was much </a:t>
            </a:r>
            <a:r>
              <a:rPr lang="en-US" altLang="en-US" sz="2200">
                <a:solidFill>
                  <a:srgbClr val="C00000"/>
                </a:solidFill>
                <a:latin typeface="Gotham Medium Regular"/>
              </a:rPr>
              <a:t>perplexed</a:t>
            </a:r>
            <a:r>
              <a:rPr lang="en-US" altLang="en-US" sz="2200">
                <a:solidFill>
                  <a:srgbClr val="4D504F"/>
                </a:solidFill>
                <a:latin typeface="Gotham Medium Regular"/>
              </a:rPr>
              <a:t> by his words and </a:t>
            </a:r>
            <a:r>
              <a:rPr lang="en-US" altLang="en-US" sz="2200">
                <a:solidFill>
                  <a:srgbClr val="C00000"/>
                </a:solidFill>
                <a:latin typeface="Gotham Medium Regular"/>
              </a:rPr>
              <a:t>pondered</a:t>
            </a:r>
            <a:r>
              <a:rPr lang="en-US" altLang="en-US" sz="2200">
                <a:solidFill>
                  <a:srgbClr val="4D504F"/>
                </a:solidFill>
                <a:latin typeface="Gotham Medium Regular"/>
              </a:rPr>
              <a:t> what sort of greeting this might be.</a:t>
            </a:r>
          </a:p>
        </p:txBody>
      </p:sp>
      <p:sp>
        <p:nvSpPr>
          <p:cNvPr id="319492" name="Rectangle 5">
            <a:extLst>
              <a:ext uri="{FF2B5EF4-FFF2-40B4-BE49-F238E27FC236}">
                <a16:creationId xmlns:a16="http://schemas.microsoft.com/office/drawing/2014/main" id="{5A67AE63-050E-4694-82F6-B747F9FF4A56}"/>
              </a:ext>
            </a:extLst>
          </p:cNvPr>
          <p:cNvSpPr>
            <a:spLocks noChangeArrowheads="1"/>
          </p:cNvSpPr>
          <p:nvPr/>
        </p:nvSpPr>
        <p:spPr bwMode="auto">
          <a:xfrm>
            <a:off x="8266113" y="77788"/>
            <a:ext cx="877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r"/>
            <a:r>
              <a:rPr lang="en-US" altLang="en-US" sz="5400">
                <a:solidFill>
                  <a:srgbClr val="333333"/>
                </a:solidFill>
                <a:latin typeface="Gotham Regular"/>
              </a:rPr>
              <a:t>🤔</a:t>
            </a:r>
          </a:p>
        </p:txBody>
      </p:sp>
    </p:spTree>
  </p:cSld>
  <p:clrMapOvr>
    <a:masterClrMapping/>
  </p:clrMapOvr>
</p:sld>
</file>

<file path=ppt/theme/theme1.xml><?xml version="1.0" encoding="utf-8"?>
<a:theme xmlns:a="http://schemas.openxmlformats.org/drawingml/2006/main" name="4_ICELBlack">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tormyBlue">
      <a:majorFont>
        <a:latin typeface="Tahoma"/>
        <a:ea typeface=""/>
        <a:cs typeface=""/>
      </a:majorFont>
      <a:minorFont>
        <a:latin typeface="Times New Roman"/>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ormyBlu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tormyBlu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tormyBlu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CELSep2018.pot [Compatibility Mode]" id="{EFD735B0-1DA5-4E1A-AFC6-520CDBFDEB07}" vid="{1B0FAB54-D7C0-4338-AEBD-51BFA8472D6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ICELBlack2018</Template>
  <TotalTime>846</TotalTime>
  <Words>560</Words>
  <Application>Microsoft Office PowerPoint</Application>
  <PresentationFormat>On-screen Show (4:3)</PresentationFormat>
  <Paragraphs>103</Paragraphs>
  <Slides>34</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Times New Roman</vt:lpstr>
      <vt:lpstr>Arial</vt:lpstr>
      <vt:lpstr>Tahoma</vt:lpstr>
      <vt:lpstr>Webdings</vt:lpstr>
      <vt:lpstr>Calibri</vt:lpstr>
      <vt:lpstr>Helvetica</vt:lpstr>
      <vt:lpstr>Gotham Medium Regular</vt:lpstr>
      <vt:lpstr>Gotham Bold</vt:lpstr>
      <vt:lpstr>Gotham Regular</vt:lpstr>
      <vt:lpstr>Verdana</vt:lpstr>
      <vt:lpstr>4_ICELBlack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 mertens</dc:creator>
  <cp:lastModifiedBy>Christophe Mertens</cp:lastModifiedBy>
  <cp:revision>32</cp:revision>
  <dcterms:created xsi:type="dcterms:W3CDTF">2019-12-11T20:34:20Z</dcterms:created>
  <dcterms:modified xsi:type="dcterms:W3CDTF">2019-12-16T12:22:14Z</dcterms:modified>
</cp:coreProperties>
</file>