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40639" marR="40639" indent="0" algn="l" defTabSz="457200" rtl="0" fontAlgn="auto" latinLnBrk="0" hangingPunct="0">
      <a:lnSpc>
        <a:spcPct val="100000"/>
      </a:lnSpc>
      <a:spcBef>
        <a:spcPts val="0"/>
      </a:spcBef>
      <a:spcAft>
        <a:spcPts val="0"/>
      </a:spcAft>
      <a:buClrTx/>
      <a:buSzTx/>
      <a:buFontTx/>
      <a:buNone/>
      <a:tabLst/>
      <a:defRPr kumimoji="0" sz="7500" b="0" i="0" u="none" strike="noStrike" cap="none" spc="0" normalizeH="0" baseline="0">
        <a:ln>
          <a:noFill/>
        </a:ln>
        <a:solidFill>
          <a:srgbClr val="FFFFFF"/>
        </a:solidFill>
        <a:effectLst/>
        <a:uFill>
          <a:solidFill>
            <a:srgbClr val="424242"/>
          </a:solidFill>
        </a:uFill>
        <a:latin typeface="+mn-lt"/>
        <a:ea typeface="+mn-ea"/>
        <a:cs typeface="+mn-cs"/>
        <a:sym typeface="Arial"/>
      </a:defRPr>
    </a:lvl1pPr>
    <a:lvl2pPr marL="40639" marR="40639" indent="342900" algn="l" defTabSz="457200" rtl="0" fontAlgn="auto" latinLnBrk="0" hangingPunct="0">
      <a:lnSpc>
        <a:spcPct val="100000"/>
      </a:lnSpc>
      <a:spcBef>
        <a:spcPts val="0"/>
      </a:spcBef>
      <a:spcAft>
        <a:spcPts val="0"/>
      </a:spcAft>
      <a:buClrTx/>
      <a:buSzTx/>
      <a:buFontTx/>
      <a:buNone/>
      <a:tabLst/>
      <a:defRPr kumimoji="0" sz="7500" b="0" i="0" u="none" strike="noStrike" cap="none" spc="0" normalizeH="0" baseline="0">
        <a:ln>
          <a:noFill/>
        </a:ln>
        <a:solidFill>
          <a:srgbClr val="FFFFFF"/>
        </a:solidFill>
        <a:effectLst/>
        <a:uFill>
          <a:solidFill>
            <a:srgbClr val="424242"/>
          </a:solidFill>
        </a:uFill>
        <a:latin typeface="+mn-lt"/>
        <a:ea typeface="+mn-ea"/>
        <a:cs typeface="+mn-cs"/>
        <a:sym typeface="Arial"/>
      </a:defRPr>
    </a:lvl2pPr>
    <a:lvl3pPr marL="40639" marR="40639" indent="685800" algn="l" defTabSz="457200" rtl="0" fontAlgn="auto" latinLnBrk="0" hangingPunct="0">
      <a:lnSpc>
        <a:spcPct val="100000"/>
      </a:lnSpc>
      <a:spcBef>
        <a:spcPts val="0"/>
      </a:spcBef>
      <a:spcAft>
        <a:spcPts val="0"/>
      </a:spcAft>
      <a:buClrTx/>
      <a:buSzTx/>
      <a:buFontTx/>
      <a:buNone/>
      <a:tabLst/>
      <a:defRPr kumimoji="0" sz="7500" b="0" i="0" u="none" strike="noStrike" cap="none" spc="0" normalizeH="0" baseline="0">
        <a:ln>
          <a:noFill/>
        </a:ln>
        <a:solidFill>
          <a:srgbClr val="FFFFFF"/>
        </a:solidFill>
        <a:effectLst/>
        <a:uFill>
          <a:solidFill>
            <a:srgbClr val="424242"/>
          </a:solidFill>
        </a:uFill>
        <a:latin typeface="+mn-lt"/>
        <a:ea typeface="+mn-ea"/>
        <a:cs typeface="+mn-cs"/>
        <a:sym typeface="Arial"/>
      </a:defRPr>
    </a:lvl3pPr>
    <a:lvl4pPr marL="40639" marR="40639" indent="1028700" algn="l" defTabSz="457200" rtl="0" fontAlgn="auto" latinLnBrk="0" hangingPunct="0">
      <a:lnSpc>
        <a:spcPct val="100000"/>
      </a:lnSpc>
      <a:spcBef>
        <a:spcPts val="0"/>
      </a:spcBef>
      <a:spcAft>
        <a:spcPts val="0"/>
      </a:spcAft>
      <a:buClrTx/>
      <a:buSzTx/>
      <a:buFontTx/>
      <a:buNone/>
      <a:tabLst/>
      <a:defRPr kumimoji="0" sz="7500" b="0" i="0" u="none" strike="noStrike" cap="none" spc="0" normalizeH="0" baseline="0">
        <a:ln>
          <a:noFill/>
        </a:ln>
        <a:solidFill>
          <a:srgbClr val="FFFFFF"/>
        </a:solidFill>
        <a:effectLst/>
        <a:uFill>
          <a:solidFill>
            <a:srgbClr val="424242"/>
          </a:solidFill>
        </a:uFill>
        <a:latin typeface="+mn-lt"/>
        <a:ea typeface="+mn-ea"/>
        <a:cs typeface="+mn-cs"/>
        <a:sym typeface="Arial"/>
      </a:defRPr>
    </a:lvl4pPr>
    <a:lvl5pPr marL="40639" marR="40639" indent="1371600" algn="l" defTabSz="457200" rtl="0" fontAlgn="auto" latinLnBrk="0" hangingPunct="0">
      <a:lnSpc>
        <a:spcPct val="100000"/>
      </a:lnSpc>
      <a:spcBef>
        <a:spcPts val="0"/>
      </a:spcBef>
      <a:spcAft>
        <a:spcPts val="0"/>
      </a:spcAft>
      <a:buClrTx/>
      <a:buSzTx/>
      <a:buFontTx/>
      <a:buNone/>
      <a:tabLst/>
      <a:defRPr kumimoji="0" sz="7500" b="0" i="0" u="none" strike="noStrike" cap="none" spc="0" normalizeH="0" baseline="0">
        <a:ln>
          <a:noFill/>
        </a:ln>
        <a:solidFill>
          <a:srgbClr val="FFFFFF"/>
        </a:solidFill>
        <a:effectLst/>
        <a:uFill>
          <a:solidFill>
            <a:srgbClr val="424242"/>
          </a:solidFill>
        </a:uFill>
        <a:latin typeface="+mn-lt"/>
        <a:ea typeface="+mn-ea"/>
        <a:cs typeface="+mn-cs"/>
        <a:sym typeface="Arial"/>
      </a:defRPr>
    </a:lvl5pPr>
    <a:lvl6pPr marL="40639" marR="40639" indent="1714500" algn="l" defTabSz="457200" rtl="0" fontAlgn="auto" latinLnBrk="0" hangingPunct="0">
      <a:lnSpc>
        <a:spcPct val="100000"/>
      </a:lnSpc>
      <a:spcBef>
        <a:spcPts val="0"/>
      </a:spcBef>
      <a:spcAft>
        <a:spcPts val="0"/>
      </a:spcAft>
      <a:buClrTx/>
      <a:buSzTx/>
      <a:buFontTx/>
      <a:buNone/>
      <a:tabLst/>
      <a:defRPr kumimoji="0" sz="7500" b="0" i="0" u="none" strike="noStrike" cap="none" spc="0" normalizeH="0" baseline="0">
        <a:ln>
          <a:noFill/>
        </a:ln>
        <a:solidFill>
          <a:srgbClr val="FFFFFF"/>
        </a:solidFill>
        <a:effectLst/>
        <a:uFill>
          <a:solidFill>
            <a:srgbClr val="424242"/>
          </a:solidFill>
        </a:uFill>
        <a:latin typeface="+mn-lt"/>
        <a:ea typeface="+mn-ea"/>
        <a:cs typeface="+mn-cs"/>
        <a:sym typeface="Arial"/>
      </a:defRPr>
    </a:lvl6pPr>
    <a:lvl7pPr marL="40639" marR="40639" indent="2057400" algn="l" defTabSz="457200" rtl="0" fontAlgn="auto" latinLnBrk="0" hangingPunct="0">
      <a:lnSpc>
        <a:spcPct val="100000"/>
      </a:lnSpc>
      <a:spcBef>
        <a:spcPts val="0"/>
      </a:spcBef>
      <a:spcAft>
        <a:spcPts val="0"/>
      </a:spcAft>
      <a:buClrTx/>
      <a:buSzTx/>
      <a:buFontTx/>
      <a:buNone/>
      <a:tabLst/>
      <a:defRPr kumimoji="0" sz="7500" b="0" i="0" u="none" strike="noStrike" cap="none" spc="0" normalizeH="0" baseline="0">
        <a:ln>
          <a:noFill/>
        </a:ln>
        <a:solidFill>
          <a:srgbClr val="FFFFFF"/>
        </a:solidFill>
        <a:effectLst/>
        <a:uFill>
          <a:solidFill>
            <a:srgbClr val="424242"/>
          </a:solidFill>
        </a:uFill>
        <a:latin typeface="+mn-lt"/>
        <a:ea typeface="+mn-ea"/>
        <a:cs typeface="+mn-cs"/>
        <a:sym typeface="Arial"/>
      </a:defRPr>
    </a:lvl7pPr>
    <a:lvl8pPr marL="40639" marR="40639" indent="2400300" algn="l" defTabSz="457200" rtl="0" fontAlgn="auto" latinLnBrk="0" hangingPunct="0">
      <a:lnSpc>
        <a:spcPct val="100000"/>
      </a:lnSpc>
      <a:spcBef>
        <a:spcPts val="0"/>
      </a:spcBef>
      <a:spcAft>
        <a:spcPts val="0"/>
      </a:spcAft>
      <a:buClrTx/>
      <a:buSzTx/>
      <a:buFontTx/>
      <a:buNone/>
      <a:tabLst/>
      <a:defRPr kumimoji="0" sz="7500" b="0" i="0" u="none" strike="noStrike" cap="none" spc="0" normalizeH="0" baseline="0">
        <a:ln>
          <a:noFill/>
        </a:ln>
        <a:solidFill>
          <a:srgbClr val="FFFFFF"/>
        </a:solidFill>
        <a:effectLst/>
        <a:uFill>
          <a:solidFill>
            <a:srgbClr val="424242"/>
          </a:solidFill>
        </a:uFill>
        <a:latin typeface="+mn-lt"/>
        <a:ea typeface="+mn-ea"/>
        <a:cs typeface="+mn-cs"/>
        <a:sym typeface="Arial"/>
      </a:defRPr>
    </a:lvl8pPr>
    <a:lvl9pPr marL="40639" marR="40639" indent="2743200" algn="l" defTabSz="457200" rtl="0" fontAlgn="auto" latinLnBrk="0" hangingPunct="0">
      <a:lnSpc>
        <a:spcPct val="100000"/>
      </a:lnSpc>
      <a:spcBef>
        <a:spcPts val="0"/>
      </a:spcBef>
      <a:spcAft>
        <a:spcPts val="0"/>
      </a:spcAft>
      <a:buClrTx/>
      <a:buSzTx/>
      <a:buFontTx/>
      <a:buNone/>
      <a:tabLst/>
      <a:defRPr kumimoji="0" sz="7500" b="0" i="0" u="none" strike="noStrike" cap="none" spc="0" normalizeH="0" baseline="0">
        <a:ln>
          <a:noFill/>
        </a:ln>
        <a:solidFill>
          <a:srgbClr val="FFFFFF"/>
        </a:solidFill>
        <a:effectLst/>
        <a:uFill>
          <a:solidFill>
            <a:srgbClr val="424242"/>
          </a:solidFill>
        </a:uFill>
        <a:latin typeface="+mn-lt"/>
        <a:ea typeface="+mn-ea"/>
        <a:cs typeface="+mn-cs"/>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
          <a:latin typeface="Times New Roman"/>
          <a:ea typeface="Times New Roman"/>
          <a:cs typeface="Times New Roman"/>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
          <a:latin typeface="Times New Roman"/>
          <a:ea typeface="Times New Roman"/>
          <a:cs typeface="Times New Roman"/>
        </a:font>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
          <a:latin typeface="Times New Roman"/>
          <a:ea typeface="Times New Roman"/>
          <a:cs typeface="Times New Roman"/>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
          <a:latin typeface="Times New Roman"/>
          <a:ea typeface="Times New Roman"/>
          <a:cs typeface="Times New Roman"/>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242"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 name="Shape 26"/>
          <p:cNvSpPr>
            <a:spLocks noGrp="1" noRot="1" noChangeAspect="1"/>
          </p:cNvSpPr>
          <p:nvPr>
            <p:ph type="sldImg"/>
          </p:nvPr>
        </p:nvSpPr>
        <p:spPr>
          <a:xfrm>
            <a:off x="1143000" y="685800"/>
            <a:ext cx="4572000" cy="3429000"/>
          </a:xfrm>
          <a:prstGeom prst="rect">
            <a:avLst/>
          </a:prstGeom>
        </p:spPr>
        <p:txBody>
          <a:bodyPr/>
          <a:lstStyle/>
          <a:p>
            <a:endParaRPr/>
          </a:p>
        </p:txBody>
      </p:sp>
      <p:sp>
        <p:nvSpPr>
          <p:cNvPr id="27" name="Shape 2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390884032"/>
      </p:ext>
    </p:extLst>
  </p:cSld>
  <p:clrMap bg1="lt1" tx1="dk1" bg2="lt2" tx2="dk2" accent1="accent1" accent2="accent2" accent3="accent3" accent4="accent4" accent5="accent5" accent6="accent6" hlink="hlink" folHlink="folHlink"/>
  <p:notesStyle>
    <a:lvl1pPr defTabSz="584200" latinLnBrk="0">
      <a:defRPr sz="2200">
        <a:latin typeface="Lucida Grande"/>
        <a:ea typeface="Lucida Grande"/>
        <a:cs typeface="Lucida Grande"/>
        <a:sym typeface="Lucida Grande"/>
      </a:defRPr>
    </a:lvl1pPr>
    <a:lvl2pPr indent="228600" defTabSz="584200" latinLnBrk="0">
      <a:defRPr sz="2200">
        <a:latin typeface="Lucida Grande"/>
        <a:ea typeface="Lucida Grande"/>
        <a:cs typeface="Lucida Grande"/>
        <a:sym typeface="Lucida Grande"/>
      </a:defRPr>
    </a:lvl2pPr>
    <a:lvl3pPr indent="457200" defTabSz="584200" latinLnBrk="0">
      <a:defRPr sz="2200">
        <a:latin typeface="Lucida Grande"/>
        <a:ea typeface="Lucida Grande"/>
        <a:cs typeface="Lucida Grande"/>
        <a:sym typeface="Lucida Grande"/>
      </a:defRPr>
    </a:lvl3pPr>
    <a:lvl4pPr indent="685800" defTabSz="584200" latinLnBrk="0">
      <a:defRPr sz="2200">
        <a:latin typeface="Lucida Grande"/>
        <a:ea typeface="Lucida Grande"/>
        <a:cs typeface="Lucida Grande"/>
        <a:sym typeface="Lucida Grande"/>
      </a:defRPr>
    </a:lvl4pPr>
    <a:lvl5pPr indent="914400" defTabSz="584200" latinLnBrk="0">
      <a:defRPr sz="2200">
        <a:latin typeface="Lucida Grande"/>
        <a:ea typeface="Lucida Grande"/>
        <a:cs typeface="Lucida Grande"/>
        <a:sym typeface="Lucida Grande"/>
      </a:defRPr>
    </a:lvl5pPr>
    <a:lvl6pPr indent="1143000" defTabSz="584200" latinLnBrk="0">
      <a:defRPr sz="2200">
        <a:latin typeface="Lucida Grande"/>
        <a:ea typeface="Lucida Grande"/>
        <a:cs typeface="Lucida Grande"/>
        <a:sym typeface="Lucida Grande"/>
      </a:defRPr>
    </a:lvl6pPr>
    <a:lvl7pPr indent="1371600" defTabSz="584200" latinLnBrk="0">
      <a:defRPr sz="2200">
        <a:latin typeface="Lucida Grande"/>
        <a:ea typeface="Lucida Grande"/>
        <a:cs typeface="Lucida Grande"/>
        <a:sym typeface="Lucida Grande"/>
      </a:defRPr>
    </a:lvl7pPr>
    <a:lvl8pPr indent="1600200" defTabSz="584200" latinLnBrk="0">
      <a:defRPr sz="2200">
        <a:latin typeface="Lucida Grande"/>
        <a:ea typeface="Lucida Grande"/>
        <a:cs typeface="Lucida Grande"/>
        <a:sym typeface="Lucida Grande"/>
      </a:defRPr>
    </a:lvl8pPr>
    <a:lvl9pPr indent="1828800" defTabSz="584200" latinLnBrk="0">
      <a:defRPr sz="2200">
        <a:latin typeface="Lucida Grande"/>
        <a:ea typeface="Lucida Grande"/>
        <a:cs typeface="Lucida Grande"/>
        <a:sym typeface="Lucida Grand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p:spTree>
      <p:nvGrpSpPr>
        <p:cNvPr id="1" name=""/>
        <p:cNvGrpSpPr/>
        <p:nvPr/>
      </p:nvGrpSpPr>
      <p:grpSpPr>
        <a:xfrm>
          <a:off x="0" y="0"/>
          <a:ext cx="0" cy="0"/>
          <a:chOff x="0" y="0"/>
          <a:chExt cx="0" cy="0"/>
        </a:xfrm>
      </p:grpSpPr>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2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2" name="image.png" descr="image.png"/>
          <p:cNvPicPr>
            <a:picLocks/>
          </p:cNvPicPr>
          <p:nvPr/>
        </p:nvPicPr>
        <p:blipFill>
          <a:blip r:embed="rId4">
            <a:extLst/>
          </a:blip>
          <a:stretch>
            <a:fillRect/>
          </a:stretch>
        </p:blipFill>
        <p:spPr>
          <a:xfrm>
            <a:off x="7740650" y="6381750"/>
            <a:ext cx="581025" cy="401638"/>
          </a:xfrm>
          <a:prstGeom prst="rect">
            <a:avLst/>
          </a:prstGeom>
        </p:spPr>
      </p:pic>
      <p:sp>
        <p:nvSpPr>
          <p:cNvPr id="3" name="ICEL"/>
          <p:cNvSpPr txBox="1"/>
          <p:nvPr/>
        </p:nvSpPr>
        <p:spPr>
          <a:xfrm>
            <a:off x="8278812" y="6375400"/>
            <a:ext cx="774701" cy="3608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39199" marR="39199">
              <a:spcBef>
                <a:spcPts val="1100"/>
              </a:spcBef>
              <a:buClr>
                <a:srgbClr val="000000"/>
              </a:buClr>
              <a:buFont typeface="Times New Roman"/>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defRPr sz="1800" b="1">
                <a:uFill>
                  <a:solidFill>
                    <a:srgbClr val="FFFFFF"/>
                  </a:solidFill>
                </a:uFill>
              </a:defRPr>
            </a:lvl1pPr>
          </a:lstStyle>
          <a:p>
            <a:r>
              <a:t>ICEL</a:t>
            </a:r>
          </a:p>
        </p:txBody>
      </p:sp>
      <p:sp>
        <p:nvSpPr>
          <p:cNvPr id="4" name="Title Text"/>
          <p:cNvSpPr txBox="1">
            <a:spLocks noGrp="1"/>
          </p:cNvSpPr>
          <p:nvPr>
            <p:ph type="title"/>
          </p:nvPr>
        </p:nvSpPr>
        <p:spPr>
          <a:xfrm>
            <a:off x="457200" y="274637"/>
            <a:ext cx="8229600" cy="132556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r>
              <a:t>Title Text</a:t>
            </a:r>
          </a:p>
        </p:txBody>
      </p:sp>
      <p:sp>
        <p:nvSpPr>
          <p:cNvPr id="5" name="Body Level One…"/>
          <p:cNvSpPr txBox="1">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lvl2pPr marL="783590" indent="-285750">
              <a:spcBef>
                <a:spcPts val="600"/>
              </a:spcBef>
              <a:defRPr sz="7500"/>
            </a:lvl2pPr>
            <a:lvl3pPr marL="1183639" indent="-228600">
              <a:spcBef>
                <a:spcPts val="500"/>
              </a:spcBef>
              <a:defRPr sz="2000"/>
            </a:lvl3pPr>
            <a:lvl4pPr marL="1640839" indent="-228600">
              <a:spcBef>
                <a:spcPts val="400"/>
              </a:spcBef>
              <a:defRPr sz="1800"/>
            </a:lvl4pPr>
            <a:lvl5pPr marL="2098039" indent="-228600">
              <a:spcBef>
                <a:spcPts val="400"/>
              </a:spcBef>
              <a:defRPr sz="1800"/>
            </a:lvl5pPr>
          </a:lstStyle>
          <a:p>
            <a:r>
              <a:t>Body Level One</a:t>
            </a:r>
          </a:p>
          <a:p>
            <a:pPr lvl="1"/>
            <a:r>
              <a:t>Body Level Two</a:t>
            </a:r>
          </a:p>
          <a:p>
            <a:pPr lvl="2"/>
            <a:r>
              <a:t>Body Level Three</a:t>
            </a:r>
          </a:p>
          <a:p>
            <a:pPr lvl="3"/>
            <a:r>
              <a:t>Body Level Four</a:t>
            </a:r>
          </a:p>
          <a:p>
            <a:pPr lvl="4"/>
            <a:r>
              <a:t>Body Level Five</a:t>
            </a:r>
          </a:p>
        </p:txBody>
      </p:sp>
      <p:sp>
        <p:nvSpPr>
          <p:cNvPr id="6" name="Slide Number"/>
          <p:cNvSpPr txBox="1">
            <a:spLocks noGrp="1"/>
          </p:cNvSpPr>
          <p:nvPr>
            <p:ph type="sldNum" sz="quarter" idx="2"/>
          </p:nvPr>
        </p:nvSpPr>
        <p:spPr>
          <a:xfrm>
            <a:off x="3985114" y="6388100"/>
            <a:ext cx="1173772" cy="1162640"/>
          </a:xfrm>
          <a:prstGeom prst="rect">
            <a:avLst/>
          </a:prstGeom>
          <a:ln w="12700">
            <a:miter lim="400000"/>
          </a:ln>
        </p:spPr>
        <p:txBody>
          <a:bodyPr wrap="none" lIns="50800" tIns="50800" rIns="50800" bIns="50800">
            <a:spAutoFit/>
          </a:bodyPr>
          <a:lstStyle>
            <a:lvl1pPr marL="0" marR="0" algn="ctr" defTabSz="584200"/>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Lst>
  <p:transition spd="med"/>
  <p:txStyles>
    <p:titleStyle>
      <a:lvl1pPr marL="40639" marR="40639" indent="0" algn="ctr" defTabSz="457200" latinLnBrk="0">
        <a:lnSpc>
          <a:spcPct val="100000"/>
        </a:lnSpc>
        <a:spcBef>
          <a:spcPts val="0"/>
        </a:spcBef>
        <a:spcAft>
          <a:spcPts val="0"/>
        </a:spcAft>
        <a:buClrTx/>
        <a:buSzTx/>
        <a:buFontTx/>
        <a:buNone/>
        <a:tabLst/>
        <a:defRPr sz="4800" b="0" i="0" u="none" strike="noStrike" cap="none" spc="0" baseline="0">
          <a:ln>
            <a:noFill/>
          </a:ln>
          <a:solidFill>
            <a:srgbClr val="FFFFFF"/>
          </a:solidFill>
          <a:uFill>
            <a:solidFill>
              <a:srgbClr val="FFFFFF"/>
            </a:solidFill>
          </a:uFill>
          <a:latin typeface="Tahoma"/>
          <a:ea typeface="Tahoma"/>
          <a:cs typeface="Tahoma"/>
          <a:sym typeface="Tahoma"/>
        </a:defRPr>
      </a:lvl1pPr>
      <a:lvl2pPr marL="40639" marR="40639" indent="228600" algn="ctr" defTabSz="457200" latinLnBrk="0">
        <a:lnSpc>
          <a:spcPct val="100000"/>
        </a:lnSpc>
        <a:spcBef>
          <a:spcPts val="0"/>
        </a:spcBef>
        <a:spcAft>
          <a:spcPts val="0"/>
        </a:spcAft>
        <a:buClrTx/>
        <a:buSzTx/>
        <a:buFontTx/>
        <a:buNone/>
        <a:tabLst/>
        <a:defRPr sz="4800" b="0" i="0" u="none" strike="noStrike" cap="none" spc="0" baseline="0">
          <a:ln>
            <a:noFill/>
          </a:ln>
          <a:solidFill>
            <a:srgbClr val="FFFFFF"/>
          </a:solidFill>
          <a:uFill>
            <a:solidFill>
              <a:srgbClr val="FFFFFF"/>
            </a:solidFill>
          </a:uFill>
          <a:latin typeface="Tahoma"/>
          <a:ea typeface="Tahoma"/>
          <a:cs typeface="Tahoma"/>
          <a:sym typeface="Tahoma"/>
        </a:defRPr>
      </a:lvl2pPr>
      <a:lvl3pPr marL="40639" marR="40639" indent="457200" algn="ctr" defTabSz="457200" latinLnBrk="0">
        <a:lnSpc>
          <a:spcPct val="100000"/>
        </a:lnSpc>
        <a:spcBef>
          <a:spcPts val="0"/>
        </a:spcBef>
        <a:spcAft>
          <a:spcPts val="0"/>
        </a:spcAft>
        <a:buClrTx/>
        <a:buSzTx/>
        <a:buFontTx/>
        <a:buNone/>
        <a:tabLst/>
        <a:defRPr sz="4800" b="0" i="0" u="none" strike="noStrike" cap="none" spc="0" baseline="0">
          <a:ln>
            <a:noFill/>
          </a:ln>
          <a:solidFill>
            <a:srgbClr val="FFFFFF"/>
          </a:solidFill>
          <a:uFill>
            <a:solidFill>
              <a:srgbClr val="FFFFFF"/>
            </a:solidFill>
          </a:uFill>
          <a:latin typeface="Tahoma"/>
          <a:ea typeface="Tahoma"/>
          <a:cs typeface="Tahoma"/>
          <a:sym typeface="Tahoma"/>
        </a:defRPr>
      </a:lvl3pPr>
      <a:lvl4pPr marL="40639" marR="40639" indent="685800" algn="ctr" defTabSz="457200" latinLnBrk="0">
        <a:lnSpc>
          <a:spcPct val="100000"/>
        </a:lnSpc>
        <a:spcBef>
          <a:spcPts val="0"/>
        </a:spcBef>
        <a:spcAft>
          <a:spcPts val="0"/>
        </a:spcAft>
        <a:buClrTx/>
        <a:buSzTx/>
        <a:buFontTx/>
        <a:buNone/>
        <a:tabLst/>
        <a:defRPr sz="4800" b="0" i="0" u="none" strike="noStrike" cap="none" spc="0" baseline="0">
          <a:ln>
            <a:noFill/>
          </a:ln>
          <a:solidFill>
            <a:srgbClr val="FFFFFF"/>
          </a:solidFill>
          <a:uFill>
            <a:solidFill>
              <a:srgbClr val="FFFFFF"/>
            </a:solidFill>
          </a:uFill>
          <a:latin typeface="Tahoma"/>
          <a:ea typeface="Tahoma"/>
          <a:cs typeface="Tahoma"/>
          <a:sym typeface="Tahoma"/>
        </a:defRPr>
      </a:lvl4pPr>
      <a:lvl5pPr marL="40639" marR="40639" indent="914400" algn="ctr" defTabSz="457200" latinLnBrk="0">
        <a:lnSpc>
          <a:spcPct val="100000"/>
        </a:lnSpc>
        <a:spcBef>
          <a:spcPts val="0"/>
        </a:spcBef>
        <a:spcAft>
          <a:spcPts val="0"/>
        </a:spcAft>
        <a:buClrTx/>
        <a:buSzTx/>
        <a:buFontTx/>
        <a:buNone/>
        <a:tabLst/>
        <a:defRPr sz="4800" b="0" i="0" u="none" strike="noStrike" cap="none" spc="0" baseline="0">
          <a:ln>
            <a:noFill/>
          </a:ln>
          <a:solidFill>
            <a:srgbClr val="FFFFFF"/>
          </a:solidFill>
          <a:uFill>
            <a:solidFill>
              <a:srgbClr val="FFFFFF"/>
            </a:solidFill>
          </a:uFill>
          <a:latin typeface="Tahoma"/>
          <a:ea typeface="Tahoma"/>
          <a:cs typeface="Tahoma"/>
          <a:sym typeface="Tahoma"/>
        </a:defRPr>
      </a:lvl5pPr>
      <a:lvl6pPr marL="40639" marR="40639" indent="1143000" algn="ctr" defTabSz="457200" latinLnBrk="0">
        <a:lnSpc>
          <a:spcPct val="100000"/>
        </a:lnSpc>
        <a:spcBef>
          <a:spcPts val="0"/>
        </a:spcBef>
        <a:spcAft>
          <a:spcPts val="0"/>
        </a:spcAft>
        <a:buClrTx/>
        <a:buSzTx/>
        <a:buFontTx/>
        <a:buNone/>
        <a:tabLst/>
        <a:defRPr sz="4800" b="0" i="0" u="none" strike="noStrike" cap="none" spc="0" baseline="0">
          <a:ln>
            <a:noFill/>
          </a:ln>
          <a:solidFill>
            <a:srgbClr val="FFFFFF"/>
          </a:solidFill>
          <a:uFill>
            <a:solidFill>
              <a:srgbClr val="FFFFFF"/>
            </a:solidFill>
          </a:uFill>
          <a:latin typeface="Tahoma"/>
          <a:ea typeface="Tahoma"/>
          <a:cs typeface="Tahoma"/>
          <a:sym typeface="Tahoma"/>
        </a:defRPr>
      </a:lvl6pPr>
      <a:lvl7pPr marL="40639" marR="40639" indent="1371600" algn="ctr" defTabSz="457200" latinLnBrk="0">
        <a:lnSpc>
          <a:spcPct val="100000"/>
        </a:lnSpc>
        <a:spcBef>
          <a:spcPts val="0"/>
        </a:spcBef>
        <a:spcAft>
          <a:spcPts val="0"/>
        </a:spcAft>
        <a:buClrTx/>
        <a:buSzTx/>
        <a:buFontTx/>
        <a:buNone/>
        <a:tabLst/>
        <a:defRPr sz="4800" b="0" i="0" u="none" strike="noStrike" cap="none" spc="0" baseline="0">
          <a:ln>
            <a:noFill/>
          </a:ln>
          <a:solidFill>
            <a:srgbClr val="FFFFFF"/>
          </a:solidFill>
          <a:uFill>
            <a:solidFill>
              <a:srgbClr val="FFFFFF"/>
            </a:solidFill>
          </a:uFill>
          <a:latin typeface="Tahoma"/>
          <a:ea typeface="Tahoma"/>
          <a:cs typeface="Tahoma"/>
          <a:sym typeface="Tahoma"/>
        </a:defRPr>
      </a:lvl7pPr>
      <a:lvl8pPr marL="40639" marR="40639" indent="1600200" algn="ctr" defTabSz="457200" latinLnBrk="0">
        <a:lnSpc>
          <a:spcPct val="100000"/>
        </a:lnSpc>
        <a:spcBef>
          <a:spcPts val="0"/>
        </a:spcBef>
        <a:spcAft>
          <a:spcPts val="0"/>
        </a:spcAft>
        <a:buClrTx/>
        <a:buSzTx/>
        <a:buFontTx/>
        <a:buNone/>
        <a:tabLst/>
        <a:defRPr sz="4800" b="0" i="0" u="none" strike="noStrike" cap="none" spc="0" baseline="0">
          <a:ln>
            <a:noFill/>
          </a:ln>
          <a:solidFill>
            <a:srgbClr val="FFFFFF"/>
          </a:solidFill>
          <a:uFill>
            <a:solidFill>
              <a:srgbClr val="FFFFFF"/>
            </a:solidFill>
          </a:uFill>
          <a:latin typeface="Tahoma"/>
          <a:ea typeface="Tahoma"/>
          <a:cs typeface="Tahoma"/>
          <a:sym typeface="Tahoma"/>
        </a:defRPr>
      </a:lvl8pPr>
      <a:lvl9pPr marL="40639" marR="40639" indent="1828800" algn="ctr" defTabSz="457200" latinLnBrk="0">
        <a:lnSpc>
          <a:spcPct val="100000"/>
        </a:lnSpc>
        <a:spcBef>
          <a:spcPts val="0"/>
        </a:spcBef>
        <a:spcAft>
          <a:spcPts val="0"/>
        </a:spcAft>
        <a:buClrTx/>
        <a:buSzTx/>
        <a:buFontTx/>
        <a:buNone/>
        <a:tabLst/>
        <a:defRPr sz="4800" b="0" i="0" u="none" strike="noStrike" cap="none" spc="0" baseline="0">
          <a:ln>
            <a:noFill/>
          </a:ln>
          <a:solidFill>
            <a:srgbClr val="FFFFFF"/>
          </a:solidFill>
          <a:uFill>
            <a:solidFill>
              <a:srgbClr val="FFFFFF"/>
            </a:solidFill>
          </a:uFill>
          <a:latin typeface="Tahoma"/>
          <a:ea typeface="Tahoma"/>
          <a:cs typeface="Tahoma"/>
          <a:sym typeface="Tahoma"/>
        </a:defRPr>
      </a:lvl9pPr>
    </p:titleStyle>
    <p:bodyStyle>
      <a:lvl1pPr marL="383540" marR="40639" indent="-342900" algn="l" defTabSz="457200" latinLnBrk="0">
        <a:lnSpc>
          <a:spcPct val="100000"/>
        </a:lnSpc>
        <a:spcBef>
          <a:spcPts val="700"/>
        </a:spcBef>
        <a:spcAft>
          <a:spcPts val="0"/>
        </a:spcAft>
        <a:buClr>
          <a:srgbClr val="000000"/>
        </a:buClr>
        <a:buSzTx/>
        <a:buFont typeface="Times New Roman"/>
        <a:buNone/>
        <a:tabLst/>
        <a:defRPr sz="2800" b="0" i="0" u="none" strike="noStrike" cap="none" spc="0" baseline="0">
          <a:ln>
            <a:noFill/>
          </a:ln>
          <a:solidFill>
            <a:srgbClr val="FFFFFF"/>
          </a:solidFill>
          <a:uFill>
            <a:solidFill>
              <a:srgbClr val="FFFFFF"/>
            </a:solidFill>
          </a:uFill>
          <a:latin typeface="+mn-lt"/>
          <a:ea typeface="+mn-ea"/>
          <a:cs typeface="+mn-cs"/>
          <a:sym typeface="Arial"/>
        </a:defRPr>
      </a:lvl1pPr>
      <a:lvl2pPr marL="383540" marR="40639" indent="-342900" algn="l" defTabSz="457200" latinLnBrk="0">
        <a:lnSpc>
          <a:spcPct val="100000"/>
        </a:lnSpc>
        <a:spcBef>
          <a:spcPts val="700"/>
        </a:spcBef>
        <a:spcAft>
          <a:spcPts val="0"/>
        </a:spcAft>
        <a:buClr>
          <a:srgbClr val="000000"/>
        </a:buClr>
        <a:buSzTx/>
        <a:buFont typeface="Times New Roman"/>
        <a:buNone/>
        <a:tabLst/>
        <a:defRPr sz="2800" b="0" i="0" u="none" strike="noStrike" cap="none" spc="0" baseline="0">
          <a:ln>
            <a:noFill/>
          </a:ln>
          <a:solidFill>
            <a:srgbClr val="FFFFFF"/>
          </a:solidFill>
          <a:uFill>
            <a:solidFill>
              <a:srgbClr val="FFFFFF"/>
            </a:solidFill>
          </a:uFill>
          <a:latin typeface="+mn-lt"/>
          <a:ea typeface="+mn-ea"/>
          <a:cs typeface="+mn-cs"/>
          <a:sym typeface="Arial"/>
        </a:defRPr>
      </a:lvl2pPr>
      <a:lvl3pPr marL="383540" marR="40639" indent="-342900" algn="l" defTabSz="457200" latinLnBrk="0">
        <a:lnSpc>
          <a:spcPct val="100000"/>
        </a:lnSpc>
        <a:spcBef>
          <a:spcPts val="700"/>
        </a:spcBef>
        <a:spcAft>
          <a:spcPts val="0"/>
        </a:spcAft>
        <a:buClr>
          <a:srgbClr val="000000"/>
        </a:buClr>
        <a:buSzTx/>
        <a:buFont typeface="Times New Roman"/>
        <a:buNone/>
        <a:tabLst/>
        <a:defRPr sz="2800" b="0" i="0" u="none" strike="noStrike" cap="none" spc="0" baseline="0">
          <a:ln>
            <a:noFill/>
          </a:ln>
          <a:solidFill>
            <a:srgbClr val="FFFFFF"/>
          </a:solidFill>
          <a:uFill>
            <a:solidFill>
              <a:srgbClr val="FFFFFF"/>
            </a:solidFill>
          </a:uFill>
          <a:latin typeface="+mn-lt"/>
          <a:ea typeface="+mn-ea"/>
          <a:cs typeface="+mn-cs"/>
          <a:sym typeface="Arial"/>
        </a:defRPr>
      </a:lvl3pPr>
      <a:lvl4pPr marL="383540" marR="40639" indent="-342900" algn="l" defTabSz="457200" latinLnBrk="0">
        <a:lnSpc>
          <a:spcPct val="100000"/>
        </a:lnSpc>
        <a:spcBef>
          <a:spcPts val="700"/>
        </a:spcBef>
        <a:spcAft>
          <a:spcPts val="0"/>
        </a:spcAft>
        <a:buClr>
          <a:srgbClr val="000000"/>
        </a:buClr>
        <a:buSzTx/>
        <a:buFont typeface="Times New Roman"/>
        <a:buNone/>
        <a:tabLst/>
        <a:defRPr sz="2800" b="0" i="0" u="none" strike="noStrike" cap="none" spc="0" baseline="0">
          <a:ln>
            <a:noFill/>
          </a:ln>
          <a:solidFill>
            <a:srgbClr val="FFFFFF"/>
          </a:solidFill>
          <a:uFill>
            <a:solidFill>
              <a:srgbClr val="FFFFFF"/>
            </a:solidFill>
          </a:uFill>
          <a:latin typeface="+mn-lt"/>
          <a:ea typeface="+mn-ea"/>
          <a:cs typeface="+mn-cs"/>
          <a:sym typeface="Arial"/>
        </a:defRPr>
      </a:lvl4pPr>
      <a:lvl5pPr marL="383540" marR="40639" indent="-342900" algn="l" defTabSz="457200" latinLnBrk="0">
        <a:lnSpc>
          <a:spcPct val="100000"/>
        </a:lnSpc>
        <a:spcBef>
          <a:spcPts val="700"/>
        </a:spcBef>
        <a:spcAft>
          <a:spcPts val="0"/>
        </a:spcAft>
        <a:buClr>
          <a:srgbClr val="000000"/>
        </a:buClr>
        <a:buSzTx/>
        <a:buFont typeface="Times New Roman"/>
        <a:buNone/>
        <a:tabLst/>
        <a:defRPr sz="2800" b="0" i="0" u="none" strike="noStrike" cap="none" spc="0" baseline="0">
          <a:ln>
            <a:noFill/>
          </a:ln>
          <a:solidFill>
            <a:srgbClr val="FFFFFF"/>
          </a:solidFill>
          <a:uFill>
            <a:solidFill>
              <a:srgbClr val="FFFFFF"/>
            </a:solidFill>
          </a:uFill>
          <a:latin typeface="+mn-lt"/>
          <a:ea typeface="+mn-ea"/>
          <a:cs typeface="+mn-cs"/>
          <a:sym typeface="Arial"/>
        </a:defRPr>
      </a:lvl5pPr>
      <a:lvl6pPr marL="383540" marR="40639" indent="-342900" algn="l" defTabSz="457200" latinLnBrk="0">
        <a:lnSpc>
          <a:spcPct val="100000"/>
        </a:lnSpc>
        <a:spcBef>
          <a:spcPts val="700"/>
        </a:spcBef>
        <a:spcAft>
          <a:spcPts val="0"/>
        </a:spcAft>
        <a:buClr>
          <a:srgbClr val="000000"/>
        </a:buClr>
        <a:buSzTx/>
        <a:buFont typeface="Times New Roman"/>
        <a:buNone/>
        <a:tabLst/>
        <a:defRPr sz="2800" b="0" i="0" u="none" strike="noStrike" cap="none" spc="0" baseline="0">
          <a:ln>
            <a:noFill/>
          </a:ln>
          <a:solidFill>
            <a:srgbClr val="FFFFFF"/>
          </a:solidFill>
          <a:uFill>
            <a:solidFill>
              <a:srgbClr val="FFFFFF"/>
            </a:solidFill>
          </a:uFill>
          <a:latin typeface="+mn-lt"/>
          <a:ea typeface="+mn-ea"/>
          <a:cs typeface="+mn-cs"/>
          <a:sym typeface="Arial"/>
        </a:defRPr>
      </a:lvl6pPr>
      <a:lvl7pPr marL="383540" marR="40639" indent="-342900" algn="l" defTabSz="457200" latinLnBrk="0">
        <a:lnSpc>
          <a:spcPct val="100000"/>
        </a:lnSpc>
        <a:spcBef>
          <a:spcPts val="700"/>
        </a:spcBef>
        <a:spcAft>
          <a:spcPts val="0"/>
        </a:spcAft>
        <a:buClr>
          <a:srgbClr val="000000"/>
        </a:buClr>
        <a:buSzTx/>
        <a:buFont typeface="Times New Roman"/>
        <a:buNone/>
        <a:tabLst/>
        <a:defRPr sz="2800" b="0" i="0" u="none" strike="noStrike" cap="none" spc="0" baseline="0">
          <a:ln>
            <a:noFill/>
          </a:ln>
          <a:solidFill>
            <a:srgbClr val="FFFFFF"/>
          </a:solidFill>
          <a:uFill>
            <a:solidFill>
              <a:srgbClr val="FFFFFF"/>
            </a:solidFill>
          </a:uFill>
          <a:latin typeface="+mn-lt"/>
          <a:ea typeface="+mn-ea"/>
          <a:cs typeface="+mn-cs"/>
          <a:sym typeface="Arial"/>
        </a:defRPr>
      </a:lvl7pPr>
      <a:lvl8pPr marL="383540" marR="40639" indent="-342900" algn="l" defTabSz="457200" latinLnBrk="0">
        <a:lnSpc>
          <a:spcPct val="100000"/>
        </a:lnSpc>
        <a:spcBef>
          <a:spcPts val="700"/>
        </a:spcBef>
        <a:spcAft>
          <a:spcPts val="0"/>
        </a:spcAft>
        <a:buClr>
          <a:srgbClr val="000000"/>
        </a:buClr>
        <a:buSzTx/>
        <a:buFont typeface="Times New Roman"/>
        <a:buNone/>
        <a:tabLst/>
        <a:defRPr sz="2800" b="0" i="0" u="none" strike="noStrike" cap="none" spc="0" baseline="0">
          <a:ln>
            <a:noFill/>
          </a:ln>
          <a:solidFill>
            <a:srgbClr val="FFFFFF"/>
          </a:solidFill>
          <a:uFill>
            <a:solidFill>
              <a:srgbClr val="FFFFFF"/>
            </a:solidFill>
          </a:uFill>
          <a:latin typeface="+mn-lt"/>
          <a:ea typeface="+mn-ea"/>
          <a:cs typeface="+mn-cs"/>
          <a:sym typeface="Arial"/>
        </a:defRPr>
      </a:lvl8pPr>
      <a:lvl9pPr marL="383540" marR="40639" indent="-342900" algn="l" defTabSz="457200" latinLnBrk="0">
        <a:lnSpc>
          <a:spcPct val="100000"/>
        </a:lnSpc>
        <a:spcBef>
          <a:spcPts val="700"/>
        </a:spcBef>
        <a:spcAft>
          <a:spcPts val="0"/>
        </a:spcAft>
        <a:buClr>
          <a:srgbClr val="000000"/>
        </a:buClr>
        <a:buSzTx/>
        <a:buFont typeface="Times New Roman"/>
        <a:buNone/>
        <a:tabLst/>
        <a:defRPr sz="2800" b="0" i="0" u="none" strike="noStrike" cap="none" spc="0" baseline="0">
          <a:ln>
            <a:noFill/>
          </a:ln>
          <a:solidFill>
            <a:srgbClr val="FFFFFF"/>
          </a:solidFill>
          <a:uFill>
            <a:solidFill>
              <a:srgbClr val="FFFFFF"/>
            </a:solidFill>
          </a:uFill>
          <a:latin typeface="+mn-lt"/>
          <a:ea typeface="+mn-ea"/>
          <a:cs typeface="+mn-cs"/>
          <a:sym typeface="Arial"/>
        </a:defRPr>
      </a:lvl9pPr>
    </p:bodyStyle>
    <p:otherStyle>
      <a:lvl1pPr marL="0" marR="0" indent="0" algn="ctr" defTabSz="584200" latinLnBrk="0">
        <a:lnSpc>
          <a:spcPct val="100000"/>
        </a:lnSpc>
        <a:spcBef>
          <a:spcPts val="0"/>
        </a:spcBef>
        <a:spcAft>
          <a:spcPts val="0"/>
        </a:spcAft>
        <a:buClrTx/>
        <a:buSzTx/>
        <a:buFontTx/>
        <a:buNone/>
        <a:tabLst/>
        <a:defRPr sz="7500" b="0" i="0" u="none" strike="noStrike" cap="none" spc="0" baseline="0">
          <a:ln>
            <a:noFill/>
          </a:ln>
          <a:solidFill>
            <a:schemeClr val="tx1"/>
          </a:solidFill>
          <a:uFill>
            <a:solidFill>
              <a:srgbClr val="424242"/>
            </a:solidFill>
          </a:uFill>
          <a:latin typeface="+mn-lt"/>
          <a:ea typeface="+mn-ea"/>
          <a:cs typeface="+mn-cs"/>
          <a:sym typeface="Arial"/>
        </a:defRPr>
      </a:lvl1pPr>
      <a:lvl2pPr marL="0" marR="0" indent="228600" algn="ctr" defTabSz="584200" latinLnBrk="0">
        <a:lnSpc>
          <a:spcPct val="100000"/>
        </a:lnSpc>
        <a:spcBef>
          <a:spcPts val="0"/>
        </a:spcBef>
        <a:spcAft>
          <a:spcPts val="0"/>
        </a:spcAft>
        <a:buClrTx/>
        <a:buSzTx/>
        <a:buFontTx/>
        <a:buNone/>
        <a:tabLst/>
        <a:defRPr sz="7500" b="0" i="0" u="none" strike="noStrike" cap="none" spc="0" baseline="0">
          <a:ln>
            <a:noFill/>
          </a:ln>
          <a:solidFill>
            <a:schemeClr val="tx1"/>
          </a:solidFill>
          <a:uFill>
            <a:solidFill>
              <a:srgbClr val="424242"/>
            </a:solidFill>
          </a:uFill>
          <a:latin typeface="+mn-lt"/>
          <a:ea typeface="+mn-ea"/>
          <a:cs typeface="+mn-cs"/>
          <a:sym typeface="Arial"/>
        </a:defRPr>
      </a:lvl2pPr>
      <a:lvl3pPr marL="0" marR="0" indent="457200" algn="ctr" defTabSz="584200" latinLnBrk="0">
        <a:lnSpc>
          <a:spcPct val="100000"/>
        </a:lnSpc>
        <a:spcBef>
          <a:spcPts val="0"/>
        </a:spcBef>
        <a:spcAft>
          <a:spcPts val="0"/>
        </a:spcAft>
        <a:buClrTx/>
        <a:buSzTx/>
        <a:buFontTx/>
        <a:buNone/>
        <a:tabLst/>
        <a:defRPr sz="7500" b="0" i="0" u="none" strike="noStrike" cap="none" spc="0" baseline="0">
          <a:ln>
            <a:noFill/>
          </a:ln>
          <a:solidFill>
            <a:schemeClr val="tx1"/>
          </a:solidFill>
          <a:uFill>
            <a:solidFill>
              <a:srgbClr val="424242"/>
            </a:solidFill>
          </a:uFill>
          <a:latin typeface="+mn-lt"/>
          <a:ea typeface="+mn-ea"/>
          <a:cs typeface="+mn-cs"/>
          <a:sym typeface="Arial"/>
        </a:defRPr>
      </a:lvl3pPr>
      <a:lvl4pPr marL="0" marR="0" indent="685800" algn="ctr" defTabSz="584200" latinLnBrk="0">
        <a:lnSpc>
          <a:spcPct val="100000"/>
        </a:lnSpc>
        <a:spcBef>
          <a:spcPts val="0"/>
        </a:spcBef>
        <a:spcAft>
          <a:spcPts val="0"/>
        </a:spcAft>
        <a:buClrTx/>
        <a:buSzTx/>
        <a:buFontTx/>
        <a:buNone/>
        <a:tabLst/>
        <a:defRPr sz="7500" b="0" i="0" u="none" strike="noStrike" cap="none" spc="0" baseline="0">
          <a:ln>
            <a:noFill/>
          </a:ln>
          <a:solidFill>
            <a:schemeClr val="tx1"/>
          </a:solidFill>
          <a:uFill>
            <a:solidFill>
              <a:srgbClr val="424242"/>
            </a:solidFill>
          </a:uFill>
          <a:latin typeface="+mn-lt"/>
          <a:ea typeface="+mn-ea"/>
          <a:cs typeface="+mn-cs"/>
          <a:sym typeface="Arial"/>
        </a:defRPr>
      </a:lvl4pPr>
      <a:lvl5pPr marL="0" marR="0" indent="914400" algn="ctr" defTabSz="584200" latinLnBrk="0">
        <a:lnSpc>
          <a:spcPct val="100000"/>
        </a:lnSpc>
        <a:spcBef>
          <a:spcPts val="0"/>
        </a:spcBef>
        <a:spcAft>
          <a:spcPts val="0"/>
        </a:spcAft>
        <a:buClrTx/>
        <a:buSzTx/>
        <a:buFontTx/>
        <a:buNone/>
        <a:tabLst/>
        <a:defRPr sz="7500" b="0" i="0" u="none" strike="noStrike" cap="none" spc="0" baseline="0">
          <a:ln>
            <a:noFill/>
          </a:ln>
          <a:solidFill>
            <a:schemeClr val="tx1"/>
          </a:solidFill>
          <a:uFill>
            <a:solidFill>
              <a:srgbClr val="424242"/>
            </a:solidFill>
          </a:uFill>
          <a:latin typeface="+mn-lt"/>
          <a:ea typeface="+mn-ea"/>
          <a:cs typeface="+mn-cs"/>
          <a:sym typeface="Arial"/>
        </a:defRPr>
      </a:lvl5pPr>
      <a:lvl6pPr marL="0" marR="0" indent="1143000" algn="ctr" defTabSz="584200" latinLnBrk="0">
        <a:lnSpc>
          <a:spcPct val="100000"/>
        </a:lnSpc>
        <a:spcBef>
          <a:spcPts val="0"/>
        </a:spcBef>
        <a:spcAft>
          <a:spcPts val="0"/>
        </a:spcAft>
        <a:buClrTx/>
        <a:buSzTx/>
        <a:buFontTx/>
        <a:buNone/>
        <a:tabLst/>
        <a:defRPr sz="7500" b="0" i="0" u="none" strike="noStrike" cap="none" spc="0" baseline="0">
          <a:ln>
            <a:noFill/>
          </a:ln>
          <a:solidFill>
            <a:schemeClr val="tx1"/>
          </a:solidFill>
          <a:uFill>
            <a:solidFill>
              <a:srgbClr val="424242"/>
            </a:solidFill>
          </a:uFill>
          <a:latin typeface="+mn-lt"/>
          <a:ea typeface="+mn-ea"/>
          <a:cs typeface="+mn-cs"/>
          <a:sym typeface="Arial"/>
        </a:defRPr>
      </a:lvl6pPr>
      <a:lvl7pPr marL="0" marR="0" indent="1371600" algn="ctr" defTabSz="584200" latinLnBrk="0">
        <a:lnSpc>
          <a:spcPct val="100000"/>
        </a:lnSpc>
        <a:spcBef>
          <a:spcPts val="0"/>
        </a:spcBef>
        <a:spcAft>
          <a:spcPts val="0"/>
        </a:spcAft>
        <a:buClrTx/>
        <a:buSzTx/>
        <a:buFontTx/>
        <a:buNone/>
        <a:tabLst/>
        <a:defRPr sz="7500" b="0" i="0" u="none" strike="noStrike" cap="none" spc="0" baseline="0">
          <a:ln>
            <a:noFill/>
          </a:ln>
          <a:solidFill>
            <a:schemeClr val="tx1"/>
          </a:solidFill>
          <a:uFill>
            <a:solidFill>
              <a:srgbClr val="424242"/>
            </a:solidFill>
          </a:uFill>
          <a:latin typeface="+mn-lt"/>
          <a:ea typeface="+mn-ea"/>
          <a:cs typeface="+mn-cs"/>
          <a:sym typeface="Arial"/>
        </a:defRPr>
      </a:lvl7pPr>
      <a:lvl8pPr marL="0" marR="0" indent="1600200" algn="ctr" defTabSz="584200" latinLnBrk="0">
        <a:lnSpc>
          <a:spcPct val="100000"/>
        </a:lnSpc>
        <a:spcBef>
          <a:spcPts val="0"/>
        </a:spcBef>
        <a:spcAft>
          <a:spcPts val="0"/>
        </a:spcAft>
        <a:buClrTx/>
        <a:buSzTx/>
        <a:buFontTx/>
        <a:buNone/>
        <a:tabLst/>
        <a:defRPr sz="7500" b="0" i="0" u="none" strike="noStrike" cap="none" spc="0" baseline="0">
          <a:ln>
            <a:noFill/>
          </a:ln>
          <a:solidFill>
            <a:schemeClr val="tx1"/>
          </a:solidFill>
          <a:uFill>
            <a:solidFill>
              <a:srgbClr val="424242"/>
            </a:solidFill>
          </a:uFill>
          <a:latin typeface="+mn-lt"/>
          <a:ea typeface="+mn-ea"/>
          <a:cs typeface="+mn-cs"/>
          <a:sym typeface="Arial"/>
        </a:defRPr>
      </a:lvl8pPr>
      <a:lvl9pPr marL="0" marR="0" indent="1828800" algn="ctr" defTabSz="584200" latinLnBrk="0">
        <a:lnSpc>
          <a:spcPct val="100000"/>
        </a:lnSpc>
        <a:spcBef>
          <a:spcPts val="0"/>
        </a:spcBef>
        <a:spcAft>
          <a:spcPts val="0"/>
        </a:spcAft>
        <a:buClrTx/>
        <a:buSzTx/>
        <a:buFontTx/>
        <a:buNone/>
        <a:tabLst/>
        <a:defRPr sz="7500" b="0" i="0" u="none" strike="noStrike" cap="none" spc="0" baseline="0">
          <a:ln>
            <a:noFill/>
          </a:ln>
          <a:solidFill>
            <a:schemeClr val="tx1"/>
          </a:solidFill>
          <a:uFill>
            <a:solidFill>
              <a:srgbClr val="424242"/>
            </a:solidFill>
          </a:u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image.png" descr="image.png"/>
          <p:cNvPicPr>
            <a:picLocks/>
          </p:cNvPicPr>
          <p:nvPr/>
        </p:nvPicPr>
        <p:blipFill>
          <a:blip r:embed="rId2">
            <a:extLst/>
          </a:blip>
          <a:stretch>
            <a:fillRect/>
          </a:stretch>
        </p:blipFill>
        <p:spPr>
          <a:xfrm>
            <a:off x="7740650" y="6381750"/>
            <a:ext cx="581025" cy="401638"/>
          </a:xfrm>
          <a:prstGeom prst="rect">
            <a:avLst/>
          </a:prstGeom>
        </p:spPr>
      </p:pic>
      <p:sp>
        <p:nvSpPr>
          <p:cNvPr id="30" name="ICEL"/>
          <p:cNvSpPr txBox="1"/>
          <p:nvPr/>
        </p:nvSpPr>
        <p:spPr>
          <a:xfrm>
            <a:off x="8278812" y="6375400"/>
            <a:ext cx="774701" cy="3608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39199" marR="39199">
              <a:spcBef>
                <a:spcPts val="1100"/>
              </a:spcBef>
              <a:buClr>
                <a:srgbClr val="000000"/>
              </a:buClr>
              <a:buFont typeface="Times New Roman"/>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defRPr sz="1800" b="1">
                <a:uFill>
                  <a:solidFill>
                    <a:srgbClr val="FFFFFF"/>
                  </a:solidFill>
                </a:uFill>
              </a:defRPr>
            </a:lvl1pPr>
          </a:lstStyle>
          <a:p>
            <a:r>
              <a:t>ICEL</a:t>
            </a:r>
          </a:p>
        </p:txBody>
      </p:sp>
      <p:sp>
        <p:nvSpPr>
          <p:cNvPr id="31" name="God’s Purpose"/>
          <p:cNvSpPr txBox="1"/>
          <p:nvPr/>
        </p:nvSpPr>
        <p:spPr>
          <a:xfrm>
            <a:off x="638486" y="790280"/>
            <a:ext cx="6438278" cy="116264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r>
              <a:t>God’s Purpose</a:t>
            </a:r>
          </a:p>
        </p:txBody>
      </p:sp>
      <p:sp>
        <p:nvSpPr>
          <p:cNvPr id="32" name="Romans 8; 28-39"/>
          <p:cNvSpPr txBox="1"/>
          <p:nvPr/>
        </p:nvSpPr>
        <p:spPr>
          <a:xfrm>
            <a:off x="1913372" y="3203190"/>
            <a:ext cx="6389848" cy="101481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6400"/>
            </a:lvl1pPr>
          </a:lstStyle>
          <a:p>
            <a:r>
              <a:t>Romans 8; 28-39</a:t>
            </a:r>
          </a:p>
        </p:txBody>
      </p:sp>
      <p:sp>
        <p:nvSpPr>
          <p:cNvPr id="33" name="ICEL, July 2017"/>
          <p:cNvSpPr txBox="1"/>
          <p:nvPr/>
        </p:nvSpPr>
        <p:spPr>
          <a:xfrm>
            <a:off x="5576894" y="5468270"/>
            <a:ext cx="3292920" cy="59506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3500"/>
            </a:lvl1pPr>
          </a:lstStyle>
          <a:p>
            <a:r>
              <a:t>ICEL, July 2017</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 name="image.png" descr="image.png"/>
          <p:cNvPicPr>
            <a:picLocks/>
          </p:cNvPicPr>
          <p:nvPr/>
        </p:nvPicPr>
        <p:blipFill>
          <a:blip r:embed="rId2">
            <a:extLst/>
          </a:blip>
          <a:stretch>
            <a:fillRect/>
          </a:stretch>
        </p:blipFill>
        <p:spPr>
          <a:xfrm>
            <a:off x="7740650" y="6381750"/>
            <a:ext cx="581025" cy="401638"/>
          </a:xfrm>
          <a:prstGeom prst="rect">
            <a:avLst/>
          </a:prstGeom>
        </p:spPr>
      </p:pic>
      <p:sp>
        <p:nvSpPr>
          <p:cNvPr id="74" name="ICEL"/>
          <p:cNvSpPr txBox="1"/>
          <p:nvPr/>
        </p:nvSpPr>
        <p:spPr>
          <a:xfrm>
            <a:off x="8278812" y="6375400"/>
            <a:ext cx="774701" cy="3608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39199" marR="39199">
              <a:spcBef>
                <a:spcPts val="1100"/>
              </a:spcBef>
              <a:buClr>
                <a:srgbClr val="000000"/>
              </a:buClr>
              <a:buFont typeface="Times New Roman"/>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defRPr sz="1800" b="1">
                <a:uFill>
                  <a:solidFill>
                    <a:srgbClr val="FFFFFF"/>
                  </a:solidFill>
                </a:uFill>
              </a:defRPr>
            </a:lvl1pPr>
          </a:lstStyle>
          <a:p>
            <a:r>
              <a:t>ICEL</a:t>
            </a:r>
          </a:p>
        </p:txBody>
      </p:sp>
      <p:sp>
        <p:nvSpPr>
          <p:cNvPr id="75" name="Paul’s letter to Romans:…"/>
          <p:cNvSpPr txBox="1"/>
          <p:nvPr/>
        </p:nvSpPr>
        <p:spPr>
          <a:xfrm>
            <a:off x="478083" y="578770"/>
            <a:ext cx="8187834" cy="211906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lgn="ctr">
              <a:defRPr sz="3500" i="1"/>
            </a:pPr>
            <a:r>
              <a:t>Paul’s letter to Romans:</a:t>
            </a:r>
          </a:p>
          <a:p>
            <a:pPr algn="ctr">
              <a:defRPr sz="3500" i="1"/>
            </a:pPr>
            <a:r>
              <a:t>God’s plan of salvation and righteousness for all mankind, Jew and Gentile alike</a:t>
            </a:r>
          </a:p>
        </p:txBody>
      </p:sp>
      <p:sp>
        <p:nvSpPr>
          <p:cNvPr id="76" name="Life is “hands on”"/>
          <p:cNvSpPr txBox="1"/>
          <p:nvPr/>
        </p:nvSpPr>
        <p:spPr>
          <a:xfrm>
            <a:off x="2884494" y="3131470"/>
            <a:ext cx="3564656" cy="59506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3500"/>
            </a:lvl1pPr>
          </a:lstStyle>
          <a:p>
            <a:r>
              <a:t>Life is “hands on”</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1"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 name="image.png" descr="image.png"/>
          <p:cNvPicPr>
            <a:picLocks/>
          </p:cNvPicPr>
          <p:nvPr/>
        </p:nvPicPr>
        <p:blipFill>
          <a:blip r:embed="rId2">
            <a:extLst/>
          </a:blip>
          <a:stretch>
            <a:fillRect/>
          </a:stretch>
        </p:blipFill>
        <p:spPr>
          <a:xfrm>
            <a:off x="7740650" y="6381750"/>
            <a:ext cx="581025" cy="401638"/>
          </a:xfrm>
          <a:prstGeom prst="rect">
            <a:avLst/>
          </a:prstGeom>
        </p:spPr>
      </p:pic>
      <p:sp>
        <p:nvSpPr>
          <p:cNvPr id="79" name="ICEL"/>
          <p:cNvSpPr txBox="1"/>
          <p:nvPr/>
        </p:nvSpPr>
        <p:spPr>
          <a:xfrm>
            <a:off x="8278812" y="6375400"/>
            <a:ext cx="774701" cy="3608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39199" marR="39199">
              <a:spcBef>
                <a:spcPts val="1100"/>
              </a:spcBef>
              <a:buClr>
                <a:srgbClr val="000000"/>
              </a:buClr>
              <a:buFont typeface="Times New Roman"/>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defRPr sz="1800" b="1">
                <a:uFill>
                  <a:solidFill>
                    <a:srgbClr val="FFFFFF"/>
                  </a:solidFill>
                </a:uFill>
              </a:defRPr>
            </a:lvl1pPr>
          </a:lstStyle>
          <a:p>
            <a:r>
              <a:t>ICEL</a:t>
            </a:r>
          </a:p>
        </p:txBody>
      </p:sp>
      <p:sp>
        <p:nvSpPr>
          <p:cNvPr id="80" name="Predestination"/>
          <p:cNvSpPr txBox="1"/>
          <p:nvPr/>
        </p:nvSpPr>
        <p:spPr>
          <a:xfrm>
            <a:off x="1449831" y="599780"/>
            <a:ext cx="6244337" cy="116264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r>
              <a:t>Predestination</a:t>
            </a:r>
          </a:p>
        </p:txBody>
      </p:sp>
      <p:sp>
        <p:nvSpPr>
          <p:cNvPr id="81" name="For those God foreknew he also predestined to be conformed to the image of his Son, that he might be the firstborn among many brothers and sisters. And those he predestined, he also called; those he called, he also justified; those he justified, he also glorified."/>
          <p:cNvSpPr txBox="1"/>
          <p:nvPr/>
        </p:nvSpPr>
        <p:spPr>
          <a:xfrm>
            <a:off x="759812" y="1950370"/>
            <a:ext cx="7624376" cy="465906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lgn="ctr">
              <a:defRPr sz="3500"/>
            </a:pPr>
            <a:r>
              <a:t>For those God foreknew he also predestined to be conformed to the image of his Son, that he might be the firstborn among many brothers and sisters. And those he predestined, he also </a:t>
            </a:r>
            <a:r>
              <a:rPr b="1">
                <a:solidFill>
                  <a:schemeClr val="accent3">
                    <a:satOff val="18648"/>
                    <a:lumOff val="5971"/>
                  </a:schemeClr>
                </a:solidFill>
              </a:rPr>
              <a:t>called</a:t>
            </a:r>
            <a:r>
              <a:t>; those he called, he also </a:t>
            </a:r>
            <a:r>
              <a:rPr b="1">
                <a:solidFill>
                  <a:schemeClr val="accent3">
                    <a:satOff val="18648"/>
                    <a:lumOff val="5971"/>
                  </a:schemeClr>
                </a:solidFill>
              </a:rPr>
              <a:t>justified</a:t>
            </a:r>
            <a:r>
              <a:t>; those he justified, he also </a:t>
            </a:r>
            <a:r>
              <a:rPr b="1">
                <a:solidFill>
                  <a:schemeClr val="accent3">
                    <a:satOff val="18648"/>
                    <a:lumOff val="5971"/>
                  </a:schemeClr>
                </a:solidFill>
              </a:rPr>
              <a:t>glorified</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 name="image.png" descr="image.png"/>
          <p:cNvPicPr>
            <a:picLocks/>
          </p:cNvPicPr>
          <p:nvPr/>
        </p:nvPicPr>
        <p:blipFill>
          <a:blip r:embed="rId2">
            <a:extLst/>
          </a:blip>
          <a:stretch>
            <a:fillRect/>
          </a:stretch>
        </p:blipFill>
        <p:spPr>
          <a:xfrm>
            <a:off x="7740650" y="6381750"/>
            <a:ext cx="581025" cy="401638"/>
          </a:xfrm>
          <a:prstGeom prst="rect">
            <a:avLst/>
          </a:prstGeom>
        </p:spPr>
      </p:pic>
      <p:sp>
        <p:nvSpPr>
          <p:cNvPr id="84" name="ICEL"/>
          <p:cNvSpPr txBox="1"/>
          <p:nvPr/>
        </p:nvSpPr>
        <p:spPr>
          <a:xfrm>
            <a:off x="8278812" y="6375400"/>
            <a:ext cx="774701" cy="3608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39199" marR="39199">
              <a:spcBef>
                <a:spcPts val="1100"/>
              </a:spcBef>
              <a:buClr>
                <a:srgbClr val="000000"/>
              </a:buClr>
              <a:buFont typeface="Times New Roman"/>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defRPr sz="1800" b="1">
                <a:uFill>
                  <a:solidFill>
                    <a:srgbClr val="FFFFFF"/>
                  </a:solidFill>
                </a:uFill>
              </a:defRPr>
            </a:lvl1pPr>
          </a:lstStyle>
          <a:p>
            <a:r>
              <a:t>ICEL</a:t>
            </a:r>
          </a:p>
        </p:txBody>
      </p:sp>
      <p:sp>
        <p:nvSpPr>
          <p:cNvPr id="85" name="And we know that in all things God works for the good of those who love him, who have been called according to his purpose."/>
          <p:cNvSpPr txBox="1"/>
          <p:nvPr/>
        </p:nvSpPr>
        <p:spPr>
          <a:xfrm>
            <a:off x="952823" y="553370"/>
            <a:ext cx="7238354" cy="211906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lgn="ctr">
              <a:defRPr sz="3500"/>
            </a:pPr>
            <a:r>
              <a:rPr>
                <a:solidFill>
                  <a:srgbClr val="A6AAA9"/>
                </a:solidFill>
              </a:rPr>
              <a:t>And we know that in all things </a:t>
            </a:r>
            <a:r>
              <a:rPr b="1"/>
              <a:t>God works</a:t>
            </a:r>
            <a:r>
              <a:t> </a:t>
            </a:r>
            <a:r>
              <a:rPr>
                <a:solidFill>
                  <a:srgbClr val="A6AAA9"/>
                </a:solidFill>
              </a:rPr>
              <a:t>for the good of those who love him, who have been called according to his purpose.</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 name="image.png" descr="image.png"/>
          <p:cNvPicPr>
            <a:picLocks/>
          </p:cNvPicPr>
          <p:nvPr/>
        </p:nvPicPr>
        <p:blipFill>
          <a:blip r:embed="rId2">
            <a:extLst/>
          </a:blip>
          <a:stretch>
            <a:fillRect/>
          </a:stretch>
        </p:blipFill>
        <p:spPr>
          <a:xfrm>
            <a:off x="7740650" y="6381750"/>
            <a:ext cx="581025" cy="401638"/>
          </a:xfrm>
          <a:prstGeom prst="rect">
            <a:avLst/>
          </a:prstGeom>
        </p:spPr>
      </p:pic>
      <p:sp>
        <p:nvSpPr>
          <p:cNvPr id="88" name="ICEL"/>
          <p:cNvSpPr txBox="1"/>
          <p:nvPr/>
        </p:nvSpPr>
        <p:spPr>
          <a:xfrm>
            <a:off x="8278812" y="6375400"/>
            <a:ext cx="774701" cy="3608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39199" marR="39199">
              <a:spcBef>
                <a:spcPts val="1100"/>
              </a:spcBef>
              <a:buClr>
                <a:srgbClr val="000000"/>
              </a:buClr>
              <a:buFont typeface="Times New Roman"/>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defRPr sz="1800" b="1">
                <a:uFill>
                  <a:solidFill>
                    <a:srgbClr val="FFFFFF"/>
                  </a:solidFill>
                </a:uFill>
              </a:defRPr>
            </a:lvl1pPr>
          </a:lstStyle>
          <a:p>
            <a:r>
              <a:t>ICEL</a:t>
            </a:r>
          </a:p>
        </p:txBody>
      </p:sp>
      <p:sp>
        <p:nvSpPr>
          <p:cNvPr id="89" name="For who is able to resist his will?” But who are you, a human being, to talk back to God? “Shall what is formed say to the one who formed it, ‘Why did you make me like this?’” Does not the potter have the right to make out of the same lump of clay some pottery for special purposes and some for common use?…"/>
          <p:cNvSpPr txBox="1"/>
          <p:nvPr/>
        </p:nvSpPr>
        <p:spPr>
          <a:xfrm>
            <a:off x="356525" y="667671"/>
            <a:ext cx="8430950" cy="465905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defRPr sz="3500"/>
            </a:pPr>
            <a:r>
              <a:t>For who is able to resist his will?” But who are you, a human being, to talk back to God? “Shall what is formed say to the one who formed it, ‘Why did you make me like this?’” Does not the potter have the right to make out of the same lump of clay some pottery for special purposes and some for common use?</a:t>
            </a:r>
          </a:p>
          <a:p>
            <a:pPr algn="r">
              <a:defRPr sz="3500"/>
            </a:pPr>
            <a:r>
              <a:t>Romans 9; 20-24 NIV</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image.png" descr="image.png"/>
          <p:cNvPicPr>
            <a:picLocks/>
          </p:cNvPicPr>
          <p:nvPr/>
        </p:nvPicPr>
        <p:blipFill>
          <a:blip r:embed="rId2">
            <a:extLst/>
          </a:blip>
          <a:stretch>
            <a:fillRect/>
          </a:stretch>
        </p:blipFill>
        <p:spPr>
          <a:xfrm>
            <a:off x="7740650" y="6381750"/>
            <a:ext cx="581025" cy="401638"/>
          </a:xfrm>
          <a:prstGeom prst="rect">
            <a:avLst/>
          </a:prstGeom>
        </p:spPr>
      </p:pic>
      <p:sp>
        <p:nvSpPr>
          <p:cNvPr id="92" name="ICEL"/>
          <p:cNvSpPr txBox="1"/>
          <p:nvPr/>
        </p:nvSpPr>
        <p:spPr>
          <a:xfrm>
            <a:off x="8278812" y="6375400"/>
            <a:ext cx="774701" cy="3608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39199" marR="39199">
              <a:spcBef>
                <a:spcPts val="1100"/>
              </a:spcBef>
              <a:buClr>
                <a:srgbClr val="000000"/>
              </a:buClr>
              <a:buFont typeface="Times New Roman"/>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defRPr sz="1800" b="1">
                <a:uFill>
                  <a:solidFill>
                    <a:srgbClr val="FFFFFF"/>
                  </a:solidFill>
                </a:uFill>
              </a:defRPr>
            </a:lvl1pPr>
          </a:lstStyle>
          <a:p>
            <a:r>
              <a:t>ICEL</a:t>
            </a:r>
          </a:p>
        </p:txBody>
      </p:sp>
      <p:sp>
        <p:nvSpPr>
          <p:cNvPr id="93" name="The prize:…"/>
          <p:cNvSpPr txBox="1"/>
          <p:nvPr/>
        </p:nvSpPr>
        <p:spPr>
          <a:xfrm>
            <a:off x="632325" y="650580"/>
            <a:ext cx="7879350" cy="443924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lgn="ctr"/>
            <a:r>
              <a:t>The prize:</a:t>
            </a:r>
          </a:p>
          <a:p>
            <a:pPr algn="ctr"/>
            <a:r>
              <a:t>“Well done, good and faithful servant”</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image.png" descr="image.png"/>
          <p:cNvPicPr>
            <a:picLocks/>
          </p:cNvPicPr>
          <p:nvPr/>
        </p:nvPicPr>
        <p:blipFill>
          <a:blip r:embed="rId2">
            <a:extLst/>
          </a:blip>
          <a:stretch>
            <a:fillRect/>
          </a:stretch>
        </p:blipFill>
        <p:spPr>
          <a:xfrm>
            <a:off x="7740650" y="6381750"/>
            <a:ext cx="581025" cy="401638"/>
          </a:xfrm>
          <a:prstGeom prst="rect">
            <a:avLst/>
          </a:prstGeom>
        </p:spPr>
      </p:pic>
      <p:sp>
        <p:nvSpPr>
          <p:cNvPr id="36" name="ICEL"/>
          <p:cNvSpPr txBox="1"/>
          <p:nvPr/>
        </p:nvSpPr>
        <p:spPr>
          <a:xfrm>
            <a:off x="8278812" y="6375400"/>
            <a:ext cx="774701" cy="3608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39199" marR="39199">
              <a:spcBef>
                <a:spcPts val="1100"/>
              </a:spcBef>
              <a:buClr>
                <a:srgbClr val="000000"/>
              </a:buClr>
              <a:buFont typeface="Times New Roman"/>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defRPr sz="1800" b="1">
                <a:uFill>
                  <a:solidFill>
                    <a:srgbClr val="FFFFFF"/>
                  </a:solidFill>
                </a:uFill>
              </a:defRPr>
            </a:lvl1pPr>
          </a:lstStyle>
          <a:p>
            <a:r>
              <a:t>ICEL</a:t>
            </a:r>
          </a:p>
        </p:txBody>
      </p:sp>
      <p:sp>
        <p:nvSpPr>
          <p:cNvPr id="37" name="events in our lives…"/>
          <p:cNvSpPr txBox="1"/>
          <p:nvPr/>
        </p:nvSpPr>
        <p:spPr>
          <a:xfrm>
            <a:off x="550352" y="2072980"/>
            <a:ext cx="8043296" cy="225484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r>
              <a:t>events in our lives</a:t>
            </a:r>
          </a:p>
          <a:p>
            <a:r>
              <a:t>world events</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37">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3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3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1" build="p" bldLvl="5"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image.png" descr="image.png"/>
          <p:cNvPicPr>
            <a:picLocks/>
          </p:cNvPicPr>
          <p:nvPr/>
        </p:nvPicPr>
        <p:blipFill>
          <a:blip r:embed="rId2">
            <a:extLst/>
          </a:blip>
          <a:stretch>
            <a:fillRect/>
          </a:stretch>
        </p:blipFill>
        <p:spPr>
          <a:xfrm>
            <a:off x="7740650" y="6381750"/>
            <a:ext cx="581025" cy="401638"/>
          </a:xfrm>
          <a:prstGeom prst="rect">
            <a:avLst/>
          </a:prstGeom>
        </p:spPr>
      </p:pic>
      <p:sp>
        <p:nvSpPr>
          <p:cNvPr id="40" name="ICEL"/>
          <p:cNvSpPr txBox="1"/>
          <p:nvPr/>
        </p:nvSpPr>
        <p:spPr>
          <a:xfrm>
            <a:off x="8278812" y="6375400"/>
            <a:ext cx="774701" cy="3608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39199" marR="39199">
              <a:spcBef>
                <a:spcPts val="1100"/>
              </a:spcBef>
              <a:buClr>
                <a:srgbClr val="000000"/>
              </a:buClr>
              <a:buFont typeface="Times New Roman"/>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defRPr sz="1800" b="1">
                <a:uFill>
                  <a:solidFill>
                    <a:srgbClr val="FFFFFF"/>
                  </a:solidFill>
                </a:uFill>
              </a:defRPr>
            </a:lvl1pPr>
          </a:lstStyle>
          <a:p>
            <a:r>
              <a:t>ICEL</a:t>
            </a:r>
          </a:p>
        </p:txBody>
      </p:sp>
      <p:sp>
        <p:nvSpPr>
          <p:cNvPr id="41" name="And we know that in all things God works for the good of those who love him, who have been called according to his purpose. For those God foreknew he also predestined to be conformed to the image of his Son, that he might be the firstborn among many brothers and sisters. And those he predestined, he also called; those he called, he also justified; those he justified, he also glorified.…"/>
          <p:cNvSpPr txBox="1"/>
          <p:nvPr/>
        </p:nvSpPr>
        <p:spPr>
          <a:xfrm>
            <a:off x="251520" y="426045"/>
            <a:ext cx="8758739" cy="6027291"/>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p>
            <a:pPr>
              <a:defRPr sz="3500"/>
            </a:pPr>
            <a:r>
              <a:rPr dirty="0"/>
              <a:t>And we know that in all things God works for the good of those who love him, who have been called according to his purpose. For those God foreknew he also predestined to be conformed to the image of his Son, that he might be the firstborn among many brothers and sisters. And those he predestined, he also called; those he called, he also justified; those he justified, he also glorified.</a:t>
            </a:r>
          </a:p>
          <a:p>
            <a:pPr algn="r">
              <a:defRPr sz="3500" i="1"/>
            </a:pPr>
            <a:r>
              <a:rPr dirty="0"/>
              <a:t>Romans 8; 28-30</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image.png" descr="image.png"/>
          <p:cNvPicPr>
            <a:picLocks/>
          </p:cNvPicPr>
          <p:nvPr/>
        </p:nvPicPr>
        <p:blipFill>
          <a:blip r:embed="rId2">
            <a:extLst/>
          </a:blip>
          <a:stretch>
            <a:fillRect/>
          </a:stretch>
        </p:blipFill>
        <p:spPr>
          <a:xfrm>
            <a:off x="7740650" y="6381750"/>
            <a:ext cx="581025" cy="401638"/>
          </a:xfrm>
          <a:prstGeom prst="rect">
            <a:avLst/>
          </a:prstGeom>
        </p:spPr>
      </p:pic>
      <p:sp>
        <p:nvSpPr>
          <p:cNvPr id="44" name="ICEL"/>
          <p:cNvSpPr txBox="1"/>
          <p:nvPr/>
        </p:nvSpPr>
        <p:spPr>
          <a:xfrm>
            <a:off x="8278812" y="6375400"/>
            <a:ext cx="774701" cy="3608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39199" marR="39199">
              <a:spcBef>
                <a:spcPts val="1100"/>
              </a:spcBef>
              <a:buClr>
                <a:srgbClr val="000000"/>
              </a:buClr>
              <a:buFont typeface="Times New Roman"/>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defRPr sz="1800" b="1">
                <a:uFill>
                  <a:solidFill>
                    <a:srgbClr val="FFFFFF"/>
                  </a:solidFill>
                </a:uFill>
              </a:defRPr>
            </a:lvl1pPr>
          </a:lstStyle>
          <a:p>
            <a:r>
              <a:t>ICEL</a:t>
            </a:r>
          </a:p>
        </p:txBody>
      </p:sp>
      <p:sp>
        <p:nvSpPr>
          <p:cNvPr id="45" name="King James version…"/>
          <p:cNvSpPr txBox="1"/>
          <p:nvPr/>
        </p:nvSpPr>
        <p:spPr>
          <a:xfrm>
            <a:off x="267411" y="426370"/>
            <a:ext cx="8609178" cy="262706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lgn="ctr">
              <a:defRPr sz="3500" i="1"/>
            </a:pPr>
            <a:r>
              <a:t>King James version</a:t>
            </a:r>
          </a:p>
          <a:p>
            <a:pPr algn="ctr">
              <a:defRPr sz="3500"/>
            </a:pPr>
            <a:r>
              <a:t>And we know that all things work together for good to them that love God, to them who are the called according to his purpose.</a:t>
            </a:r>
          </a:p>
        </p:txBody>
      </p:sp>
      <p:sp>
        <p:nvSpPr>
          <p:cNvPr id="46" name="NIV…"/>
          <p:cNvSpPr txBox="1"/>
          <p:nvPr/>
        </p:nvSpPr>
        <p:spPr>
          <a:xfrm>
            <a:off x="330498" y="3652170"/>
            <a:ext cx="8483004" cy="262706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lgn="ctr">
              <a:defRPr sz="3500" i="1"/>
            </a:pPr>
            <a:r>
              <a:t>NIV</a:t>
            </a:r>
          </a:p>
          <a:p>
            <a:pPr algn="ctr">
              <a:defRPr sz="3500"/>
            </a:pPr>
            <a:r>
              <a:t>And we know that in all things God works for the good of those who love him, who have been called according to his purpose.</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 name="image.png" descr="image.png"/>
          <p:cNvPicPr>
            <a:picLocks/>
          </p:cNvPicPr>
          <p:nvPr/>
        </p:nvPicPr>
        <p:blipFill>
          <a:blip r:embed="rId2">
            <a:extLst/>
          </a:blip>
          <a:stretch>
            <a:fillRect/>
          </a:stretch>
        </p:blipFill>
        <p:spPr>
          <a:xfrm>
            <a:off x="7740650" y="6381750"/>
            <a:ext cx="581025" cy="401638"/>
          </a:xfrm>
          <a:prstGeom prst="rect">
            <a:avLst/>
          </a:prstGeom>
        </p:spPr>
      </p:pic>
      <p:sp>
        <p:nvSpPr>
          <p:cNvPr id="49" name="ICEL"/>
          <p:cNvSpPr txBox="1"/>
          <p:nvPr/>
        </p:nvSpPr>
        <p:spPr>
          <a:xfrm>
            <a:off x="8278812" y="6375400"/>
            <a:ext cx="774701" cy="3608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39199" marR="39199">
              <a:spcBef>
                <a:spcPts val="1100"/>
              </a:spcBef>
              <a:buClr>
                <a:srgbClr val="000000"/>
              </a:buClr>
              <a:buFont typeface="Times New Roman"/>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defRPr sz="1800" b="1">
                <a:uFill>
                  <a:solidFill>
                    <a:srgbClr val="FFFFFF"/>
                  </a:solidFill>
                </a:uFill>
              </a:defRPr>
            </a:lvl1pPr>
          </a:lstStyle>
          <a:p>
            <a:r>
              <a:t>ICEL</a:t>
            </a:r>
          </a:p>
        </p:txBody>
      </p:sp>
      <p:sp>
        <p:nvSpPr>
          <p:cNvPr id="50" name="And we know that in all things God works for the good of those who love him, who have been called according to his purpose."/>
          <p:cNvSpPr txBox="1"/>
          <p:nvPr/>
        </p:nvSpPr>
        <p:spPr>
          <a:xfrm>
            <a:off x="499121" y="235870"/>
            <a:ext cx="8145759" cy="211906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lgn="ctr">
              <a:defRPr sz="3500"/>
            </a:pPr>
            <a:r>
              <a:rPr b="1"/>
              <a:t>And</a:t>
            </a:r>
            <a:r>
              <a:t> </a:t>
            </a:r>
            <a:r>
              <a:rPr>
                <a:solidFill>
                  <a:srgbClr val="A6AAA9"/>
                </a:solidFill>
              </a:rPr>
              <a:t>we know that in all things God works for the good of those who love him, who have been called according to his purpose.</a:t>
            </a:r>
          </a:p>
        </p:txBody>
      </p:sp>
      <p:sp>
        <p:nvSpPr>
          <p:cNvPr id="51" name="part of a logical argument"/>
          <p:cNvSpPr txBox="1"/>
          <p:nvPr/>
        </p:nvSpPr>
        <p:spPr>
          <a:xfrm>
            <a:off x="1986620" y="4299870"/>
            <a:ext cx="5170759" cy="59506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3500"/>
            </a:lvl1pPr>
          </a:lstStyle>
          <a:p>
            <a:r>
              <a:t>part of a logical argument</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1"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image.png" descr="image.png"/>
          <p:cNvPicPr>
            <a:picLocks/>
          </p:cNvPicPr>
          <p:nvPr/>
        </p:nvPicPr>
        <p:blipFill>
          <a:blip r:embed="rId2">
            <a:extLst/>
          </a:blip>
          <a:stretch>
            <a:fillRect/>
          </a:stretch>
        </p:blipFill>
        <p:spPr>
          <a:xfrm>
            <a:off x="7740650" y="6381750"/>
            <a:ext cx="581025" cy="401638"/>
          </a:xfrm>
          <a:prstGeom prst="rect">
            <a:avLst/>
          </a:prstGeom>
        </p:spPr>
      </p:pic>
      <p:sp>
        <p:nvSpPr>
          <p:cNvPr id="54" name="ICEL"/>
          <p:cNvSpPr txBox="1"/>
          <p:nvPr/>
        </p:nvSpPr>
        <p:spPr>
          <a:xfrm>
            <a:off x="8278812" y="6375400"/>
            <a:ext cx="774701" cy="3608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39199" marR="39199">
              <a:spcBef>
                <a:spcPts val="1100"/>
              </a:spcBef>
              <a:buClr>
                <a:srgbClr val="000000"/>
              </a:buClr>
              <a:buFont typeface="Times New Roman"/>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defRPr sz="1800" b="1">
                <a:uFill>
                  <a:solidFill>
                    <a:srgbClr val="FFFFFF"/>
                  </a:solidFill>
                </a:uFill>
              </a:defRPr>
            </a:lvl1pPr>
          </a:lstStyle>
          <a:p>
            <a:r>
              <a:t>ICEL</a:t>
            </a:r>
          </a:p>
        </p:txBody>
      </p:sp>
      <p:sp>
        <p:nvSpPr>
          <p:cNvPr id="55" name="And we know that in all things God works for the good of those who love him, who have been called according to his purpose."/>
          <p:cNvSpPr txBox="1"/>
          <p:nvPr/>
        </p:nvSpPr>
        <p:spPr>
          <a:xfrm>
            <a:off x="634232" y="553370"/>
            <a:ext cx="7875536" cy="211906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lgn="ctr">
              <a:defRPr sz="3500"/>
            </a:pPr>
            <a:r>
              <a:rPr>
                <a:solidFill>
                  <a:srgbClr val="A6AAA9"/>
                </a:solidFill>
              </a:rPr>
              <a:t>And we know that in all things God works </a:t>
            </a:r>
            <a:r>
              <a:rPr b="1"/>
              <a:t>for the good of those who love him,</a:t>
            </a:r>
            <a:r>
              <a:t> </a:t>
            </a:r>
            <a:r>
              <a:rPr>
                <a:solidFill>
                  <a:srgbClr val="A6AAA9"/>
                </a:solidFill>
              </a:rPr>
              <a:t>who have been called according to his purpose.</a:t>
            </a:r>
          </a:p>
        </p:txBody>
      </p:sp>
      <p:sp>
        <p:nvSpPr>
          <p:cNvPr id="56" name="He has shown you, O mortal, what is good. And what does the Lord require of you? To act justly and to love mercy and to walk humbly with your God.   Micah 6;8 NIV"/>
          <p:cNvSpPr txBox="1"/>
          <p:nvPr/>
        </p:nvSpPr>
        <p:spPr>
          <a:xfrm>
            <a:off x="490163" y="3423110"/>
            <a:ext cx="7766551" cy="2627059"/>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lvl="2" indent="457200">
              <a:defRPr sz="3500" i="1"/>
            </a:pPr>
            <a:r>
              <a:t>He has shown you, O mortal, what is good. And what does the Lord require of you? To act justly and to love mercy and to walk humbly with your God.   Micah 6;8 NIV</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1"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 name="image.png" descr="image.png"/>
          <p:cNvPicPr>
            <a:picLocks/>
          </p:cNvPicPr>
          <p:nvPr/>
        </p:nvPicPr>
        <p:blipFill>
          <a:blip r:embed="rId2">
            <a:extLst/>
          </a:blip>
          <a:stretch>
            <a:fillRect/>
          </a:stretch>
        </p:blipFill>
        <p:spPr>
          <a:xfrm>
            <a:off x="7740650" y="6381750"/>
            <a:ext cx="581025" cy="401638"/>
          </a:xfrm>
          <a:prstGeom prst="rect">
            <a:avLst/>
          </a:prstGeom>
        </p:spPr>
      </p:pic>
      <p:sp>
        <p:nvSpPr>
          <p:cNvPr id="59" name="ICEL"/>
          <p:cNvSpPr txBox="1"/>
          <p:nvPr/>
        </p:nvSpPr>
        <p:spPr>
          <a:xfrm>
            <a:off x="8278812" y="6375400"/>
            <a:ext cx="774701" cy="3608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39199" marR="39199">
              <a:spcBef>
                <a:spcPts val="1100"/>
              </a:spcBef>
              <a:buClr>
                <a:srgbClr val="000000"/>
              </a:buClr>
              <a:buFont typeface="Times New Roman"/>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defRPr sz="1800" b="1">
                <a:uFill>
                  <a:solidFill>
                    <a:srgbClr val="FFFFFF"/>
                  </a:solidFill>
                </a:uFill>
              </a:defRPr>
            </a:lvl1pPr>
          </a:lstStyle>
          <a:p>
            <a:r>
              <a:t>ICEL</a:t>
            </a:r>
          </a:p>
        </p:txBody>
      </p:sp>
      <p:sp>
        <p:nvSpPr>
          <p:cNvPr id="60" name="And we know that in all things God works for the good of those who love him, who have been called according to his purpose."/>
          <p:cNvSpPr txBox="1"/>
          <p:nvPr/>
        </p:nvSpPr>
        <p:spPr>
          <a:xfrm>
            <a:off x="970236" y="654970"/>
            <a:ext cx="7203528" cy="211906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lgn="ctr">
              <a:defRPr sz="3500"/>
            </a:pPr>
            <a:r>
              <a:rPr>
                <a:solidFill>
                  <a:srgbClr val="A6AAA9"/>
                </a:solidFill>
              </a:rPr>
              <a:t>And we know that </a:t>
            </a:r>
            <a:r>
              <a:rPr b="1"/>
              <a:t>in all things </a:t>
            </a:r>
            <a:r>
              <a:rPr>
                <a:solidFill>
                  <a:srgbClr val="A6AAA9"/>
                </a:solidFill>
              </a:rPr>
              <a:t>God works for the good of those who love him, who have been called according to his purpose.</a:t>
            </a:r>
          </a:p>
        </p:txBody>
      </p:sp>
      <p:sp>
        <p:nvSpPr>
          <p:cNvPr id="61" name="God’s plan is for the salvation of the world…"/>
          <p:cNvSpPr txBox="1"/>
          <p:nvPr/>
        </p:nvSpPr>
        <p:spPr>
          <a:xfrm>
            <a:off x="590030" y="3118770"/>
            <a:ext cx="8286581" cy="262706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defRPr sz="3500"/>
            </a:pPr>
            <a:r>
              <a:t>God’s plan is for the salvation of the world</a:t>
            </a:r>
          </a:p>
          <a:p>
            <a:pPr>
              <a:defRPr sz="3500"/>
            </a:pPr>
            <a:r>
              <a:t>may lead to suffering for his people </a:t>
            </a:r>
          </a:p>
          <a:p>
            <a:pPr>
              <a:defRPr sz="3500"/>
            </a:pPr>
            <a:r>
              <a:t>examples of how this was part of God’s plan</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61">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6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61">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6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1" build="p" bldLvl="5"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 name="image.png" descr="image.png"/>
          <p:cNvPicPr>
            <a:picLocks/>
          </p:cNvPicPr>
          <p:nvPr/>
        </p:nvPicPr>
        <p:blipFill>
          <a:blip r:embed="rId2">
            <a:extLst/>
          </a:blip>
          <a:stretch>
            <a:fillRect/>
          </a:stretch>
        </p:blipFill>
        <p:spPr>
          <a:xfrm>
            <a:off x="7740650" y="6381750"/>
            <a:ext cx="581025" cy="401638"/>
          </a:xfrm>
          <a:prstGeom prst="rect">
            <a:avLst/>
          </a:prstGeom>
        </p:spPr>
      </p:pic>
      <p:sp>
        <p:nvSpPr>
          <p:cNvPr id="64" name="ICEL"/>
          <p:cNvSpPr txBox="1"/>
          <p:nvPr/>
        </p:nvSpPr>
        <p:spPr>
          <a:xfrm>
            <a:off x="8278812" y="6375400"/>
            <a:ext cx="774701" cy="3608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39199" marR="39199">
              <a:spcBef>
                <a:spcPts val="1100"/>
              </a:spcBef>
              <a:buClr>
                <a:srgbClr val="000000"/>
              </a:buClr>
              <a:buFont typeface="Times New Roman"/>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defRPr sz="1800" b="1">
                <a:uFill>
                  <a:solidFill>
                    <a:srgbClr val="FFFFFF"/>
                  </a:solidFill>
                </a:uFill>
              </a:defRPr>
            </a:lvl1pPr>
          </a:lstStyle>
          <a:p>
            <a:r>
              <a:t>ICEL</a:t>
            </a:r>
          </a:p>
        </p:txBody>
      </p:sp>
      <p:sp>
        <p:nvSpPr>
          <p:cNvPr id="65" name="And we know that in all things God works for the good of those who love him, who have been called according to his purpose."/>
          <p:cNvSpPr txBox="1"/>
          <p:nvPr/>
        </p:nvSpPr>
        <p:spPr>
          <a:xfrm>
            <a:off x="970236" y="654970"/>
            <a:ext cx="7203528" cy="211906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lgn="ctr">
              <a:defRPr sz="3500"/>
            </a:pPr>
            <a:r>
              <a:rPr>
                <a:solidFill>
                  <a:srgbClr val="A6AAA9"/>
                </a:solidFill>
              </a:rPr>
              <a:t>And we know that </a:t>
            </a:r>
            <a:r>
              <a:rPr b="1"/>
              <a:t>in all things </a:t>
            </a:r>
            <a:r>
              <a:rPr>
                <a:solidFill>
                  <a:srgbClr val="A6AAA9"/>
                </a:solidFill>
              </a:rPr>
              <a:t>God works for the good of those who love him, who have been called according to his purpose.</a:t>
            </a:r>
          </a:p>
        </p:txBody>
      </p:sp>
      <p:sp>
        <p:nvSpPr>
          <p:cNvPr id="66" name="trust God that what is happening is part of his plan"/>
          <p:cNvSpPr txBox="1"/>
          <p:nvPr/>
        </p:nvSpPr>
        <p:spPr>
          <a:xfrm>
            <a:off x="1451570" y="3766470"/>
            <a:ext cx="6240860" cy="110306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lvl1pPr>
              <a:defRPr sz="3500"/>
            </a:lvl1pPr>
          </a:lstStyle>
          <a:p>
            <a:r>
              <a:t>trust God that what is happening is part of his plan</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1"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 name="image.png" descr="image.png"/>
          <p:cNvPicPr>
            <a:picLocks/>
          </p:cNvPicPr>
          <p:nvPr/>
        </p:nvPicPr>
        <p:blipFill>
          <a:blip r:embed="rId2">
            <a:extLst/>
          </a:blip>
          <a:stretch>
            <a:fillRect/>
          </a:stretch>
        </p:blipFill>
        <p:spPr>
          <a:xfrm>
            <a:off x="7740650" y="6381750"/>
            <a:ext cx="581025" cy="401638"/>
          </a:xfrm>
          <a:prstGeom prst="rect">
            <a:avLst/>
          </a:prstGeom>
        </p:spPr>
      </p:pic>
      <p:sp>
        <p:nvSpPr>
          <p:cNvPr id="69" name="ICEL"/>
          <p:cNvSpPr txBox="1"/>
          <p:nvPr/>
        </p:nvSpPr>
        <p:spPr>
          <a:xfrm>
            <a:off x="8278812" y="6375400"/>
            <a:ext cx="774701" cy="360822"/>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spAutoFit/>
          </a:bodyPr>
          <a:lstStyle>
            <a:lvl1pPr marL="39199" marR="39199">
              <a:spcBef>
                <a:spcPts val="1100"/>
              </a:spcBef>
              <a:buClr>
                <a:srgbClr val="000000"/>
              </a:buClr>
              <a:buFont typeface="Times New Roman"/>
              <a:tabLst>
                <a:tab pos="38100" algn="l"/>
                <a:tab pos="952500" algn="l"/>
                <a:tab pos="1866900" algn="l"/>
                <a:tab pos="2781300" algn="l"/>
                <a:tab pos="3695700" algn="l"/>
                <a:tab pos="4610100" algn="l"/>
                <a:tab pos="5524500" algn="l"/>
                <a:tab pos="6438900" algn="l"/>
                <a:tab pos="7353300" algn="l"/>
                <a:tab pos="8267700" algn="l"/>
                <a:tab pos="9182100" algn="l"/>
                <a:tab pos="10096500" algn="l"/>
              </a:tabLst>
              <a:defRPr sz="1800" b="1">
                <a:uFill>
                  <a:solidFill>
                    <a:srgbClr val="FFFFFF"/>
                  </a:solidFill>
                </a:uFill>
              </a:defRPr>
            </a:lvl1pPr>
          </a:lstStyle>
          <a:p>
            <a:r>
              <a:t>ICEL</a:t>
            </a:r>
          </a:p>
        </p:txBody>
      </p:sp>
      <p:sp>
        <p:nvSpPr>
          <p:cNvPr id="70" name="And we know that in all things God works for the good of those who love him, who have been called according to his purpose."/>
          <p:cNvSpPr txBox="1"/>
          <p:nvPr/>
        </p:nvSpPr>
        <p:spPr>
          <a:xfrm>
            <a:off x="876177" y="527970"/>
            <a:ext cx="7391646" cy="211906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algn="ctr">
              <a:defRPr sz="3500"/>
            </a:pPr>
            <a:r>
              <a:rPr>
                <a:solidFill>
                  <a:srgbClr val="A6AAA9"/>
                </a:solidFill>
              </a:rPr>
              <a:t>And we know that in all things God works for the good of those who love him,</a:t>
            </a:r>
            <a:r>
              <a:rPr>
                <a:solidFill>
                  <a:srgbClr val="DCDEE0"/>
                </a:solidFill>
              </a:rPr>
              <a:t> </a:t>
            </a:r>
            <a:r>
              <a:rPr b="1"/>
              <a:t>who have been called according to his purpose.</a:t>
            </a:r>
          </a:p>
        </p:txBody>
      </p:sp>
      <p:sp>
        <p:nvSpPr>
          <p:cNvPr id="71" name="is God just a puppeteer?…"/>
          <p:cNvSpPr txBox="1"/>
          <p:nvPr/>
        </p:nvSpPr>
        <p:spPr>
          <a:xfrm>
            <a:off x="421894" y="3169570"/>
            <a:ext cx="7097649" cy="211906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pPr>
              <a:defRPr sz="3500"/>
            </a:pPr>
            <a:r>
              <a:t>is God just a puppeteer?</a:t>
            </a:r>
          </a:p>
          <a:p>
            <a:pPr>
              <a:defRPr sz="3500"/>
            </a:pPr>
            <a:r>
              <a:t>God calls… it is for us to respond</a:t>
            </a:r>
          </a:p>
          <a:p>
            <a:pPr>
              <a:defRPr sz="3500"/>
            </a:pPr>
            <a:r>
              <a:t>God does know what will happen</a:t>
            </a:r>
          </a:p>
          <a:p>
            <a:pPr>
              <a:defRPr sz="3500"/>
            </a:pPr>
            <a:r>
              <a:t>He uses us to work his purpose out</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71">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7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71">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71">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1" build="p" bldLvl="5" animBg="1" advAuto="0"/>
    </p:bldLst>
  </p:timing>
</p:sld>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rial"/>
        <a:ea typeface="Arial"/>
        <a:cs typeface="Arial"/>
      </a:majorFont>
      <a:minorFont>
        <a:latin typeface="Arial"/>
        <a:ea typeface="Arial"/>
        <a:cs typeface="Arial"/>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C5FF"/>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39" marR="40639" indent="0" algn="l" defTabSz="457200" rtl="0" fontAlgn="auto" latinLnBrk="0" hangingPunct="0">
          <a:lnSpc>
            <a:spcPct val="100000"/>
          </a:lnSpc>
          <a:spcBef>
            <a:spcPts val="0"/>
          </a:spcBef>
          <a:spcAft>
            <a:spcPts val="0"/>
          </a:spcAft>
          <a:buClrTx/>
          <a:buSzTx/>
          <a:buFontTx/>
          <a:buNone/>
          <a:tabLst/>
          <a:defRPr kumimoji="0" sz="7500" b="0" i="0" u="none" strike="noStrike" cap="none" spc="0" normalizeH="0" baseline="0">
            <a:ln>
              <a:noFill/>
            </a:ln>
            <a:solidFill>
              <a:srgbClr val="FFFFFF"/>
            </a:solidFill>
            <a:effectLst/>
            <a:uFill>
              <a:solidFill>
                <a:srgbClr val="424242"/>
              </a:solidFill>
            </a:uFill>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39" marR="40639" indent="0" algn="l" defTabSz="457200" rtl="0" fontAlgn="auto" latinLnBrk="0" hangingPunct="0">
          <a:lnSpc>
            <a:spcPct val="100000"/>
          </a:lnSpc>
          <a:spcBef>
            <a:spcPts val="0"/>
          </a:spcBef>
          <a:spcAft>
            <a:spcPts val="0"/>
          </a:spcAft>
          <a:buClrTx/>
          <a:buSzTx/>
          <a:buFontTx/>
          <a:buNone/>
          <a:tabLst/>
          <a:defRPr kumimoji="0" sz="7500" b="0" i="0" u="none" strike="noStrike" cap="none" spc="0" normalizeH="0" baseline="0">
            <a:ln>
              <a:noFill/>
            </a:ln>
            <a:solidFill>
              <a:srgbClr val="FFFFFF"/>
            </a:solidFill>
            <a:effectLst/>
            <a:uFill>
              <a:solidFill>
                <a:srgbClr val="424242"/>
              </a:solidFill>
            </a:uFill>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rial"/>
        <a:ea typeface="Arial"/>
        <a:cs typeface="Arial"/>
      </a:majorFont>
      <a:minorFont>
        <a:latin typeface="Arial"/>
        <a:ea typeface="Arial"/>
        <a:cs typeface="Arial"/>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C5FF"/>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39" marR="40639" indent="0" algn="l" defTabSz="457200" rtl="0" fontAlgn="auto" latinLnBrk="0" hangingPunct="0">
          <a:lnSpc>
            <a:spcPct val="100000"/>
          </a:lnSpc>
          <a:spcBef>
            <a:spcPts val="0"/>
          </a:spcBef>
          <a:spcAft>
            <a:spcPts val="0"/>
          </a:spcAft>
          <a:buClrTx/>
          <a:buSzTx/>
          <a:buFontTx/>
          <a:buNone/>
          <a:tabLst/>
          <a:defRPr kumimoji="0" sz="7500" b="0" i="0" u="none" strike="noStrike" cap="none" spc="0" normalizeH="0" baseline="0">
            <a:ln>
              <a:noFill/>
            </a:ln>
            <a:solidFill>
              <a:srgbClr val="FFFFFF"/>
            </a:solidFill>
            <a:effectLst/>
            <a:uFill>
              <a:solidFill>
                <a:srgbClr val="424242"/>
              </a:solidFill>
            </a:uFill>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39" marR="40639" indent="0" algn="l" defTabSz="457200" rtl="0" fontAlgn="auto" latinLnBrk="0" hangingPunct="0">
          <a:lnSpc>
            <a:spcPct val="100000"/>
          </a:lnSpc>
          <a:spcBef>
            <a:spcPts val="0"/>
          </a:spcBef>
          <a:spcAft>
            <a:spcPts val="0"/>
          </a:spcAft>
          <a:buClrTx/>
          <a:buSzTx/>
          <a:buFontTx/>
          <a:buNone/>
          <a:tabLst/>
          <a:defRPr kumimoji="0" sz="7500" b="0" i="0" u="none" strike="noStrike" cap="none" spc="0" normalizeH="0" baseline="0">
            <a:ln>
              <a:noFill/>
            </a:ln>
            <a:solidFill>
              <a:srgbClr val="FFFFFF"/>
            </a:solidFill>
            <a:effectLst/>
            <a:uFill>
              <a:solidFill>
                <a:srgbClr val="424242"/>
              </a:solidFill>
            </a:uFill>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1922</TotalTime>
  <Words>513</Words>
  <Application>Microsoft Office PowerPoint</Application>
  <PresentationFormat>On-screen Show (4:3)</PresentationFormat>
  <Paragraphs>50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dc:creator>
  <cp:lastModifiedBy>christophe mertens</cp:lastModifiedBy>
  <cp:revision>2</cp:revision>
  <dcterms:modified xsi:type="dcterms:W3CDTF">2017-07-30T22:13:30Z</dcterms:modified>
</cp:coreProperties>
</file>