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3" autoAdjust="0"/>
  </p:normalViewPr>
  <p:slideViewPr>
    <p:cSldViewPr>
      <p:cViewPr varScale="1">
        <p:scale>
          <a:sx n="55" d="100"/>
          <a:sy n="55" d="100"/>
        </p:scale>
        <p:origin x="-1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C8388-5275-43CA-811C-70B38DFC3149}" type="datetimeFigureOut">
              <a:rPr lang="en-GB" smtClean="0"/>
              <a:t>25/01/2015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AC392-0D3C-488E-95B1-C0DB98B57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09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62000" y="1143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124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7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46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32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75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87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47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09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39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6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2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3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55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ge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5810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8278813" y="6375400"/>
            <a:ext cx="757237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b="1" smtClean="0">
                <a:solidFill>
                  <a:srgbClr val="FFFFFF"/>
                </a:solidFill>
                <a:latin typeface="Arial" charset="0"/>
                <a:cs typeface="+mn-cs"/>
              </a:rPr>
              <a:t>ICEL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charset="2"/>
        <a:defRPr kumimoji="1" sz="28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charset="2"/>
        <a:defRPr kumimoji="1" sz="24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charset="2"/>
        <a:defRPr kumimoji="1" sz="2000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pitchFamily="18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pitchFamily="18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pitchFamily="18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ebdings" pitchFamily="18" charset="2"/>
        <a:defRPr kumimoji="1">
          <a:solidFill>
            <a:srgbClr val="FFFFFF"/>
          </a:solidFill>
          <a:effectLst>
            <a:outerShdw blurRad="38100" dist="38100" dir="2700000" algn="tl">
              <a:srgbClr val="578963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1"/>
            <a:ext cx="8280920" cy="67151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5778" y="3718561"/>
            <a:ext cx="6201918" cy="236524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Life Before </a:t>
            </a:r>
            <a:br>
              <a:rPr lang="en-CA" sz="5400" dirty="0" smtClean="0">
                <a:latin typeface="Arial Black" panose="020B0A04020102020204" pitchFamily="34" charset="0"/>
              </a:rPr>
            </a:br>
            <a:r>
              <a:rPr lang="en-CA" sz="5400" dirty="0" smtClean="0">
                <a:latin typeface="Arial Black" panose="020B0A04020102020204" pitchFamily="34" charset="0"/>
              </a:rPr>
              <a:t>the Final Horn</a:t>
            </a:r>
            <a:r>
              <a:rPr lang="en-CA" sz="4000" dirty="0" smtClean="0">
                <a:latin typeface="Arial Black" panose="020B0A04020102020204" pitchFamily="34" charset="0"/>
              </a:rPr>
              <a:t/>
            </a:r>
            <a:br>
              <a:rPr lang="en-CA" sz="4000" dirty="0" smtClean="0">
                <a:latin typeface="Arial Black" panose="020B0A04020102020204" pitchFamily="34" charset="0"/>
              </a:rPr>
            </a:br>
            <a:r>
              <a:rPr lang="en-CA" sz="2400" dirty="0" smtClean="0">
                <a:latin typeface="Arial Black" panose="020B0A04020102020204" pitchFamily="34" charset="0"/>
              </a:rPr>
              <a:t>Mark 1:14-20; 1 Corinthians 7:26-31</a:t>
            </a:r>
            <a:r>
              <a:rPr lang="en-CA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CA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CA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00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412" y="25829"/>
            <a:ext cx="4829175" cy="1325563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…those who use the things of the world, [should live] as if not engrossed in them. For this world in its present </a:t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form is passing away.   </a:t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Corinthians 7:31</a:t>
            </a:r>
            <a:endParaRPr lang="en-CA" sz="24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422"/>
            <a:ext cx="9144000" cy="6934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343" y="4937126"/>
            <a:ext cx="6400799" cy="1325563"/>
          </a:xfrm>
          <a:solidFill>
            <a:srgbClr val="000000"/>
          </a:solidFill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What Does it Mean to Live </a:t>
            </a:r>
            <a:r>
              <a:rPr lang="en-US" sz="3200" dirty="0" smtClean="0">
                <a:latin typeface="Arial Black" panose="020B0A04020102020204" pitchFamily="34" charset="0"/>
              </a:rPr>
              <a:t/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in </a:t>
            </a:r>
            <a:r>
              <a:rPr lang="en-US" sz="3200" dirty="0">
                <a:latin typeface="Arial Black" panose="020B0A04020102020204" pitchFamily="34" charset="0"/>
              </a:rPr>
              <a:t>the </a:t>
            </a:r>
            <a:r>
              <a:rPr lang="en-US" sz="3200" i="1" dirty="0">
                <a:latin typeface="Arial Black" panose="020B0A04020102020204" pitchFamily="34" charset="0"/>
              </a:rPr>
              <a:t>LAST</a:t>
            </a:r>
            <a:r>
              <a:rPr lang="en-US" sz="3200" dirty="0">
                <a:latin typeface="Arial Black" panose="020B0A04020102020204" pitchFamily="34" charset="0"/>
              </a:rPr>
              <a:t> Times?</a:t>
            </a:r>
            <a:endParaRPr lang="en-C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12" y="15205"/>
            <a:ext cx="7863352" cy="1325563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“… Repent and believe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good news!” As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Jesus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walked beside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Sea of Galilee, he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saw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Simon and his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brother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Andrew casting a net into the lake, for they were fishermen. “Come, follow me,” Jesus said, “and I will send you out to fish for people.”  </a:t>
            </a:r>
            <a:endParaRPr lang="en-CA" sz="24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02" y="453910"/>
            <a:ext cx="5609829" cy="4266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221088"/>
            <a:ext cx="7886700" cy="1325563"/>
          </a:xfrm>
        </p:spPr>
        <p:txBody>
          <a:bodyPr/>
          <a:lstStyle/>
          <a:p>
            <a:r>
              <a:rPr lang="en-CA" sz="4400" dirty="0" smtClean="0">
                <a:latin typeface="Arial Black" panose="020B0A04020102020204" pitchFamily="34" charset="0"/>
              </a:rPr>
              <a:t>Key Words: As if </a:t>
            </a:r>
            <a:r>
              <a:rPr lang="en-CA" sz="4400" i="1" dirty="0" smtClean="0">
                <a:latin typeface="Arial Black" panose="020B0A04020102020204" pitchFamily="34" charset="0"/>
              </a:rPr>
              <a:t>NOT </a:t>
            </a:r>
            <a:r>
              <a:rPr lang="en-CA" sz="4400" dirty="0" smtClean="0">
                <a:latin typeface="Arial Black" panose="020B0A04020102020204" pitchFamily="34" charset="0"/>
              </a:rPr>
              <a:t>!</a:t>
            </a:r>
            <a:endParaRPr lang="en-CA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5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4092"/>
            <a:ext cx="7380312" cy="1325563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At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once they left their nets and followed him. When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he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had gone a little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farther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, he saw James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son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of Zebedee and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his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brother John in a boat, preparing their nets. Without delay he called them, and they left their father Zebedee in the boat with the hired men and followed him.  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Mark </a:t>
            </a:r>
            <a:r>
              <a:rPr lang="en-US" sz="2400" i="1" dirty="0">
                <a:solidFill>
                  <a:srgbClr val="000000"/>
                </a:solidFill>
                <a:latin typeface="Arial Black" panose="020B0A04020102020204" pitchFamily="34" charset="0"/>
              </a:rPr>
              <a:t>1:15b-20</a:t>
            </a:r>
            <a:endParaRPr lang="en-CA" sz="24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62" y="1416627"/>
            <a:ext cx="4234026" cy="507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3303937"/>
            <a:ext cx="5400600" cy="1296144"/>
          </a:xfrm>
        </p:spPr>
        <p:txBody>
          <a:bodyPr/>
          <a:lstStyle/>
          <a:p>
            <a:r>
              <a:rPr lang="en-US" sz="3200" dirty="0" smtClean="0">
                <a:latin typeface="Arial Black" panose="020B0A04020102020204" pitchFamily="34" charset="0"/>
              </a:rPr>
              <a:t>An </a:t>
            </a:r>
            <a:r>
              <a:rPr lang="en-US" sz="3200" dirty="0">
                <a:latin typeface="Arial Black" panose="020B0A04020102020204" pitchFamily="34" charset="0"/>
              </a:rPr>
              <a:t>Urgent </a:t>
            </a:r>
            <a:r>
              <a:rPr lang="en-US" sz="3200" i="1" dirty="0">
                <a:latin typeface="Arial Black" panose="020B0A04020102020204" pitchFamily="34" charset="0"/>
              </a:rPr>
              <a:t>CALL</a:t>
            </a:r>
            <a:r>
              <a:rPr lang="en-US" sz="3200" dirty="0">
                <a:latin typeface="Arial Black" panose="020B0A04020102020204" pitchFamily="34" charset="0"/>
              </a:rPr>
              <a:t> Demands a </a:t>
            </a:r>
            <a:r>
              <a:rPr lang="en-US" sz="3200" i="1" dirty="0">
                <a:latin typeface="Arial Black" panose="020B0A04020102020204" pitchFamily="34" charset="0"/>
              </a:rPr>
              <a:t>VITAL</a:t>
            </a:r>
            <a:r>
              <a:rPr lang="en-US" sz="3200" dirty="0">
                <a:latin typeface="Arial Black" panose="020B0A04020102020204" pitchFamily="34" charset="0"/>
              </a:rPr>
              <a:t> Response</a:t>
            </a:r>
            <a:endParaRPr lang="en-C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8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748146"/>
            <a:ext cx="7092281" cy="6016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52" y="4989081"/>
            <a:ext cx="7886700" cy="1325563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 </a:t>
            </a:r>
            <a:r>
              <a:rPr lang="en-US" sz="3200" dirty="0">
                <a:latin typeface="Arial Black" panose="020B0A04020102020204" pitchFamily="34" charset="0"/>
              </a:rPr>
              <a:t>Last Times </a:t>
            </a:r>
            <a:r>
              <a:rPr lang="en-US" sz="3200" dirty="0" smtClean="0">
                <a:latin typeface="Arial Black" panose="020B0A04020102020204" pitchFamily="34" charset="0"/>
              </a:rPr>
              <a:t>Reorient </a:t>
            </a:r>
            <a:r>
              <a:rPr lang="en-US" sz="3200" dirty="0">
                <a:latin typeface="Arial Black" panose="020B0A04020102020204" pitchFamily="34" charset="0"/>
              </a:rPr>
              <a:t>Our Core </a:t>
            </a:r>
            <a:r>
              <a:rPr lang="en-US" sz="3200" dirty="0" smtClean="0">
                <a:latin typeface="Arial Black" panose="020B0A04020102020204" pitchFamily="34" charset="0"/>
              </a:rPr>
              <a:t/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i="1" dirty="0" smtClean="0">
                <a:latin typeface="Arial Black" panose="020B0A04020102020204" pitchFamily="34" charset="0"/>
              </a:rPr>
              <a:t>RELATIONSHIPS </a:t>
            </a:r>
            <a:r>
              <a:rPr lang="en-US" sz="3200" dirty="0" smtClean="0">
                <a:latin typeface="Arial Black" panose="020B0A04020102020204" pitchFamily="34" charset="0"/>
              </a:rPr>
              <a:t>!</a:t>
            </a:r>
            <a:endParaRPr lang="en-CA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270" y="6296892"/>
            <a:ext cx="12001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95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4"/>
            <a:ext cx="9119277" cy="6851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240" y="44624"/>
            <a:ext cx="5487088" cy="1325563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From now on those who have wives should </a:t>
            </a: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live as </a:t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if </a:t>
            </a:r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they do not; those who mourn, as if they did </a:t>
            </a: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not…</a:t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Corinthians </a:t>
            </a:r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7:29-30a</a:t>
            </a:r>
            <a:endParaRPr lang="en-CA" sz="28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5" y="264805"/>
            <a:ext cx="4009217" cy="499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52" y="4989081"/>
            <a:ext cx="7886700" cy="1325563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 </a:t>
            </a:r>
            <a:r>
              <a:rPr lang="en-US" sz="3200" dirty="0">
                <a:latin typeface="Arial Black" panose="020B0A04020102020204" pitchFamily="34" charset="0"/>
              </a:rPr>
              <a:t>Last Times Re-establish Our </a:t>
            </a:r>
            <a:r>
              <a:rPr lang="en-US" sz="3200" i="1" dirty="0">
                <a:latin typeface="Arial Black" panose="020B0A04020102020204" pitchFamily="34" charset="0"/>
              </a:rPr>
              <a:t>MOTIVES</a:t>
            </a:r>
            <a:r>
              <a:rPr lang="en-US" sz="3200" dirty="0">
                <a:latin typeface="Arial Black" panose="020B0A04020102020204" pitchFamily="34" charset="0"/>
              </a:rPr>
              <a:t>…</a:t>
            </a:r>
            <a:endParaRPr lang="en-CA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270" y="6296892"/>
            <a:ext cx="12001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44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5127048" cy="1325563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…[T]hose who are happy [should live] as if they </a:t>
            </a: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were </a:t>
            </a:r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not… </a:t>
            </a: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</a:t>
            </a:r>
            <a:r>
              <a:rPr lang="en-US" sz="2800" i="1" dirty="0">
                <a:solidFill>
                  <a:srgbClr val="000000"/>
                </a:solidFill>
                <a:latin typeface="Arial Black" panose="020B0A04020102020204" pitchFamily="34" charset="0"/>
              </a:rPr>
              <a:t>Corinthians 7:30b</a:t>
            </a:r>
            <a:endParaRPr lang="en-CA" sz="28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8"/>
            <a:ext cx="8842249" cy="5688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5877272"/>
            <a:ext cx="7886700" cy="702409"/>
          </a:xfrm>
          <a:noFill/>
        </p:spPr>
        <p:txBody>
          <a:bodyPr/>
          <a:lstStyle/>
          <a:p>
            <a:r>
              <a:rPr lang="en-CA" sz="3200" dirty="0" smtClean="0">
                <a:latin typeface="Arial Black" panose="020B0A04020102020204" pitchFamily="34" charset="0"/>
              </a:rPr>
              <a:t>Goalie Zach </a:t>
            </a:r>
            <a:r>
              <a:rPr lang="en-CA" sz="3200" dirty="0" err="1" smtClean="0">
                <a:latin typeface="Arial Black" panose="020B0A04020102020204" pitchFamily="34" charset="0"/>
              </a:rPr>
              <a:t>Fucale</a:t>
            </a:r>
            <a:r>
              <a:rPr lang="en-CA" sz="3200" dirty="0" smtClean="0">
                <a:latin typeface="Arial Black" panose="020B0A04020102020204" pitchFamily="34" charset="0"/>
              </a:rPr>
              <a:t> Come Up Big!</a:t>
            </a:r>
            <a:endParaRPr lang="en-C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22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559821"/>
            <a:ext cx="7886700" cy="1325563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 </a:t>
            </a:r>
            <a:r>
              <a:rPr lang="en-US" sz="3200" dirty="0">
                <a:latin typeface="Arial Black" panose="020B0A04020102020204" pitchFamily="34" charset="0"/>
              </a:rPr>
              <a:t>Last Times </a:t>
            </a:r>
            <a:r>
              <a:rPr lang="en-US" sz="3200" dirty="0" smtClean="0">
                <a:latin typeface="Arial Black" panose="020B0A04020102020204" pitchFamily="34" charset="0"/>
              </a:rPr>
              <a:t/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Rework </a:t>
            </a:r>
            <a:r>
              <a:rPr lang="en-US" sz="3200" dirty="0">
                <a:latin typeface="Arial Black" panose="020B0A04020102020204" pitchFamily="34" charset="0"/>
              </a:rPr>
              <a:t>Our </a:t>
            </a:r>
            <a:r>
              <a:rPr lang="en-US" sz="3200" i="1" dirty="0">
                <a:latin typeface="Arial Black" panose="020B0A04020102020204" pitchFamily="34" charset="0"/>
              </a:rPr>
              <a:t>MATERIAL</a:t>
            </a:r>
            <a:r>
              <a:rPr lang="en-US" sz="3200" dirty="0">
                <a:latin typeface="Arial Black" panose="020B0A04020102020204" pitchFamily="34" charset="0"/>
              </a:rPr>
              <a:t> Goals…</a:t>
            </a:r>
            <a:endParaRPr lang="en-CA" sz="32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269371"/>
            <a:ext cx="3673187" cy="5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328" y="35472"/>
            <a:ext cx="5127048" cy="1325563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…[T]hose who buy something, [should live] </a:t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as if it were not theirs to keep; those who use the things of the world, as if not engrossed in them.   </a:t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Corinthians 7:30c</a:t>
            </a:r>
            <a:endParaRPr lang="en-CA" sz="28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9610"/>
            <a:ext cx="8514787" cy="6488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88" y="3467100"/>
            <a:ext cx="6378287" cy="749300"/>
          </a:xfrm>
          <a:solidFill>
            <a:srgbClr val="000000"/>
          </a:solidFill>
        </p:spPr>
        <p:txBody>
          <a:bodyPr/>
          <a:lstStyle/>
          <a:p>
            <a:r>
              <a:rPr lang="en-US" sz="3200" dirty="0" smtClean="0">
                <a:latin typeface="Arial Black" panose="020B0A04020102020204" pitchFamily="34" charset="0"/>
              </a:rPr>
              <a:t>Is the Time </a:t>
            </a:r>
            <a:r>
              <a:rPr lang="en-US" sz="3200" i="1" dirty="0" smtClean="0">
                <a:latin typeface="Arial Black" panose="020B0A04020102020204" pitchFamily="34" charset="0"/>
              </a:rPr>
              <a:t>REALLY</a:t>
            </a:r>
            <a:r>
              <a:rPr lang="en-US" sz="3200" dirty="0" smtClean="0">
                <a:latin typeface="Arial Black" panose="020B0A04020102020204" pitchFamily="34" charset="0"/>
              </a:rPr>
              <a:t> Short?</a:t>
            </a:r>
            <a:endParaRPr lang="en-C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3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6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3560"/>
            <a:ext cx="4829175" cy="1325563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After John was put in prison, Jesus went into Galilee, proclaiming the good news of God. “The time has come,” he said. “The kingdom of God has come near.   Mark 1:14-15a</a:t>
            </a:r>
            <a:endParaRPr lang="en-CA" sz="24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9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5" y="190500"/>
            <a:ext cx="4533900" cy="5433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748"/>
            <a:ext cx="7886700" cy="1325563"/>
          </a:xfrm>
          <a:solidFill>
            <a:srgbClr val="000000"/>
          </a:solidFill>
        </p:spPr>
        <p:txBody>
          <a:bodyPr/>
          <a:lstStyle/>
          <a:p>
            <a:r>
              <a:rPr lang="en-US" sz="3600" dirty="0" smtClean="0">
                <a:latin typeface="Arial Black" panose="020B0A04020102020204" pitchFamily="34" charset="0"/>
              </a:rPr>
              <a:t>Life is </a:t>
            </a:r>
            <a:r>
              <a:rPr lang="en-US" sz="3600" i="1" dirty="0" smtClean="0">
                <a:latin typeface="Arial Black" panose="020B0A04020102020204" pitchFamily="34" charset="0"/>
              </a:rPr>
              <a:t>TOUGH</a:t>
            </a:r>
            <a:r>
              <a:rPr lang="en-US" sz="3600" dirty="0" smtClean="0">
                <a:latin typeface="Arial Black" panose="020B0A04020102020204" pitchFamily="34" charset="0"/>
              </a:rPr>
              <a:t>… </a:t>
            </a:r>
            <a:br>
              <a:rPr lang="en-US" sz="3600" dirty="0" smtClean="0">
                <a:latin typeface="Arial Black" panose="020B0A04020102020204" pitchFamily="34" charset="0"/>
              </a:rPr>
            </a:br>
            <a:r>
              <a:rPr lang="en-US" sz="3600" dirty="0" smtClean="0">
                <a:latin typeface="Arial Black" panose="020B0A04020102020204" pitchFamily="34" charset="0"/>
              </a:rPr>
              <a:t>There Must Be </a:t>
            </a:r>
            <a:r>
              <a:rPr lang="en-US" sz="3600" i="1" dirty="0" smtClean="0">
                <a:latin typeface="Arial Black" panose="020B0A04020102020204" pitchFamily="34" charset="0"/>
              </a:rPr>
              <a:t>PRIORITIES </a:t>
            </a:r>
            <a:r>
              <a:rPr lang="en-US" sz="3600" dirty="0" smtClean="0">
                <a:latin typeface="Arial Black" panose="020B0A04020102020204" pitchFamily="34" charset="0"/>
              </a:rPr>
              <a:t>!</a:t>
            </a:r>
            <a:endParaRPr lang="en-CA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9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7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5549707" cy="1325563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Because of the present crisis… those who marry will face many troubles in this life…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</a:t>
            </a:r>
            <a:r>
              <a:rPr lang="en-US" sz="24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Corinthians 7:26a, 28b</a:t>
            </a:r>
            <a:endParaRPr lang="en-CA" sz="24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9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7" y="1"/>
            <a:ext cx="9324528" cy="6899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4363848"/>
            <a:ext cx="6572250" cy="1325563"/>
          </a:xfrm>
          <a:solidFill>
            <a:srgbClr val="000000"/>
          </a:solidFill>
        </p:spPr>
        <p:txBody>
          <a:bodyPr/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Time is </a:t>
            </a:r>
            <a:r>
              <a:rPr lang="en-US" sz="3200" i="1" dirty="0" smtClean="0">
                <a:latin typeface="Arial Black" panose="020B0A04020102020204" pitchFamily="34" charset="0"/>
              </a:rPr>
              <a:t>WINDING</a:t>
            </a:r>
            <a:r>
              <a:rPr lang="en-US" sz="3200" dirty="0" smtClean="0">
                <a:latin typeface="Arial Black" panose="020B0A04020102020204" pitchFamily="34" charset="0"/>
              </a:rPr>
              <a:t> Up… 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There Must Be </a:t>
            </a:r>
            <a:r>
              <a:rPr lang="en-US" sz="3200" i="1" dirty="0" smtClean="0">
                <a:latin typeface="Arial Black" panose="020B0A04020102020204" pitchFamily="34" charset="0"/>
              </a:rPr>
              <a:t>URGENCY </a:t>
            </a:r>
            <a:r>
              <a:rPr lang="en-US" sz="3200" dirty="0" smtClean="0">
                <a:latin typeface="Arial Black" panose="020B0A04020102020204" pitchFamily="34" charset="0"/>
              </a:rPr>
              <a:t>! </a:t>
            </a:r>
            <a:endParaRPr lang="en-C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121" y="116632"/>
            <a:ext cx="4829175" cy="1325563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What I mean, brothers and sisters, is that the time is short.   </a:t>
            </a:r>
            <a:b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 Corinthians 7:29a</a:t>
            </a:r>
            <a:endParaRPr lang="en-CA" sz="2800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7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28263"/>
            <a:ext cx="5760640" cy="5694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389248"/>
            <a:ext cx="6572250" cy="1325563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The World SYSTEM is Fading… There Must Be RELEASE…</a:t>
            </a:r>
            <a:endParaRPr lang="en-C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72740"/>
      </p:ext>
    </p:extLst>
  </p:cSld>
  <p:clrMapOvr>
    <a:masterClrMapping/>
  </p:clrMapOvr>
</p:sld>
</file>

<file path=ppt/theme/theme1.xml><?xml version="1.0" encoding="utf-8"?>
<a:theme xmlns:a="http://schemas.openxmlformats.org/drawingml/2006/main" name="ICELBlack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tormyBlue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ormyBlu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ormyBlu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ormyBlu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ICELBlack</Template>
  <TotalTime>1550</TotalTime>
  <Words>235</Words>
  <Application>Microsoft Office PowerPoint</Application>
  <PresentationFormat>On-screen Show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ICELBlack</vt:lpstr>
      <vt:lpstr>Life Before  the Final Horn Mark 1:14-20; 1 Corinthians 7:26-31 </vt:lpstr>
      <vt:lpstr>Goalie Zach Fucale Come Up Big!</vt:lpstr>
      <vt:lpstr>Is the Time REALLY Short?</vt:lpstr>
      <vt:lpstr>After John was put in prison, Jesus went into Galilee, proclaiming the good news of God. “The time has come,” he said. “The kingdom of God has come near.   Mark 1:14-15a</vt:lpstr>
      <vt:lpstr>Life is TOUGH…  There Must Be PRIORITIES !</vt:lpstr>
      <vt:lpstr>Because of the present crisis… those who marry will face many troubles in this life…  1 Corinthians 7:26a, 28b</vt:lpstr>
      <vt:lpstr>Time is WINDING Up…  There Must Be URGENCY ! </vt:lpstr>
      <vt:lpstr>What I mean, brothers and sisters, is that the time is short.    1 Corinthians 7:29a</vt:lpstr>
      <vt:lpstr>The World SYSTEM is Fading… There Must Be RELEASE…</vt:lpstr>
      <vt:lpstr>…those who use the things of the world, [should live] as if not engrossed in them. For this world in its present  form is passing away.    1 Corinthians 7:31</vt:lpstr>
      <vt:lpstr>What Does it Mean to Live  in the LAST Times?</vt:lpstr>
      <vt:lpstr>“… Repent and believe the good news!” As  Jesus walked beside the Sea of Galilee, he  saw Simon and his brother Andrew casting a net into the lake, for they were fishermen. “Come, follow me,” Jesus said, “and I will send you out to fish for people.”  </vt:lpstr>
      <vt:lpstr>Key Words: As if NOT !</vt:lpstr>
      <vt:lpstr>At once they left their nets and followed him. When he had gone a little farther, he saw James son of Zebedee and  his brother John in a boat, preparing their nets. Without delay he called them, and they left their father Zebedee in the boat with the hired men and followed him.    Mark 1:15b-20</vt:lpstr>
      <vt:lpstr>An Urgent CALL Demands a VITAL Response</vt:lpstr>
      <vt:lpstr>The Last Times Reorient Our Core  RELATIONSHIPS !</vt:lpstr>
      <vt:lpstr>From now on those who have wives should live as  if they do not; those who mourn, as if they did not… 1 Corinthians 7:29-30a</vt:lpstr>
      <vt:lpstr>The Last Times Re-establish Our MOTIVES…</vt:lpstr>
      <vt:lpstr>…[T]hose who are happy [should live] as if they  were not…  1 Corinthians 7:30b</vt:lpstr>
      <vt:lpstr>The Last Times  Rework Our MATERIAL Goals…</vt:lpstr>
      <vt:lpstr>…[T]hose who buy something, [should live]  as if it were not theirs to keep; those who use the things of the world, as if not engrossed in them.    1 Corinthians 7:30c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 mertens</dc:creator>
  <cp:lastModifiedBy>christophe mertens</cp:lastModifiedBy>
  <cp:revision>6</cp:revision>
  <dcterms:created xsi:type="dcterms:W3CDTF">2015-01-23T19:31:13Z</dcterms:created>
  <dcterms:modified xsi:type="dcterms:W3CDTF">2015-01-25T14:23:50Z</dcterms:modified>
</cp:coreProperties>
</file>