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sldIdLst>
    <p:sldId id="288" r:id="rId2"/>
    <p:sldId id="289" r:id="rId3"/>
    <p:sldId id="290" r:id="rId4"/>
    <p:sldId id="291" r:id="rId5"/>
    <p:sldId id="292" r:id="rId6"/>
    <p:sldId id="293" r:id="rId7"/>
    <p:sldId id="294" r:id="rId8"/>
    <p:sldId id="29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4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D622A-40DD-45AC-A973-6D8D981201D4}" type="datetimeFigureOut">
              <a:rPr lang="en-GB" smtClean="0"/>
              <a:t>04/04/2015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6D035F-0C67-4E97-826F-8E2B60A21DBC}" type="slidenum">
              <a:rPr lang="en-GB" smtClean="0"/>
              <a:t>‹#›</a:t>
            </a:fld>
            <a:endParaRPr lang="en-GB"/>
          </a:p>
        </p:txBody>
      </p:sp>
    </p:spTree>
    <p:extLst>
      <p:ext uri="{BB962C8B-B14F-4D97-AF65-F5344CB8AC3E}">
        <p14:creationId xmlns:p14="http://schemas.microsoft.com/office/powerpoint/2010/main" val="1580504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59329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5983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8318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017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1797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196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875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5317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436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4365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0456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0000"/>
        </a:solidFill>
        <a:effectLst/>
      </p:bgPr>
    </p:bg>
    <p:spTree>
      <p:nvGrpSpPr>
        <p:cNvPr id="1" name=""/>
        <p:cNvGrpSpPr/>
        <p:nvPr/>
      </p:nvGrpSpPr>
      <p:grpSpPr>
        <a:xfrm>
          <a:off x="0" y="0"/>
          <a:ext cx="0" cy="0"/>
          <a:chOff x="0" y="0"/>
          <a:chExt cx="0" cy="0"/>
        </a:xfrm>
      </p:grpSpPr>
      <p:pic>
        <p:nvPicPr>
          <p:cNvPr id="1025" name="Picture 1" descr="image.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Tree>
    <p:extLst>
      <p:ext uri="{BB962C8B-B14F-4D97-AF65-F5344CB8AC3E}">
        <p14:creationId xmlns:p14="http://schemas.microsoft.com/office/powerpoint/2010/main" val="1489952700"/>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marL="381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mj-lt"/>
          <a:ea typeface="+mj-ea"/>
          <a:cs typeface="+mj-cs"/>
          <a:sym typeface="Tahoma" pitchFamily="34" charset="0"/>
        </a:defRPr>
      </a:lvl1pPr>
      <a:lvl2pPr marL="381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2pPr>
      <a:lvl3pPr marL="381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3pPr>
      <a:lvl4pPr marL="381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4pPr>
      <a:lvl5pPr marL="381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5pPr>
      <a:lvl6pPr marL="4953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6pPr>
      <a:lvl7pPr marL="9525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7pPr>
      <a:lvl8pPr marL="14097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8pPr>
      <a:lvl9pPr marL="1866900" algn="ctr" defTabSz="457200" rtl="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4800">
          <a:solidFill>
            <a:srgbClr val="FFFFFF"/>
          </a:solidFill>
          <a:effectLst>
            <a:outerShdw blurRad="38100" dist="38100" dir="2700000" algn="tl">
              <a:srgbClr val="53585F"/>
            </a:outerShdw>
          </a:effectLst>
          <a:latin typeface="Tahoma" pitchFamily="34" charset="0"/>
          <a:cs typeface="Tahoma" pitchFamily="34" charset="0"/>
          <a:sym typeface="Tahoma" pitchFamily="34" charset="0"/>
        </a:defRPr>
      </a:lvl9pPr>
    </p:titleStyle>
    <p:bodyStyle>
      <a:lvl1pPr marL="3825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ea typeface="+mn-ea"/>
          <a:cs typeface="+mn-cs"/>
          <a:sym typeface="Arial" pitchFamily="34" charset="0"/>
        </a:defRPr>
      </a:lvl1pPr>
      <a:lvl2pPr marL="3825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2pPr>
      <a:lvl3pPr marL="3825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3pPr>
      <a:lvl4pPr marL="3825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4pPr>
      <a:lvl5pPr marL="3825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5pPr>
      <a:lvl6pPr marL="8397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6pPr>
      <a:lvl7pPr marL="12969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7pPr>
      <a:lvl8pPr marL="17541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8pPr>
      <a:lvl9pPr marL="2211388" indent="-344488" algn="l" defTabSz="457200" rtl="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mn-lt"/>
          <a:cs typeface="+mn-cs"/>
          <a:sym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4"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
        <p:nvSpPr>
          <p:cNvPr id="3075" name="Rectangle 3"/>
          <p:cNvSpPr>
            <a:spLocks/>
          </p:cNvSpPr>
          <p:nvPr/>
        </p:nvSpPr>
        <p:spPr bwMode="auto">
          <a:xfrm>
            <a:off x="1455738" y="795338"/>
            <a:ext cx="6230937" cy="130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4200" dirty="0">
                <a:solidFill>
                  <a:srgbClr val="FFFFFF"/>
                </a:solidFill>
                <a:effectLst>
                  <a:outerShdw blurRad="38100" dist="38100" dir="2700000" algn="tl">
                    <a:srgbClr val="53585F"/>
                  </a:outerShdw>
                </a:effectLst>
                <a:sym typeface="Arial" pitchFamily="34" charset="0"/>
              </a:rPr>
              <a:t>Lamb of God, who takes away the sin of the World</a:t>
            </a:r>
            <a:endParaRPr lang="en-US" altLang="en-US" dirty="0">
              <a:solidFill>
                <a:srgbClr val="000000"/>
              </a:solidFill>
              <a:sym typeface="Arial" pitchFamily="34" charset="0"/>
            </a:endParaRPr>
          </a:p>
        </p:txBody>
      </p:sp>
      <p:sp>
        <p:nvSpPr>
          <p:cNvPr id="3076" name="Rectangle 4"/>
          <p:cNvSpPr>
            <a:spLocks/>
          </p:cNvSpPr>
          <p:nvPr/>
        </p:nvSpPr>
        <p:spPr bwMode="auto">
          <a:xfrm>
            <a:off x="5997575" y="4848225"/>
            <a:ext cx="2185988"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0800" tIns="50800" rIns="50800" bIns="50800" anchor="ctr">
            <a:spAutoFit/>
          </a:bodyPr>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000">
                <a:solidFill>
                  <a:srgbClr val="FFFFFF"/>
                </a:solidFill>
                <a:effectLst>
                  <a:outerShdw blurRad="38100" dist="38100" dir="2700000" algn="tl">
                    <a:srgbClr val="53585F"/>
                  </a:outerShdw>
                </a:effectLst>
                <a:sym typeface="Arial" pitchFamily="34" charset="0"/>
              </a:rPr>
              <a:t>Brian Gentle</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000">
                <a:solidFill>
                  <a:srgbClr val="FFFFFF"/>
                </a:solidFill>
                <a:effectLst>
                  <a:outerShdw blurRad="38100" dist="38100" dir="2700000" algn="tl">
                    <a:srgbClr val="53585F"/>
                  </a:outerShdw>
                </a:effectLst>
                <a:sym typeface="Arial" pitchFamily="34" charset="0"/>
              </a:rPr>
              <a:t>Good Friday 2015</a:t>
            </a:r>
            <a:endParaRPr lang="en-US" altLang="en-US">
              <a:solidFill>
                <a:srgbClr val="000000"/>
              </a:solidFill>
              <a:sym typeface="Arial" pitchFamily="34" charset="0"/>
            </a:endParaRPr>
          </a:p>
        </p:txBody>
      </p:sp>
    </p:spTree>
    <p:extLst>
      <p:ext uri="{BB962C8B-B14F-4D97-AF65-F5344CB8AC3E}">
        <p14:creationId xmlns:p14="http://schemas.microsoft.com/office/powerpoint/2010/main" val="328506994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8"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
        <p:nvSpPr>
          <p:cNvPr id="4099" name="Rectangle 3"/>
          <p:cNvSpPr>
            <a:spLocks/>
          </p:cNvSpPr>
          <p:nvPr/>
        </p:nvSpPr>
        <p:spPr bwMode="auto">
          <a:xfrm>
            <a:off x="457200" y="981075"/>
            <a:ext cx="8242300" cy="50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God who made the earth,</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The air, the sky, the sea,</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Who gave the light its birth,</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Careth for me</a:t>
            </a:r>
            <a:endParaRPr lang="en-US" altLang="en-US">
              <a:solidFill>
                <a:srgbClr val="000000"/>
              </a:solidFill>
              <a:sym typeface="Arial" pitchFamily="34" charset="0"/>
            </a:endParaRPr>
          </a:p>
        </p:txBody>
      </p:sp>
    </p:spTree>
    <p:extLst>
      <p:ext uri="{BB962C8B-B14F-4D97-AF65-F5344CB8AC3E}">
        <p14:creationId xmlns:p14="http://schemas.microsoft.com/office/powerpoint/2010/main" val="18257435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2"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
        <p:nvSpPr>
          <p:cNvPr id="5123" name="Rectangle 3"/>
          <p:cNvSpPr>
            <a:spLocks/>
          </p:cNvSpPr>
          <p:nvPr/>
        </p:nvSpPr>
        <p:spPr bwMode="auto">
          <a:xfrm>
            <a:off x="1266825" y="588963"/>
            <a:ext cx="6608763" cy="445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0800" tIns="50800" rIns="50800" bIns="50800" anchor="ctr">
            <a:spAutoFit/>
          </a:bodyPr>
          <a:lstStyle>
            <a:lvl1pPr marL="114300" indent="-76200">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1pPr>
            <a:lvl2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2pPr>
            <a:lvl3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3pPr>
            <a:lvl4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4pPr>
            <a:lvl5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5pPr>
            <a:lvl6pPr marL="495300" indent="1371600" defTabSz="45720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6pPr>
            <a:lvl7pPr marL="952500" indent="1371600" defTabSz="45720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7pPr>
            <a:lvl8pPr marL="1409700" indent="1371600" defTabSz="45720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8pPr>
            <a:lvl9pPr marL="1866900" indent="1371600" defTabSz="457200" fontAlgn="base" hangingPunct="0">
              <a:spcBef>
                <a:spcPts val="700"/>
              </a:spcBef>
              <a:spcAft>
                <a:spcPct val="0"/>
              </a:spcAft>
              <a:buClr>
                <a:srgbClr val="000000"/>
              </a:buClr>
              <a:buFont typeface="Times New Roman" pitchFamily="18" charset="0"/>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9pPr>
          </a:lstStyle>
          <a:p>
            <a:pPr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a:t>the LORD</a:t>
            </a:r>
          </a:p>
          <a:p>
            <a:pPr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endParaRPr lang="en-US" altLang="en-US"/>
          </a:p>
          <a:p>
            <a:pPr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a:t>Yahweh</a:t>
            </a:r>
          </a:p>
          <a:p>
            <a:pPr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endParaRPr lang="en-US" altLang="en-US"/>
          </a:p>
          <a:p>
            <a:pPr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a:t>The Ark of the Covenant</a:t>
            </a:r>
          </a:p>
          <a:p>
            <a:pPr defTabSz="457200" fontAlgn="base" hangingPunct="0">
              <a:spcBef>
                <a:spcPts val="700"/>
              </a:spcBef>
              <a:spcAft>
                <a:spcPct val="0"/>
              </a:spcAft>
              <a:buSzPct val="75000"/>
              <a:buFontTx/>
              <a:buChar char="•"/>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a:t>Philistines</a:t>
            </a:r>
          </a:p>
          <a:p>
            <a:pPr defTabSz="457200" fontAlgn="base" hangingPunct="0">
              <a:spcBef>
                <a:spcPts val="700"/>
              </a:spcBef>
              <a:spcAft>
                <a:spcPct val="0"/>
              </a:spcAft>
              <a:buSzPct val="75000"/>
              <a:buFontTx/>
              <a:buChar char="•"/>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a:t>Israelites</a:t>
            </a:r>
          </a:p>
          <a:p>
            <a:pPr defTabSz="457200" fontAlgn="base" hangingPunct="0">
              <a:spcBef>
                <a:spcPts val="700"/>
              </a:spcBef>
              <a:spcAft>
                <a:spcPct val="0"/>
              </a:spcAft>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endParaRPr lang="en-US" altLang="en-US"/>
          </a:p>
          <a:p>
            <a:pPr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a:t>The Ark was a symbol of God’s presence</a:t>
            </a:r>
            <a:endParaRPr lang="en-US" altLang="en-US" sz="1800">
              <a:solidFill>
                <a:srgbClr val="000000"/>
              </a:solidFill>
              <a:effectLst/>
            </a:endParaRPr>
          </a:p>
        </p:txBody>
      </p:sp>
    </p:spTree>
    <p:extLst>
      <p:ext uri="{BB962C8B-B14F-4D97-AF65-F5344CB8AC3E}">
        <p14:creationId xmlns:p14="http://schemas.microsoft.com/office/powerpoint/2010/main" val="288962811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6"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
        <p:nvSpPr>
          <p:cNvPr id="6147" name="Rectangle 3"/>
          <p:cNvSpPr>
            <a:spLocks/>
          </p:cNvSpPr>
          <p:nvPr/>
        </p:nvSpPr>
        <p:spPr bwMode="auto">
          <a:xfrm>
            <a:off x="903288" y="1401763"/>
            <a:ext cx="7335837" cy="189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The Ark in the time of Jesus</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in the Holy of Holies</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only the High Priest could enter, and that only on certain days and after much preparation</a:t>
            </a:r>
            <a:endParaRPr lang="en-US" altLang="en-US">
              <a:solidFill>
                <a:srgbClr val="000000"/>
              </a:solidFill>
              <a:sym typeface="Arial" pitchFamily="34" charset="0"/>
            </a:endParaRPr>
          </a:p>
        </p:txBody>
      </p:sp>
    </p:spTree>
    <p:extLst>
      <p:ext uri="{BB962C8B-B14F-4D97-AF65-F5344CB8AC3E}">
        <p14:creationId xmlns:p14="http://schemas.microsoft.com/office/powerpoint/2010/main" val="163000666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0"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pic>
        <p:nvPicPr>
          <p:cNvPr id="7171" name="Picture 3" descr="_121-6670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298450"/>
            <a:ext cx="7950200" cy="595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711309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4"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pic>
        <p:nvPicPr>
          <p:cNvPr id="8195" name="Picture 3" descr="03-velo-250-337.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5188" y="1101725"/>
            <a:ext cx="3175000" cy="427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Rectangle 4"/>
          <p:cNvSpPr>
            <a:spLocks/>
          </p:cNvSpPr>
          <p:nvPr/>
        </p:nvSpPr>
        <p:spPr bwMode="auto">
          <a:xfrm>
            <a:off x="5641975" y="1716088"/>
            <a:ext cx="3044825" cy="149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0800" tIns="50800" rIns="50800" bIns="50800" anchor="ctr">
            <a:spAutoFit/>
          </a:bodyPr>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4500">
                <a:solidFill>
                  <a:srgbClr val="FFFFFF"/>
                </a:solidFill>
                <a:effectLst>
                  <a:outerShdw blurRad="38100" dist="38100" dir="2700000" algn="tl">
                    <a:srgbClr val="53585F"/>
                  </a:outerShdw>
                </a:effectLst>
                <a:sym typeface="Arial" pitchFamily="34" charset="0"/>
              </a:rPr>
              <a:t>Jesus died</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4500">
                <a:solidFill>
                  <a:srgbClr val="FFFFFF"/>
                </a:solidFill>
                <a:effectLst>
                  <a:outerShdw blurRad="38100" dist="38100" dir="2700000" algn="tl">
                    <a:srgbClr val="53585F"/>
                  </a:outerShdw>
                </a:effectLst>
                <a:sym typeface="Arial" pitchFamily="34" charset="0"/>
              </a:rPr>
              <a:t>God acted</a:t>
            </a:r>
            <a:endParaRPr lang="en-US" altLang="en-US">
              <a:solidFill>
                <a:srgbClr val="000000"/>
              </a:solidFill>
              <a:sym typeface="Arial" pitchFamily="34" charset="0"/>
            </a:endParaRPr>
          </a:p>
        </p:txBody>
      </p:sp>
    </p:spTree>
    <p:extLst>
      <p:ext uri="{BB962C8B-B14F-4D97-AF65-F5344CB8AC3E}">
        <p14:creationId xmlns:p14="http://schemas.microsoft.com/office/powerpoint/2010/main" val="26104231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8"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
        <p:nvSpPr>
          <p:cNvPr id="9219" name="Rectangle 3"/>
          <p:cNvSpPr>
            <a:spLocks/>
          </p:cNvSpPr>
          <p:nvPr/>
        </p:nvSpPr>
        <p:spPr bwMode="auto">
          <a:xfrm>
            <a:off x="722313" y="773113"/>
            <a:ext cx="7697787" cy="437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We have direct access to God</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No go-between needed</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But How?</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Reverence</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We can bring </a:t>
            </a:r>
            <a:r>
              <a:rPr lang="en-US" altLang="en-US" sz="2800" i="1">
                <a:solidFill>
                  <a:srgbClr val="FFFFFF"/>
                </a:solidFill>
                <a:effectLst>
                  <a:outerShdw blurRad="38100" dist="38100" dir="2700000" algn="tl">
                    <a:srgbClr val="53585F"/>
                  </a:outerShdw>
                </a:effectLst>
                <a:sym typeface="Arial" pitchFamily="34" charset="0"/>
              </a:rPr>
              <a:t>anything</a:t>
            </a:r>
            <a:r>
              <a:rPr lang="en-US" altLang="en-US" sz="2800">
                <a:solidFill>
                  <a:srgbClr val="FFFFFF"/>
                </a:solidFill>
                <a:effectLst>
                  <a:outerShdw blurRad="38100" dist="38100" dir="2700000" algn="tl">
                    <a:srgbClr val="53585F"/>
                  </a:outerShdw>
                </a:effectLst>
                <a:sym typeface="Arial" pitchFamily="34" charset="0"/>
              </a:rPr>
              <a:t> to Him</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But we should watch what we say</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God is our friend, but He is </a:t>
            </a:r>
            <a:r>
              <a:rPr lang="en-US" altLang="en-US" sz="2800" i="1">
                <a:solidFill>
                  <a:srgbClr val="FFFFFF"/>
                </a:solidFill>
                <a:effectLst>
                  <a:outerShdw blurRad="38100" dist="38100" dir="2700000" algn="tl">
                    <a:srgbClr val="53585F"/>
                  </a:outerShdw>
                </a:effectLst>
                <a:sym typeface="Arial" pitchFamily="34" charset="0"/>
              </a:rPr>
              <a:t>Holy</a:t>
            </a:r>
          </a:p>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2800">
                <a:solidFill>
                  <a:srgbClr val="FFFFFF"/>
                </a:solidFill>
                <a:effectLst>
                  <a:outerShdw blurRad="38100" dist="38100" dir="2700000" algn="tl">
                    <a:srgbClr val="53585F"/>
                  </a:outerShdw>
                </a:effectLst>
                <a:sym typeface="Arial" pitchFamily="34" charset="0"/>
              </a:rPr>
              <a:t>In our service to Him, we should give the best we can</a:t>
            </a:r>
            <a:endParaRPr lang="en-US" altLang="en-US">
              <a:solidFill>
                <a:srgbClr val="000000"/>
              </a:solidFill>
              <a:sym typeface="Arial" pitchFamily="34" charset="0"/>
            </a:endParaRPr>
          </a:p>
        </p:txBody>
      </p:sp>
    </p:spTree>
    <p:extLst>
      <p:ext uri="{BB962C8B-B14F-4D97-AF65-F5344CB8AC3E}">
        <p14:creationId xmlns:p14="http://schemas.microsoft.com/office/powerpoint/2010/main" val="345765405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descr="ima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6381750"/>
            <a:ext cx="581025"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2" name="Rectangle 2"/>
          <p:cNvSpPr>
            <a:spLocks/>
          </p:cNvSpPr>
          <p:nvPr/>
        </p:nvSpPr>
        <p:spPr bwMode="auto">
          <a:xfrm>
            <a:off x="8278813" y="6375400"/>
            <a:ext cx="7747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marL="38100" defTabSz="457200" fontAlgn="base" hangingPunct="0">
              <a:spcBef>
                <a:spcPts val="11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b="1">
                <a:solidFill>
                  <a:srgbClr val="FFFFFF"/>
                </a:solidFill>
                <a:effectLst>
                  <a:outerShdw blurRad="38100" dist="38100" dir="2700000" algn="tl">
                    <a:srgbClr val="53585F"/>
                  </a:outerShdw>
                </a:effectLst>
                <a:sym typeface="Arial" pitchFamily="34" charset="0"/>
              </a:rPr>
              <a:t>ICEL</a:t>
            </a:r>
            <a:endParaRPr lang="en-US" altLang="en-US">
              <a:solidFill>
                <a:srgbClr val="000000"/>
              </a:solidFill>
              <a:sym typeface="Arial" pitchFamily="34" charset="0"/>
            </a:endParaRPr>
          </a:p>
        </p:txBody>
      </p:sp>
      <p:sp>
        <p:nvSpPr>
          <p:cNvPr id="10243" name="Rectangle 3"/>
          <p:cNvSpPr>
            <a:spLocks/>
          </p:cNvSpPr>
          <p:nvPr/>
        </p:nvSpPr>
        <p:spPr bwMode="auto">
          <a:xfrm>
            <a:off x="2349500" y="300038"/>
            <a:ext cx="4443413" cy="744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50800" tIns="50800" rIns="50800" bIns="50800" anchor="ctr">
            <a:spAutoFit/>
          </a:bodyPr>
          <a:lstStyle/>
          <a:p>
            <a:pPr marL="38100" defTabSz="457200" fontAlgn="base" hangingPunct="0">
              <a:spcBef>
                <a:spcPts val="700"/>
              </a:spcBef>
              <a:spcAft>
                <a:spcPct val="0"/>
              </a:spcAft>
              <a:buClr>
                <a:srgbClr val="000000"/>
              </a:buClr>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pPr>
            <a:r>
              <a:rPr lang="en-US" altLang="en-US" sz="4500">
                <a:solidFill>
                  <a:srgbClr val="FFFFFF"/>
                </a:solidFill>
                <a:effectLst>
                  <a:outerShdw blurRad="38100" dist="38100" dir="2700000" algn="tl">
                    <a:srgbClr val="53585F"/>
                  </a:outerShdw>
                </a:effectLst>
                <a:sym typeface="Arial" pitchFamily="34" charset="0"/>
              </a:rPr>
              <a:t>Thank you, Lord!</a:t>
            </a:r>
            <a:endParaRPr lang="en-US" altLang="en-US">
              <a:solidFill>
                <a:srgbClr val="000000"/>
              </a:solidFill>
              <a:sym typeface="Arial" pitchFamily="34" charset="0"/>
            </a:endParaRPr>
          </a:p>
        </p:txBody>
      </p:sp>
      <p:sp>
        <p:nvSpPr>
          <p:cNvPr id="10244" name="Rectangle 4"/>
          <p:cNvSpPr>
            <a:spLocks/>
          </p:cNvSpPr>
          <p:nvPr/>
        </p:nvSpPr>
        <p:spPr bwMode="auto">
          <a:xfrm>
            <a:off x="174625" y="1350963"/>
            <a:ext cx="8793163" cy="415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spAutoFit/>
          </a:bodyPr>
          <a:lstStyle>
            <a:lvl1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1pPr>
            <a:lvl2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2pPr>
            <a:lvl3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3pPr>
            <a:lvl4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4pPr>
            <a:lvl5pPr>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5pPr>
            <a:lvl6pPr marL="495300" indent="1371600" defTabSz="457200" fontAlgn="base" hangingPunct="0">
              <a:spcBef>
                <a:spcPts val="700"/>
              </a:spcBef>
              <a:spcAft>
                <a:spcPct val="0"/>
              </a:spcAft>
              <a:buClr>
                <a:srgbClr val="000000"/>
              </a:buClr>
              <a:buFont typeface="Times New Roman" pitchFamily="18" charset="0"/>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6pPr>
            <a:lvl7pPr marL="952500" indent="1371600" defTabSz="457200" fontAlgn="base" hangingPunct="0">
              <a:spcBef>
                <a:spcPts val="700"/>
              </a:spcBef>
              <a:spcAft>
                <a:spcPct val="0"/>
              </a:spcAft>
              <a:buClr>
                <a:srgbClr val="000000"/>
              </a:buClr>
              <a:buFont typeface="Times New Roman" pitchFamily="18" charset="0"/>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7pPr>
            <a:lvl8pPr marL="1409700" indent="1371600" defTabSz="457200" fontAlgn="base" hangingPunct="0">
              <a:spcBef>
                <a:spcPts val="700"/>
              </a:spcBef>
              <a:spcAft>
                <a:spcPct val="0"/>
              </a:spcAft>
              <a:buClr>
                <a:srgbClr val="000000"/>
              </a:buClr>
              <a:buFont typeface="Times New Roman" pitchFamily="18" charset="0"/>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8pPr>
            <a:lvl9pPr marL="1866900" indent="1371600" defTabSz="457200" fontAlgn="base" hangingPunct="0">
              <a:spcBef>
                <a:spcPts val="700"/>
              </a:spcBef>
              <a:spcAft>
                <a:spcPct val="0"/>
              </a:spcAft>
              <a:buClr>
                <a:srgbClr val="000000"/>
              </a:buClr>
              <a:buFont typeface="Times New Roman" pitchFamily="18" charset="0"/>
              <a:defRPr sz="2800">
                <a:solidFill>
                  <a:srgbClr val="FFFFFF"/>
                </a:solidFill>
                <a:effectLst>
                  <a:outerShdw blurRad="38100" dist="38100" dir="2700000" algn="tl">
                    <a:srgbClr val="53585F"/>
                  </a:outerShdw>
                </a:effectLst>
                <a:latin typeface="Arial" pitchFamily="34" charset="0"/>
                <a:cs typeface="Arial" pitchFamily="34" charset="0"/>
                <a:sym typeface="Arial" pitchFamily="34" charset="0"/>
              </a:defRPr>
            </a:lvl9pPr>
          </a:lstStyle>
          <a:p>
            <a:pPr defTabSz="457200" fontAlgn="base" hangingPunct="0">
              <a:spcBef>
                <a:spcPct val="0"/>
              </a:spcBef>
              <a:spcAft>
                <a:spcPct val="0"/>
              </a:spcAft>
            </a:pPr>
            <a:r>
              <a:rPr lang="en-US" altLang="en-US">
                <a:effectLst/>
              </a:rPr>
              <a:t>Let the peace of Christ rule in your hearts, since as members of one body you were called to peace. And be thankful. Let the message of Christ dwell among you richly as you teach and admonish one another with all wisdom through psalms, hymns, and songs from the Spirit, singing to God with gratitude in your hearts. And whatever you do, whether in word or deed, do it all in the name of the Lord Jesus, giving thanks to God the Father through him.</a:t>
            </a:r>
          </a:p>
          <a:p>
            <a:pPr algn="r" defTabSz="457200" fontAlgn="base" hangingPunct="0">
              <a:spcBef>
                <a:spcPct val="0"/>
              </a:spcBef>
              <a:spcAft>
                <a:spcPct val="0"/>
              </a:spcAft>
            </a:pPr>
            <a:r>
              <a:rPr lang="en-US" altLang="en-US">
                <a:effectLst/>
              </a:rPr>
              <a:t>Colossians 3, 15-17</a:t>
            </a:r>
            <a:endParaRPr lang="en-US" altLang="en-US" sz="1800">
              <a:solidFill>
                <a:srgbClr val="000000"/>
              </a:solidFill>
              <a:effectLst/>
            </a:endParaRPr>
          </a:p>
        </p:txBody>
      </p:sp>
    </p:spTree>
    <p:extLst>
      <p:ext uri="{BB962C8B-B14F-4D97-AF65-F5344CB8AC3E}">
        <p14:creationId xmlns:p14="http://schemas.microsoft.com/office/powerpoint/2010/main" val="4063073166"/>
      </p:ext>
    </p:extLst>
  </p:cSld>
  <p:clrMapOvr>
    <a:masterClrMapping/>
  </p:clrMapOvr>
  <p:transition spd="med"/>
</p:sld>
</file>

<file path=ppt/theme/theme1.xml><?xml version="1.0" encoding="utf-8"?>
<a:theme xmlns:a="http://schemas.openxmlformats.org/drawingml/2006/main" name="White">
  <a:themeElements>
    <a:clrScheme name="">
      <a:dk1>
        <a:srgbClr val="53585F"/>
      </a:dk1>
      <a:lt1>
        <a:srgbClr val="FFFFFF"/>
      </a:lt1>
      <a:dk2>
        <a:srgbClr val="000000"/>
      </a:dk2>
      <a:lt2>
        <a:srgbClr val="DCDEE0"/>
      </a:lt2>
      <a:accent1>
        <a:srgbClr val="0365C0"/>
      </a:accent1>
      <a:accent2>
        <a:srgbClr val="00882B"/>
      </a:accent2>
      <a:accent3>
        <a:srgbClr val="AAAAAA"/>
      </a:accent3>
      <a:accent4>
        <a:srgbClr val="DADADA"/>
      </a:accent4>
      <a:accent5>
        <a:srgbClr val="AAB8DC"/>
      </a:accent5>
      <a:accent6>
        <a:srgbClr val="007B26"/>
      </a:accent6>
      <a:hlink>
        <a:srgbClr val="0000FF"/>
      </a:hlink>
      <a:folHlink>
        <a:srgbClr val="FF00FF"/>
      </a:folHlink>
    </a:clrScheme>
    <a:fontScheme name="White">
      <a:majorFont>
        <a:latin typeface="Tahoma"/>
        <a:ea typeface=""/>
        <a:cs typeface="Tahoma"/>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5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38100" marR="0" indent="0" algn="l" defTabSz="457200" rtl="0" eaLnBrk="1" fontAlgn="base" latinLnBrk="0" hangingPunct="0">
          <a:lnSpc>
            <a:spcPct val="100000"/>
          </a:lnSpc>
          <a:spcBef>
            <a:spcPts val="700"/>
          </a:spcBef>
          <a:spcAft>
            <a:spcPct val="0"/>
          </a:spcAft>
          <a:buClr>
            <a:srgbClr val="000000"/>
          </a:buClr>
          <a:buSzTx/>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kumimoji="0" lang="en-US" altLang="en-US" sz="2800" b="0"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cs typeface="Arial" pitchFamily="34" charset="0"/>
            <a:sym typeface="Arial" pitchFamily="34" charset="0"/>
          </a:defRPr>
        </a:defPPr>
      </a:lstStyle>
    </a:spDef>
    <a:lnDef>
      <a:spPr bwMode="auto">
        <a:xfrm>
          <a:off x="0" y="0"/>
          <a:ext cx="1" cy="1"/>
        </a:xfrm>
        <a:custGeom>
          <a:avLst/>
          <a:gdLst/>
          <a:ahLst/>
          <a:cxnLst/>
          <a:rect l="0" t="0" r="0" b="0"/>
          <a:pathLst/>
        </a:custGeom>
        <a:solidFill>
          <a:srgbClr val="00C5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0800" tIns="50800" rIns="50800" bIns="50800" numCol="1" anchor="ctr" anchorCtr="0" compatLnSpc="1">
        <a:prstTxWarp prst="textNoShape">
          <a:avLst/>
        </a:prstTxWarp>
        <a:spAutoFit/>
      </a:bodyPr>
      <a:lstStyle>
        <a:defPPr marL="38100" marR="0" indent="0" algn="l" defTabSz="457200" rtl="0" eaLnBrk="1" fontAlgn="base" latinLnBrk="0" hangingPunct="0">
          <a:lnSpc>
            <a:spcPct val="100000"/>
          </a:lnSpc>
          <a:spcBef>
            <a:spcPts val="700"/>
          </a:spcBef>
          <a:spcAft>
            <a:spcPct val="0"/>
          </a:spcAft>
          <a:buClr>
            <a:srgbClr val="000000"/>
          </a:buClr>
          <a:buSzTx/>
          <a:buFont typeface="Times New Roman" pitchFamily="18" charset="0"/>
          <a:buNone/>
          <a:tabLst>
            <a:tab pos="381000" algn="l"/>
            <a:tab pos="952500" algn="l"/>
            <a:tab pos="1866900" algn="l"/>
            <a:tab pos="2781300" algn="l"/>
            <a:tab pos="3695700" algn="l"/>
            <a:tab pos="4610100" algn="l"/>
            <a:tab pos="5524500" algn="l"/>
            <a:tab pos="6438900" algn="l"/>
            <a:tab pos="7353300" algn="l"/>
            <a:tab pos="8267700" algn="l"/>
            <a:tab pos="9182100" algn="l"/>
            <a:tab pos="10096500" algn="l"/>
            <a:tab pos="10096500" algn="l"/>
          </a:tabLst>
          <a:defRPr kumimoji="0" lang="en-US" altLang="en-US" sz="2800" b="0" i="0" u="none" strike="noStrike" cap="none" normalizeH="0" baseline="0" smtClean="0">
            <a:ln>
              <a:noFill/>
            </a:ln>
            <a:solidFill>
              <a:srgbClr val="FFFFFF"/>
            </a:solidFill>
            <a:effectLst>
              <a:outerShdw blurRad="38100" dist="38100" dir="2700000" algn="tl">
                <a:srgbClr val="000000">
                  <a:alpha val="43137"/>
                </a:srgbClr>
              </a:outerShdw>
            </a:effectLst>
            <a:latin typeface="Arial" pitchFamily="34" charset="0"/>
            <a:cs typeface="Arial" pitchFamily="34" charset="0"/>
            <a:sym typeface="Arial" pitchFamily="34" charset="0"/>
          </a:defRPr>
        </a:defP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1513</TotalTime>
  <Words>219</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6</cp:revision>
  <dcterms:created xsi:type="dcterms:W3CDTF">2015-03-29T17:41:40Z</dcterms:created>
  <dcterms:modified xsi:type="dcterms:W3CDTF">2015-04-05T12:02:41Z</dcterms:modified>
</cp:coreProperties>
</file>