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9"/>
  </p:notesMasterIdLst>
  <p:sldIdLst>
    <p:sldId id="256" r:id="rId3"/>
    <p:sldId id="297" r:id="rId4"/>
    <p:sldId id="311" r:id="rId5"/>
    <p:sldId id="312" r:id="rId6"/>
    <p:sldId id="314" r:id="rId7"/>
    <p:sldId id="315" r:id="rId8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/>
          </a:p>
        </p:txBody>
      </p:sp>
      <p:sp>
        <p:nvSpPr>
          <p:cNvPr id="7171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/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/>
          </a:p>
        </p:txBody>
      </p:sp>
      <p:sp>
        <p:nvSpPr>
          <p:cNvPr id="7174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b="0">
                <a:solidFill>
                  <a:srgbClr val="000000"/>
                </a:solidFill>
                <a:ea typeface="+mn-ea"/>
                <a:cs typeface="Arial" charset="0"/>
              </a:defRPr>
            </a:lvl1pPr>
          </a:lstStyle>
          <a:p>
            <a:pPr>
              <a:defRPr/>
            </a:pPr>
            <a:fld id="{1D544B21-6D2E-4152-9801-149E463A4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911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6BA55BA7-48CF-4C8D-B06C-8727490F664D}" type="slidenum">
              <a:rPr lang="en-US" altLang="en-US" smtClean="0">
                <a:latin typeface="Arial" charset="0"/>
                <a:ea typeface="Microsoft YaHei" pitchFamily="34" charset="-122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mtClean="0">
              <a:latin typeface="Arial" charset="0"/>
              <a:ea typeface="Microsoft YaHei" pitchFamily="34" charset="-122"/>
            </a:endParaRPr>
          </a:p>
        </p:txBody>
      </p:sp>
      <p:sp>
        <p:nvSpPr>
          <p:cNvPr id="81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F815665-4815-4048-B0E4-5A6B90CAE295}" type="slidenum">
              <a:rPr lang="en-US" altLang="en-US" b="0">
                <a:solidFill>
                  <a:srgbClr val="333333"/>
                </a:solidFill>
                <a:latin typeface="Arial" charset="0"/>
                <a:cs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b="0">
              <a:solidFill>
                <a:srgbClr val="333333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1AC4C3AE-A1E5-4725-92EF-09AA929EC763}" type="slidenum">
              <a:rPr lang="en-US" altLang="en-US" smtClean="0">
                <a:latin typeface="Arial" charset="0"/>
                <a:ea typeface="Microsoft YaHei" pitchFamily="34" charset="-122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mtClean="0">
              <a:latin typeface="Arial" charset="0"/>
              <a:ea typeface="Microsoft YaHei" pitchFamily="34" charset="-122"/>
            </a:endParaRPr>
          </a:p>
        </p:txBody>
      </p:sp>
      <p:sp>
        <p:nvSpPr>
          <p:cNvPr id="9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BE2784E-1F40-4D90-B0F0-6257BA94D91C}" type="slidenum">
              <a:rPr lang="en-US" altLang="en-US" b="0">
                <a:solidFill>
                  <a:srgbClr val="333333"/>
                </a:solidFill>
                <a:latin typeface="Arial" charset="0"/>
                <a:cs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b="0">
              <a:solidFill>
                <a:srgbClr val="333333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1AC4C3AE-A1E5-4725-92EF-09AA929EC763}" type="slidenum">
              <a:rPr lang="en-US" altLang="en-US" smtClean="0">
                <a:latin typeface="Arial" charset="0"/>
                <a:ea typeface="Microsoft YaHei" pitchFamily="34" charset="-122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mtClean="0">
              <a:latin typeface="Arial" charset="0"/>
              <a:ea typeface="Microsoft YaHei" pitchFamily="34" charset="-122"/>
            </a:endParaRPr>
          </a:p>
        </p:txBody>
      </p:sp>
      <p:sp>
        <p:nvSpPr>
          <p:cNvPr id="9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BE2784E-1F40-4D90-B0F0-6257BA94D91C}" type="slidenum">
              <a:rPr lang="en-US" altLang="en-US" b="0">
                <a:solidFill>
                  <a:srgbClr val="333333"/>
                </a:solidFill>
                <a:latin typeface="Arial" charset="0"/>
                <a:cs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b="0">
              <a:solidFill>
                <a:srgbClr val="333333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1AC4C3AE-A1E5-4725-92EF-09AA929EC763}" type="slidenum">
              <a:rPr lang="en-US" altLang="en-US" smtClean="0">
                <a:latin typeface="Arial" charset="0"/>
                <a:ea typeface="Microsoft YaHei" pitchFamily="34" charset="-122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mtClean="0">
              <a:latin typeface="Arial" charset="0"/>
              <a:ea typeface="Microsoft YaHei" pitchFamily="34" charset="-122"/>
            </a:endParaRPr>
          </a:p>
        </p:txBody>
      </p:sp>
      <p:sp>
        <p:nvSpPr>
          <p:cNvPr id="9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BE2784E-1F40-4D90-B0F0-6257BA94D91C}" type="slidenum">
              <a:rPr lang="en-US" altLang="en-US" b="0">
                <a:solidFill>
                  <a:srgbClr val="333333"/>
                </a:solidFill>
                <a:latin typeface="Arial" charset="0"/>
                <a:cs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b="0">
              <a:solidFill>
                <a:srgbClr val="333333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4186BDF-19B0-4510-BDBA-056F01902C40}" type="slidenum">
              <a:rPr lang="en-US" altLang="en-US" smtClean="0">
                <a:latin typeface="Arial" charset="0"/>
                <a:ea typeface="Microsoft YaHei" pitchFamily="34" charset="-122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mtClean="0">
              <a:latin typeface="Arial" charset="0"/>
              <a:ea typeface="Microsoft YaHei" pitchFamily="34" charset="-122"/>
            </a:endParaRPr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9048918-1E64-4062-BEDD-1FD7644EA376}" type="slidenum">
              <a:rPr lang="en-US" altLang="en-US" b="0">
                <a:solidFill>
                  <a:srgbClr val="333333"/>
                </a:solidFill>
                <a:latin typeface="Arial" charset="0"/>
                <a:cs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b="0">
              <a:solidFill>
                <a:srgbClr val="333333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4186BDF-19B0-4510-BDBA-056F01902C40}" type="slidenum">
              <a:rPr lang="en-US" altLang="en-US" smtClean="0">
                <a:latin typeface="Arial" charset="0"/>
                <a:ea typeface="Microsoft YaHei" pitchFamily="34" charset="-122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mtClean="0">
              <a:latin typeface="Arial" charset="0"/>
              <a:ea typeface="Microsoft YaHei" pitchFamily="34" charset="-122"/>
            </a:endParaRPr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9048918-1E64-4062-BEDD-1FD7644EA376}" type="slidenum">
              <a:rPr lang="en-US" altLang="en-US" b="0">
                <a:solidFill>
                  <a:srgbClr val="333333"/>
                </a:solidFill>
                <a:latin typeface="Arial" charset="0"/>
                <a:cs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b="0">
              <a:solidFill>
                <a:srgbClr val="333333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598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294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856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62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038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466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952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771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4746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9162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136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1418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7518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0517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79347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91528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3952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83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385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97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067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925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3028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8554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2866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381750"/>
            <a:ext cx="581025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8278813" y="6375400"/>
            <a:ext cx="75723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1125"/>
              </a:spcBef>
              <a:buSzPct val="100000"/>
              <a:defRPr/>
            </a:pPr>
            <a:r>
              <a:rPr lang="en-US" sz="1800" b="0" smtClean="0">
                <a:solidFill>
                  <a:srgbClr val="FFFFFF"/>
                </a:solidFill>
                <a:ea typeface="+mn-ea"/>
              </a:rPr>
              <a:t>ICEL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FFFFFF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FFFFFF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FFFFFF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FFFFFF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FFFFFF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FFFFFF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457200" y="779463"/>
            <a:ext cx="82296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spcBef>
                <a:spcPts val="45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spcBef>
                <a:spcPts val="45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fr-FR" altLang="en-US" sz="3600" b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457200" y="1268413"/>
            <a:ext cx="8578850" cy="489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spcBef>
                <a:spcPts val="45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spcBef>
                <a:spcPts val="45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GB" altLang="en-US" b="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en-US" b="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b="0" dirty="0">
                <a:solidFill>
                  <a:schemeClr val="bg1"/>
                </a:solidFill>
                <a:latin typeface="Arial" charset="0"/>
                <a:cs typeface="Arial" charset="0"/>
              </a:rPr>
              <a:t> </a:t>
            </a:r>
            <a:endParaRPr lang="en-GB" altLang="en-US" b="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r>
              <a:rPr lang="en-GB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Scripture: Rom 8:31-39</a:t>
            </a:r>
          </a:p>
          <a:p>
            <a:r>
              <a:rPr lang="en-GB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Subject: Assurance of God's Love</a:t>
            </a:r>
          </a:p>
          <a:p>
            <a:endParaRPr lang="nl-BE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KNOW THAT GOD'S LOVE IS GREATER THAN SIN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57200" y="260350"/>
            <a:ext cx="8229600" cy="590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spcBef>
                <a:spcPts val="45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spcBef>
                <a:spcPts val="45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Romans </a:t>
            </a:r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8:31-39</a:t>
            </a:r>
            <a:endParaRPr lang="en-GB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31 </a:t>
            </a:r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What, then, shall we say in response to these things? If God is for us, who can be against us? </a:t>
            </a:r>
          </a:p>
          <a:p>
            <a:r>
              <a:rPr lang="en-GB" b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32 </a:t>
            </a:r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He who did not spare his own Son, but gave him up for us all – how will he not also, along with him, graciously give us all things? </a:t>
            </a:r>
          </a:p>
          <a:p>
            <a:r>
              <a:rPr lang="en-GB" b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33 </a:t>
            </a:r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Who will bring any charge against those whom God has chosen? It is God who justifies. </a:t>
            </a:r>
          </a:p>
          <a:p>
            <a:r>
              <a:rPr lang="en-GB" b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34 </a:t>
            </a:r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Who then is the one who condemns? No one. Christ Jesus who died – more than that, who was raised to life – is at the right hand of God and is also interceding for us.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57200" y="260350"/>
            <a:ext cx="8229600" cy="590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spcBef>
                <a:spcPts val="45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spcBef>
                <a:spcPts val="45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Romans </a:t>
            </a:r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8:31-39</a:t>
            </a:r>
            <a:endParaRPr lang="en-GB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35 </a:t>
            </a:r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Who shall separate us from the love of Christ? Shall trouble or hardship or persecution or famine or nakedness or danger or sword? </a:t>
            </a:r>
          </a:p>
          <a:p>
            <a:r>
              <a:rPr lang="en-GB" b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36 </a:t>
            </a:r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As it is written:</a:t>
            </a:r>
          </a:p>
          <a:p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‘For your sake we face death all day long;</a:t>
            </a:r>
            <a:b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    we are considered as sheep to be slaughtered.’</a:t>
            </a:r>
          </a:p>
          <a:p>
            <a:r>
              <a:rPr lang="en-GB" b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37 </a:t>
            </a:r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No, in all these things we are more than conquerors through him who loved us. </a:t>
            </a:r>
          </a:p>
        </p:txBody>
      </p:sp>
    </p:spTree>
    <p:extLst>
      <p:ext uri="{BB962C8B-B14F-4D97-AF65-F5344CB8AC3E}">
        <p14:creationId xmlns:p14="http://schemas.microsoft.com/office/powerpoint/2010/main" val="15908221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57200" y="260350"/>
            <a:ext cx="8229600" cy="590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spcBef>
                <a:spcPts val="45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spcBef>
                <a:spcPts val="45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Romans </a:t>
            </a:r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8:31-39</a:t>
            </a:r>
            <a:endParaRPr lang="en-GB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38 </a:t>
            </a:r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For I am convinced that neither death nor life, neither angels nor demons, neither the present nor the future, nor any powers, </a:t>
            </a:r>
          </a:p>
          <a:p>
            <a:r>
              <a:rPr lang="en-GB" b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39 </a:t>
            </a:r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neither height nor depth, nor anything else in all creation, will be able to separate us from the love of God that is in Christ Jesus our Lord.</a:t>
            </a:r>
          </a:p>
        </p:txBody>
      </p:sp>
    </p:spTree>
    <p:extLst>
      <p:ext uri="{BB962C8B-B14F-4D97-AF65-F5344CB8AC3E}">
        <p14:creationId xmlns:p14="http://schemas.microsoft.com/office/powerpoint/2010/main" val="4179280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457200" y="779463"/>
            <a:ext cx="82296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spcBef>
                <a:spcPts val="45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spcBef>
                <a:spcPts val="45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fr-FR" altLang="en-US" sz="3600" b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57200" y="476250"/>
            <a:ext cx="8229600" cy="568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spcBef>
                <a:spcPts val="45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spcBef>
                <a:spcPts val="45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pPr marL="3175" indent="0"/>
            <a:r>
              <a:rPr lang="en-GB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en-GB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v. </a:t>
            </a:r>
            <a:r>
              <a:rPr lang="en-GB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  <a:p>
            <a:pPr marL="517525" indent="-514350">
              <a:buAutoNum type="alphaUcPeriod"/>
            </a:pPr>
            <a:endParaRPr lang="en-GB" b="1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7525" indent="-514350">
              <a:buAutoNum type="alphaUcPeriod"/>
            </a:pPr>
            <a:r>
              <a:rPr lang="en-GB" b="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33 </a:t>
            </a:r>
            <a:r>
              <a:rPr lang="en-GB" b="0" i="1" dirty="0">
                <a:latin typeface="Arial" panose="020B0604020202020204" pitchFamily="34" charset="0"/>
                <a:cs typeface="Arial" panose="020B0604020202020204" pitchFamily="34" charset="0"/>
              </a:rPr>
              <a:t>Who will bring any charge against those whom God has chosen?</a:t>
            </a:r>
            <a:endParaRPr lang="en-GB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7525" indent="-514350">
              <a:buAutoNum type="alphaUcPeriod"/>
            </a:pPr>
            <a:endParaRPr lang="en-GB" b="1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8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Our salvation planned in eternity</a:t>
            </a:r>
          </a:p>
          <a:p>
            <a:pPr lvl="1"/>
            <a:r>
              <a:rPr lang="en-GB" sz="28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Our salvation made effective in history</a:t>
            </a:r>
            <a:endParaRPr lang="en-GB" sz="28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8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Result – justification</a:t>
            </a:r>
          </a:p>
          <a:p>
            <a:pPr lvl="1"/>
            <a:r>
              <a:rPr lang="en-GB" sz="28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The problem of feeling guilty</a:t>
            </a:r>
          </a:p>
          <a:p>
            <a:pPr lvl="1"/>
            <a:r>
              <a:rPr lang="en-GB" sz="28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Illustration</a:t>
            </a:r>
            <a:endParaRPr lang="en-GB" sz="28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8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6. Application -past sins</a:t>
            </a:r>
          </a:p>
          <a:p>
            <a:r>
              <a:rPr lang="en-GB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1389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457200" y="779463"/>
            <a:ext cx="82296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spcBef>
                <a:spcPts val="45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spcBef>
                <a:spcPts val="45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fr-FR" altLang="en-US" sz="3600" b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57200" y="476250"/>
            <a:ext cx="8229600" cy="568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1pPr>
            <a:lvl2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2pPr>
            <a:lvl3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3pPr>
            <a:lvl4pPr eaLnBrk="0" hangingPunct="0">
              <a:spcBef>
                <a:spcPts val="45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4pPr>
            <a:lvl5pPr eaLnBrk="0" hangingPunct="0">
              <a:spcBef>
                <a:spcPts val="45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defRPr>
            </a:lvl9pPr>
          </a:lstStyle>
          <a:p>
            <a:r>
              <a:rPr lang="en-GB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B. Christ's current intercession (8:34</a:t>
            </a:r>
            <a:r>
              <a:rPr lang="en-GB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sz="2000" b="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34 </a:t>
            </a:r>
            <a:r>
              <a:rPr lang="en-GB" sz="2000" b="0" i="1" dirty="0">
                <a:latin typeface="Arial" panose="020B0604020202020204" pitchFamily="34" charset="0"/>
                <a:cs typeface="Arial" panose="020B0604020202020204" pitchFamily="34" charset="0"/>
              </a:rPr>
              <a:t>Who then is the one who condemns? No one. Christ Jesus who died – more than that, who was raised to life – is at the right hand of God and is also interceding for us. </a:t>
            </a:r>
          </a:p>
          <a:p>
            <a:pPr lvl="1"/>
            <a:r>
              <a:rPr lang="en-GB" sz="28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28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Consequences for our present sin</a:t>
            </a:r>
          </a:p>
          <a:p>
            <a:pPr lvl="1"/>
            <a:r>
              <a:rPr lang="en-GB" sz="28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Illustration</a:t>
            </a:r>
          </a:p>
          <a:p>
            <a:pPr lvl="2"/>
            <a:r>
              <a:rPr lang="en-GB" sz="24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Revd. Whyte and his older minister</a:t>
            </a:r>
            <a:endParaRPr lang="en-GB" sz="24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GB" sz="24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Micah 7:18</a:t>
            </a:r>
          </a:p>
          <a:p>
            <a:pPr lvl="3"/>
            <a:r>
              <a:rPr lang="en-GB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Who is a God like you</a:t>
            </a:r>
            <a:r>
              <a:rPr lang="en-GB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GB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 who pardons sin and forgives the </a:t>
            </a:r>
            <a:r>
              <a:rPr lang="en-GB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transgression of </a:t>
            </a:r>
            <a:r>
              <a:rPr lang="en-GB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the remnant of his inheritance?</a:t>
            </a:r>
            <a:br>
              <a:rPr lang="en-GB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You do not stay angry for </a:t>
            </a:r>
            <a:r>
              <a:rPr lang="en-GB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ever but </a:t>
            </a:r>
            <a:r>
              <a:rPr lang="en-GB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delight to show mercy.</a:t>
            </a:r>
            <a:endParaRPr lang="en-GB" sz="2400" b="0" i="1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GB" sz="24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Older minister's response</a:t>
            </a:r>
          </a:p>
          <a:p>
            <a:pPr lvl="1"/>
            <a:r>
              <a:rPr lang="en-GB" sz="28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Application</a:t>
            </a:r>
          </a:p>
          <a:p>
            <a:endParaRPr lang="en-GB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8055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Microsoft YaHei"/>
        <a:cs typeface=""/>
      </a:majorFont>
      <a:minorFont>
        <a:latin typeface="Times New Roman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Microsoft YaHei"/>
        <a:cs typeface=""/>
      </a:majorFont>
      <a:minorFont>
        <a:latin typeface="Times New Roman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7269</TotalTime>
  <Words>36</Words>
  <Application>Microsoft Office PowerPoint</Application>
  <PresentationFormat>On-screen Show (4:3)</PresentationFormat>
  <Paragraphs>52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Rosies</dc:creator>
  <cp:lastModifiedBy>christophe mertens</cp:lastModifiedBy>
  <cp:revision>183</cp:revision>
  <cp:lastPrinted>1601-01-01T00:00:00Z</cp:lastPrinted>
  <dcterms:created xsi:type="dcterms:W3CDTF">2009-04-04T16:04:30Z</dcterms:created>
  <dcterms:modified xsi:type="dcterms:W3CDTF">2015-05-10T11:58:41Z</dcterms:modified>
</cp:coreProperties>
</file>