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96"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p:cNvSpPr>
          <p:nvPr>
            <p:ph type="body"/>
          </p:nvPr>
        </p:nvSpPr>
        <p:spPr>
          <a:xfrm>
            <a:off x="756000" y="5078520"/>
            <a:ext cx="6047640" cy="4811040"/>
          </a:xfrm>
          <a:prstGeom prst="rect">
            <a:avLst/>
          </a:prstGeom>
        </p:spPr>
        <p:txBody>
          <a:bodyPr lIns="0" tIns="0" rIns="0" bIns="0"/>
          <a:lstStyle/>
          <a:p>
            <a:r>
              <a:rPr lang="en-GB" sz="2000" strike="noStrike" spc="-1">
                <a:solidFill>
                  <a:srgbClr val="000000"/>
                </a:solidFill>
                <a:uFill>
                  <a:solidFill>
                    <a:srgbClr val="FFFFFF"/>
                  </a:solidFill>
                </a:uFill>
                <a:latin typeface="Arial"/>
              </a:rPr>
              <a:t>Click to edit the notes format</a:t>
            </a:r>
          </a:p>
        </p:txBody>
      </p:sp>
      <p:sp>
        <p:nvSpPr>
          <p:cNvPr id="39" name="PlaceHolder 2"/>
          <p:cNvSpPr>
            <a:spLocks noGrp="1"/>
          </p:cNvSpPr>
          <p:nvPr>
            <p:ph type="hdr"/>
          </p:nvPr>
        </p:nvSpPr>
        <p:spPr>
          <a:xfrm>
            <a:off x="0" y="0"/>
            <a:ext cx="3280320" cy="534240"/>
          </a:xfrm>
          <a:prstGeom prst="rect">
            <a:avLst/>
          </a:prstGeom>
        </p:spPr>
        <p:txBody>
          <a:bodyPr lIns="0" tIns="0" rIns="0" bIns="0"/>
          <a:lstStyle/>
          <a:p>
            <a:r>
              <a:rPr lang="en-GB" sz="1400" strike="noStrike" spc="-1">
                <a:solidFill>
                  <a:srgbClr val="000000"/>
                </a:solidFill>
                <a:uFill>
                  <a:solidFill>
                    <a:srgbClr val="FFFFFF"/>
                  </a:solidFill>
                </a:uFill>
                <a:latin typeface="Times New Roman"/>
              </a:rPr>
              <a:t>&lt;header&gt;</a:t>
            </a:r>
          </a:p>
        </p:txBody>
      </p:sp>
      <p:sp>
        <p:nvSpPr>
          <p:cNvPr id="40" name="PlaceHolder 3"/>
          <p:cNvSpPr>
            <a:spLocks noGrp="1"/>
          </p:cNvSpPr>
          <p:nvPr>
            <p:ph type="dt"/>
          </p:nvPr>
        </p:nvSpPr>
        <p:spPr>
          <a:xfrm>
            <a:off x="4279320" y="0"/>
            <a:ext cx="3280320" cy="534240"/>
          </a:xfrm>
          <a:prstGeom prst="rect">
            <a:avLst/>
          </a:prstGeom>
        </p:spPr>
        <p:txBody>
          <a:bodyPr lIns="0" tIns="0" rIns="0" bIns="0"/>
          <a:lstStyle/>
          <a:p>
            <a:pPr algn="r"/>
            <a:r>
              <a:rPr lang="en-GB" sz="1400" strike="noStrike" spc="-1">
                <a:solidFill>
                  <a:srgbClr val="000000"/>
                </a:solidFill>
                <a:uFill>
                  <a:solidFill>
                    <a:srgbClr val="FFFFFF"/>
                  </a:solidFill>
                </a:uFill>
                <a:latin typeface="Times New Roman"/>
              </a:rPr>
              <a:t>&lt;date/time&gt;</a:t>
            </a:r>
          </a:p>
        </p:txBody>
      </p:sp>
      <p:sp>
        <p:nvSpPr>
          <p:cNvPr id="41" name="PlaceHolder 4"/>
          <p:cNvSpPr>
            <a:spLocks noGrp="1"/>
          </p:cNvSpPr>
          <p:nvPr>
            <p:ph type="ftr"/>
          </p:nvPr>
        </p:nvSpPr>
        <p:spPr>
          <a:xfrm>
            <a:off x="0" y="10157400"/>
            <a:ext cx="3280320" cy="534240"/>
          </a:xfrm>
          <a:prstGeom prst="rect">
            <a:avLst/>
          </a:prstGeom>
        </p:spPr>
        <p:txBody>
          <a:bodyPr lIns="0" tIns="0" rIns="0" bIns="0" anchor="b"/>
          <a:lstStyle/>
          <a:p>
            <a:r>
              <a:rPr lang="en-GB" sz="1400" strike="noStrike" spc="-1">
                <a:solidFill>
                  <a:srgbClr val="000000"/>
                </a:solidFill>
                <a:uFill>
                  <a:solidFill>
                    <a:srgbClr val="FFFFFF"/>
                  </a:solidFill>
                </a:uFill>
                <a:latin typeface="Times New Roman"/>
              </a:rPr>
              <a:t>&lt;footer&gt;</a:t>
            </a:r>
          </a:p>
        </p:txBody>
      </p:sp>
      <p:sp>
        <p:nvSpPr>
          <p:cNvPr id="42" name="PlaceHolder 5"/>
          <p:cNvSpPr>
            <a:spLocks noGrp="1"/>
          </p:cNvSpPr>
          <p:nvPr>
            <p:ph type="sldNum"/>
          </p:nvPr>
        </p:nvSpPr>
        <p:spPr>
          <a:xfrm>
            <a:off x="4279320" y="10157400"/>
            <a:ext cx="3280320" cy="534240"/>
          </a:xfrm>
          <a:prstGeom prst="rect">
            <a:avLst/>
          </a:prstGeom>
        </p:spPr>
        <p:txBody>
          <a:bodyPr lIns="0" tIns="0" rIns="0" bIns="0" anchor="b"/>
          <a:lstStyle/>
          <a:p>
            <a:pPr algn="r"/>
            <a:fld id="{F238B42C-93E4-4CBE-A7DA-DA342848E98F}" type="slidenum">
              <a:rPr lang="en-GB" sz="1400" strike="noStrike" spc="-1">
                <a:solidFill>
                  <a:srgbClr val="000000"/>
                </a:solidFill>
                <a:uFill>
                  <a:solidFill>
                    <a:srgbClr val="FFFFFF"/>
                  </a:solidFill>
                </a:uFill>
                <a:latin typeface="Times New Roman"/>
              </a:rPr>
              <a:t>‹#›</a:t>
            </a:fld>
            <a:endParaRPr lang="en-GB"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93327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38CA4FC-FAAA-4B6C-A952-7F8B478C37CD}" type="slidenum">
              <a:rPr lang="en-GB" sz="1200" strike="noStrike" spc="-1">
                <a:solidFill>
                  <a:srgbClr val="000000"/>
                </a:solidFill>
                <a:uFill>
                  <a:solidFill>
                    <a:srgbClr val="FFFFFF"/>
                  </a:solidFill>
                </a:uFill>
                <a:latin typeface="Arial"/>
                <a:ea typeface="Microsoft YaHei"/>
              </a:rPr>
              <a:t>1</a:t>
            </a:fld>
            <a:endParaRPr lang="en-GB" sz="180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57"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4E93CC80-E84A-492A-8656-C1181E789FDA}" type="slidenum">
              <a:rPr lang="en-GB" sz="1200" strike="noStrike" spc="-1">
                <a:solidFill>
                  <a:srgbClr val="333333"/>
                </a:solidFill>
                <a:uFill>
                  <a:solidFill>
                    <a:srgbClr val="FFFFFF"/>
                  </a:solidFill>
                </a:uFill>
                <a:latin typeface="Arial"/>
                <a:ea typeface="Microsoft YaHei"/>
              </a:rPr>
              <a:t>1</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6E81C1E-FB91-4362-A21C-3EFE7633EC26}" type="slidenum">
              <a:rPr lang="en-GB" sz="1200" strike="noStrike" spc="-1">
                <a:solidFill>
                  <a:srgbClr val="000000"/>
                </a:solidFill>
                <a:uFill>
                  <a:solidFill>
                    <a:srgbClr val="FFFFFF"/>
                  </a:solidFill>
                </a:uFill>
                <a:latin typeface="Arial"/>
                <a:ea typeface="Microsoft YaHei"/>
              </a:rPr>
              <a:t>10</a:t>
            </a:fld>
            <a:endParaRPr lang="en-GB" sz="1800" strike="noStrike" spc="-1">
              <a:solidFill>
                <a:srgbClr val="000000"/>
              </a:solidFill>
              <a:uFill>
                <a:solidFill>
                  <a:srgbClr val="FFFFFF"/>
                </a:solidFill>
              </a:uFill>
              <a:latin typeface="Arial"/>
            </a:endParaRPr>
          </a:p>
        </p:txBody>
      </p:sp>
      <p:sp>
        <p:nvSpPr>
          <p:cNvPr id="83"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84"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612F647F-F20B-4B23-B1B7-7CD981395B1A}" type="slidenum">
              <a:rPr lang="en-GB" sz="1200" strike="noStrike" spc="-1">
                <a:solidFill>
                  <a:srgbClr val="333333"/>
                </a:solidFill>
                <a:uFill>
                  <a:solidFill>
                    <a:srgbClr val="FFFFFF"/>
                  </a:solidFill>
                </a:uFill>
                <a:latin typeface="Arial"/>
                <a:ea typeface="Microsoft YaHei"/>
              </a:rPr>
              <a:t>10</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C117AEE-832E-41AF-947E-8CE9530C1534}" type="slidenum">
              <a:rPr lang="en-GB" sz="1200" strike="noStrike" spc="-1">
                <a:solidFill>
                  <a:srgbClr val="000000"/>
                </a:solidFill>
                <a:uFill>
                  <a:solidFill>
                    <a:srgbClr val="FFFFFF"/>
                  </a:solidFill>
                </a:uFill>
                <a:latin typeface="Arial"/>
                <a:ea typeface="Microsoft YaHei"/>
              </a:rPr>
              <a:t>2</a:t>
            </a:fld>
            <a:endParaRPr lang="en-GB" sz="1800" strike="noStrike" spc="-1">
              <a:solidFill>
                <a:srgbClr val="000000"/>
              </a:solidFill>
              <a:uFill>
                <a:solidFill>
                  <a:srgbClr val="FFFFFF"/>
                </a:solidFill>
              </a:uFill>
              <a:latin typeface="Arial"/>
            </a:endParaRPr>
          </a:p>
        </p:txBody>
      </p:sp>
      <p:sp>
        <p:nvSpPr>
          <p:cNvPr id="59"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60"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665139CA-6D0A-472C-9713-49D9C6DA132C}" type="slidenum">
              <a:rPr lang="en-GB" sz="1200" strike="noStrike" spc="-1">
                <a:solidFill>
                  <a:srgbClr val="333333"/>
                </a:solidFill>
                <a:uFill>
                  <a:solidFill>
                    <a:srgbClr val="FFFFFF"/>
                  </a:solidFill>
                </a:uFill>
                <a:latin typeface="Arial"/>
                <a:ea typeface="Microsoft YaHei"/>
              </a:rPr>
              <a:t>2</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340EDD5-F8E4-422C-BD9F-723F4B29795B}" type="slidenum">
              <a:rPr lang="en-GB" sz="1200" strike="noStrike" spc="-1">
                <a:solidFill>
                  <a:srgbClr val="000000"/>
                </a:solidFill>
                <a:uFill>
                  <a:solidFill>
                    <a:srgbClr val="FFFFFF"/>
                  </a:solidFill>
                </a:uFill>
                <a:latin typeface="Arial"/>
                <a:ea typeface="Microsoft YaHei"/>
              </a:rPr>
              <a:t>3</a:t>
            </a:fld>
            <a:endParaRPr lang="en-GB" sz="180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63"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1E8CDA49-5735-496B-ACF1-530F7B871869}" type="slidenum">
              <a:rPr lang="en-GB" sz="1200" strike="noStrike" spc="-1">
                <a:solidFill>
                  <a:srgbClr val="333333"/>
                </a:solidFill>
                <a:uFill>
                  <a:solidFill>
                    <a:srgbClr val="FFFFFF"/>
                  </a:solidFill>
                </a:uFill>
                <a:latin typeface="Arial"/>
                <a:ea typeface="Microsoft YaHei"/>
              </a:rPr>
              <a:t>3</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49DEE20-861A-4811-91A6-40BB8B1645F2}" type="slidenum">
              <a:rPr lang="en-GB" sz="1200" strike="noStrike" spc="-1">
                <a:solidFill>
                  <a:srgbClr val="000000"/>
                </a:solidFill>
                <a:uFill>
                  <a:solidFill>
                    <a:srgbClr val="FFFFFF"/>
                  </a:solidFill>
                </a:uFill>
                <a:latin typeface="Arial"/>
                <a:ea typeface="Microsoft YaHei"/>
              </a:rPr>
              <a:t>4</a:t>
            </a:fld>
            <a:endParaRPr lang="en-GB" sz="1800" strike="noStrike" spc="-1">
              <a:solidFill>
                <a:srgbClr val="000000"/>
              </a:solidFill>
              <a:uFill>
                <a:solidFill>
                  <a:srgbClr val="FFFFFF"/>
                </a:solidFill>
              </a:uFill>
              <a:latin typeface="Arial"/>
            </a:endParaRPr>
          </a:p>
        </p:txBody>
      </p:sp>
      <p:sp>
        <p:nvSpPr>
          <p:cNvPr id="65"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66"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007F880C-1C2B-4970-944A-9A221C3DD00A}" type="slidenum">
              <a:rPr lang="en-GB" sz="1200" strike="noStrike" spc="-1">
                <a:solidFill>
                  <a:srgbClr val="333333"/>
                </a:solidFill>
                <a:uFill>
                  <a:solidFill>
                    <a:srgbClr val="FFFFFF"/>
                  </a:solidFill>
                </a:uFill>
                <a:latin typeface="Arial"/>
                <a:ea typeface="Microsoft YaHei"/>
              </a:rPr>
              <a:t>4</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FE7EE1B-61BD-4051-8141-213FFCCF95CC}" type="slidenum">
              <a:rPr lang="en-GB" sz="1200" strike="noStrike" spc="-1">
                <a:solidFill>
                  <a:srgbClr val="000000"/>
                </a:solidFill>
                <a:uFill>
                  <a:solidFill>
                    <a:srgbClr val="FFFFFF"/>
                  </a:solidFill>
                </a:uFill>
                <a:latin typeface="Arial"/>
                <a:ea typeface="Microsoft YaHei"/>
              </a:rPr>
              <a:t>5</a:t>
            </a:fld>
            <a:endParaRPr lang="en-GB" sz="180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69"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15E52D3B-9D7E-4A6A-8A90-78B32FE40557}" type="slidenum">
              <a:rPr lang="en-GB" sz="1200" strike="noStrike" spc="-1">
                <a:solidFill>
                  <a:srgbClr val="333333"/>
                </a:solidFill>
                <a:uFill>
                  <a:solidFill>
                    <a:srgbClr val="FFFFFF"/>
                  </a:solidFill>
                </a:uFill>
                <a:latin typeface="Arial"/>
                <a:ea typeface="Microsoft YaHei"/>
              </a:rPr>
              <a:t>5</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B67DA04-C3FE-4FDB-AD4A-06E3248CCC96}" type="slidenum">
              <a:rPr lang="en-GB" sz="1200" strike="noStrike" spc="-1">
                <a:solidFill>
                  <a:srgbClr val="000000"/>
                </a:solidFill>
                <a:uFill>
                  <a:solidFill>
                    <a:srgbClr val="FFFFFF"/>
                  </a:solidFill>
                </a:uFill>
                <a:latin typeface="Arial"/>
                <a:ea typeface="Microsoft YaHei"/>
              </a:rPr>
              <a:t>6</a:t>
            </a:fld>
            <a:endParaRPr lang="en-GB" sz="1800" strike="noStrike" spc="-1">
              <a:solidFill>
                <a:srgbClr val="000000"/>
              </a:solidFill>
              <a:uFill>
                <a:solidFill>
                  <a:srgbClr val="FFFFFF"/>
                </a:solidFill>
              </a:uFill>
              <a:latin typeface="Arial"/>
            </a:endParaRPr>
          </a:p>
        </p:txBody>
      </p:sp>
      <p:sp>
        <p:nvSpPr>
          <p:cNvPr id="71"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72"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21F92E42-841D-40F5-A615-681891F719D6}" type="slidenum">
              <a:rPr lang="en-GB" sz="1200" strike="noStrike" spc="-1">
                <a:solidFill>
                  <a:srgbClr val="333333"/>
                </a:solidFill>
                <a:uFill>
                  <a:solidFill>
                    <a:srgbClr val="FFFFFF"/>
                  </a:solidFill>
                </a:uFill>
                <a:latin typeface="Arial"/>
                <a:ea typeface="Microsoft YaHei"/>
              </a:rPr>
              <a:t>6</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BAAE11A-D5D4-46D4-B77F-14953825BB5A}" type="slidenum">
              <a:rPr lang="en-GB" sz="1200" strike="noStrike" spc="-1">
                <a:solidFill>
                  <a:srgbClr val="000000"/>
                </a:solidFill>
                <a:uFill>
                  <a:solidFill>
                    <a:srgbClr val="FFFFFF"/>
                  </a:solidFill>
                </a:uFill>
                <a:latin typeface="Arial"/>
                <a:ea typeface="Microsoft YaHei"/>
              </a:rPr>
              <a:t>7</a:t>
            </a:fld>
            <a:endParaRPr lang="en-GB" sz="1800" strike="noStrike" spc="-1">
              <a:solidFill>
                <a:srgbClr val="000000"/>
              </a:solidFill>
              <a:uFill>
                <a:solidFill>
                  <a:srgbClr val="FFFFFF"/>
                </a:solidFill>
              </a:uFill>
              <a:latin typeface="Arial"/>
            </a:endParaRPr>
          </a:p>
        </p:txBody>
      </p:sp>
      <p:sp>
        <p:nvSpPr>
          <p:cNvPr id="74"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75"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6A36D5F2-B432-47C8-B28F-B6DF4A4524E5}" type="slidenum">
              <a:rPr lang="en-GB" sz="1200" strike="noStrike" spc="-1">
                <a:solidFill>
                  <a:srgbClr val="333333"/>
                </a:solidFill>
                <a:uFill>
                  <a:solidFill>
                    <a:srgbClr val="FFFFFF"/>
                  </a:solidFill>
                </a:uFill>
                <a:latin typeface="Arial"/>
                <a:ea typeface="Microsoft YaHei"/>
              </a:rPr>
              <a:t>7</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3FC13F3-B686-4256-9DF9-6C6859EC2EE5}" type="slidenum">
              <a:rPr lang="en-GB" sz="1200" strike="noStrike" spc="-1">
                <a:solidFill>
                  <a:srgbClr val="000000"/>
                </a:solidFill>
                <a:uFill>
                  <a:solidFill>
                    <a:srgbClr val="FFFFFF"/>
                  </a:solidFill>
                </a:uFill>
                <a:latin typeface="Arial"/>
                <a:ea typeface="Microsoft YaHei"/>
              </a:rPr>
              <a:t>8</a:t>
            </a:fld>
            <a:endParaRPr lang="en-GB" sz="180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78"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F37F8ECA-6BD9-4BF5-B1FE-C9A6CB1B4EC0}" type="slidenum">
              <a:rPr lang="en-GB" sz="1200" strike="noStrike" spc="-1">
                <a:solidFill>
                  <a:srgbClr val="333333"/>
                </a:solidFill>
                <a:uFill>
                  <a:solidFill>
                    <a:srgbClr val="FFFFFF"/>
                  </a:solidFill>
                </a:uFill>
                <a:latin typeface="Arial"/>
                <a:ea typeface="Microsoft YaHei"/>
              </a:rPr>
              <a:t>8</a:t>
            </a:fld>
            <a:endParaRPr lang="en-GB" sz="1800" strike="noStrike" spc="-1">
              <a:solidFill>
                <a:srgbClr val="000000"/>
              </a:solidFill>
              <a:uFill>
                <a:solidFill>
                  <a:srgbClr val="FFFFFF"/>
                </a:solidFill>
              </a:uFill>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85FB75A-5C62-43B7-8739-6CB766AA7373}" type="slidenum">
              <a:rPr lang="en-GB" sz="1200" strike="noStrike" spc="-1">
                <a:solidFill>
                  <a:srgbClr val="000000"/>
                </a:solidFill>
                <a:uFill>
                  <a:solidFill>
                    <a:srgbClr val="FFFFFF"/>
                  </a:solidFill>
                </a:uFill>
                <a:latin typeface="Arial"/>
                <a:ea typeface="Microsoft YaHei"/>
              </a:rPr>
              <a:t>9</a:t>
            </a:fld>
            <a:endParaRPr lang="en-GB" sz="1800" strike="noStrike" spc="-1">
              <a:solidFill>
                <a:srgbClr val="000000"/>
              </a:solidFill>
              <a:uFill>
                <a:solidFill>
                  <a:srgbClr val="FFFFFF"/>
                </a:solidFill>
              </a:uFill>
              <a:latin typeface="Arial"/>
            </a:endParaRPr>
          </a:p>
        </p:txBody>
      </p:sp>
      <p:sp>
        <p:nvSpPr>
          <p:cNvPr id="80" name="PlaceHolder 2"/>
          <p:cNvSpPr>
            <a:spLocks noGrp="1"/>
          </p:cNvSpPr>
          <p:nvPr>
            <p:ph type="body"/>
          </p:nvPr>
        </p:nvSpPr>
        <p:spPr>
          <a:xfrm>
            <a:off x="685800" y="4343400"/>
            <a:ext cx="5484960" cy="4113360"/>
          </a:xfrm>
          <a:prstGeom prst="rect">
            <a:avLst/>
          </a:prstGeom>
        </p:spPr>
        <p:txBody>
          <a:bodyPr lIns="0" tIns="0" rIns="0" bIns="0" anchor="ctr"/>
          <a:lstStyle/>
          <a:p>
            <a:endParaRPr lang="en-GB" sz="2000" strike="noStrike" spc="-1">
              <a:solidFill>
                <a:srgbClr val="000000"/>
              </a:solidFill>
              <a:uFill>
                <a:solidFill>
                  <a:srgbClr val="FFFFFF"/>
                </a:solidFill>
              </a:uFill>
              <a:latin typeface="Arial"/>
            </a:endParaRPr>
          </a:p>
        </p:txBody>
      </p:sp>
      <p:sp>
        <p:nvSpPr>
          <p:cNvPr id="81" name="CustomShape 3"/>
          <p:cNvSpPr/>
          <p:nvPr/>
        </p:nvSpPr>
        <p:spPr>
          <a:xfrm>
            <a:off x="3884760" y="8685360"/>
            <a:ext cx="2970360" cy="455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lstStyle/>
          <a:p>
            <a:pPr algn="r">
              <a:lnSpc>
                <a:spcPct val="100000"/>
              </a:lnSpc>
            </a:pPr>
            <a:fld id="{37F711A0-AF90-428D-8760-D1948980F8A8}" type="slidenum">
              <a:rPr lang="en-GB" sz="1200" strike="noStrike" spc="-1">
                <a:solidFill>
                  <a:srgbClr val="333333"/>
                </a:solidFill>
                <a:uFill>
                  <a:solidFill>
                    <a:srgbClr val="FFFFFF"/>
                  </a:solidFill>
                </a:uFill>
                <a:latin typeface="Arial"/>
                <a:ea typeface="Microsoft YaHei"/>
              </a:rPr>
              <a:t>9</a:t>
            </a:fld>
            <a:endParaRPr lang="en-GB" sz="180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27" name="PlaceHolder 3"/>
          <p:cNvSpPr>
            <a:spLocks noGrp="1"/>
          </p:cNvSpPr>
          <p:nvPr>
            <p:ph type="body"/>
          </p:nvPr>
        </p:nvSpPr>
        <p:spPr>
          <a:xfrm>
            <a:off x="457200" y="3682080"/>
            <a:ext cx="822924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31" name="PlaceHolder 4"/>
          <p:cNvSpPr>
            <a:spLocks noGrp="1"/>
          </p:cNvSpPr>
          <p:nvPr>
            <p:ph type="body"/>
          </p:nvPr>
        </p:nvSpPr>
        <p:spPr>
          <a:xfrm>
            <a:off x="4674240" y="368208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32" name="PlaceHolder 5"/>
          <p:cNvSpPr>
            <a:spLocks noGrp="1"/>
          </p:cNvSpPr>
          <p:nvPr>
            <p:ph type="body"/>
          </p:nvPr>
        </p:nvSpPr>
        <p:spPr>
          <a:xfrm>
            <a:off x="457200" y="368208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34" name="PlaceHolder 2"/>
          <p:cNvSpPr>
            <a:spLocks noGrp="1"/>
          </p:cNvSpPr>
          <p:nvPr>
            <p:ph type="body"/>
          </p:nvPr>
        </p:nvSpPr>
        <p:spPr>
          <a:xfrm>
            <a:off x="457200" y="1604520"/>
            <a:ext cx="8229240" cy="397692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35" name="PlaceHolder 3"/>
          <p:cNvSpPr>
            <a:spLocks noGrp="1"/>
          </p:cNvSpPr>
          <p:nvPr>
            <p:ph type="body"/>
          </p:nvPr>
        </p:nvSpPr>
        <p:spPr>
          <a:xfrm>
            <a:off x="457200" y="1604520"/>
            <a:ext cx="8229240" cy="397692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pic>
        <p:nvPicPr>
          <p:cNvPr id="36" name="Picture 35"/>
          <p:cNvPicPr/>
          <p:nvPr/>
        </p:nvPicPr>
        <p:blipFill>
          <a:blip r:embed="rId2"/>
          <a:stretch/>
        </p:blipFill>
        <p:spPr>
          <a:xfrm>
            <a:off x="2079360" y="1604160"/>
            <a:ext cx="4984200" cy="3976920"/>
          </a:xfrm>
          <a:prstGeom prst="rect">
            <a:avLst/>
          </a:prstGeom>
          <a:ln>
            <a:noFill/>
          </a:ln>
        </p:spPr>
      </p:pic>
      <p:pic>
        <p:nvPicPr>
          <p:cNvPr id="37" name="Picture 36"/>
          <p:cNvPicPr/>
          <p:nvPr/>
        </p:nvPicPr>
        <p:blipFill>
          <a:blip r:embed="rId2"/>
          <a:stretch/>
        </p:blipFill>
        <p:spPr>
          <a:xfrm>
            <a:off x="2079360" y="1604160"/>
            <a:ext cx="4984200" cy="397692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5" name="PlaceHolder 2"/>
          <p:cNvSpPr>
            <a:spLocks noGrp="1"/>
          </p:cNvSpPr>
          <p:nvPr>
            <p:ph type="subTitle"/>
          </p:nvPr>
        </p:nvSpPr>
        <p:spPr>
          <a:xfrm>
            <a:off x="457200" y="1604520"/>
            <a:ext cx="8229240" cy="3976920"/>
          </a:xfrm>
          <a:prstGeom prst="rect">
            <a:avLst/>
          </a:prstGeom>
        </p:spPr>
        <p:txBody>
          <a:bodyPr lIns="0" tIns="0" rIns="0" bIns="0" anchor="ctr"/>
          <a:lstStyle/>
          <a:p>
            <a:pPr algn="ctr"/>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7" name="PlaceHolder 2"/>
          <p:cNvSpPr>
            <a:spLocks noGrp="1"/>
          </p:cNvSpPr>
          <p:nvPr>
            <p:ph type="body"/>
          </p:nvPr>
        </p:nvSpPr>
        <p:spPr>
          <a:xfrm>
            <a:off x="457200" y="1604520"/>
            <a:ext cx="8229240" cy="397692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9" name="PlaceHolder 2"/>
          <p:cNvSpPr>
            <a:spLocks noGrp="1"/>
          </p:cNvSpPr>
          <p:nvPr>
            <p:ph type="body"/>
          </p:nvPr>
        </p:nvSpPr>
        <p:spPr>
          <a:xfrm>
            <a:off x="457200" y="1604520"/>
            <a:ext cx="4015800" cy="397692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10" name="PlaceHolder 3"/>
          <p:cNvSpPr>
            <a:spLocks noGrp="1"/>
          </p:cNvSpPr>
          <p:nvPr>
            <p:ph type="body"/>
          </p:nvPr>
        </p:nvSpPr>
        <p:spPr>
          <a:xfrm>
            <a:off x="4674240" y="1604520"/>
            <a:ext cx="4015800" cy="397692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15" name="PlaceHolder 3"/>
          <p:cNvSpPr>
            <a:spLocks noGrp="1"/>
          </p:cNvSpPr>
          <p:nvPr>
            <p:ph type="body"/>
          </p:nvPr>
        </p:nvSpPr>
        <p:spPr>
          <a:xfrm>
            <a:off x="457200" y="368208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16" name="PlaceHolder 4"/>
          <p:cNvSpPr>
            <a:spLocks noGrp="1"/>
          </p:cNvSpPr>
          <p:nvPr>
            <p:ph type="body"/>
          </p:nvPr>
        </p:nvSpPr>
        <p:spPr>
          <a:xfrm>
            <a:off x="4674240" y="1604520"/>
            <a:ext cx="4015800" cy="397692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18" name="PlaceHolder 2"/>
          <p:cNvSpPr>
            <a:spLocks noGrp="1"/>
          </p:cNvSpPr>
          <p:nvPr>
            <p:ph type="body"/>
          </p:nvPr>
        </p:nvSpPr>
        <p:spPr>
          <a:xfrm>
            <a:off x="457200" y="1604520"/>
            <a:ext cx="4015800" cy="397692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19" name="PlaceHolder 3"/>
          <p:cNvSpPr>
            <a:spLocks noGrp="1"/>
          </p:cNvSpPr>
          <p:nvPr>
            <p:ph type="body"/>
          </p:nvPr>
        </p:nvSpPr>
        <p:spPr>
          <a:xfrm>
            <a:off x="4674240" y="160452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20" name="PlaceHolder 4"/>
          <p:cNvSpPr>
            <a:spLocks noGrp="1"/>
          </p:cNvSpPr>
          <p:nvPr>
            <p:ph type="body"/>
          </p:nvPr>
        </p:nvSpPr>
        <p:spPr>
          <a:xfrm>
            <a:off x="4674240" y="368208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en-GB" sz="4400" strike="noStrike" spc="-1">
              <a:solidFill>
                <a:srgbClr val="FFFFFF"/>
              </a:solidFill>
              <a:uFill>
                <a:solidFill>
                  <a:srgbClr val="FFFFFF"/>
                </a:solidFill>
              </a:uFill>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
        <p:nvSpPr>
          <p:cNvPr id="24" name="PlaceHolder 4"/>
          <p:cNvSpPr>
            <a:spLocks noGrp="1"/>
          </p:cNvSpPr>
          <p:nvPr>
            <p:ph type="body"/>
          </p:nvPr>
        </p:nvSpPr>
        <p:spPr>
          <a:xfrm>
            <a:off x="457200" y="3682080"/>
            <a:ext cx="8229240" cy="1896840"/>
          </a:xfrm>
          <a:prstGeom prst="rect">
            <a:avLst/>
          </a:prstGeom>
        </p:spPr>
        <p:txBody>
          <a:bodyPr lIns="0" tIns="0" rIns="0" bIns="0"/>
          <a:lstStyle/>
          <a:p>
            <a:endParaRPr lang="en-GB" sz="3200" strike="noStrike" spc="-1">
              <a:solidFill>
                <a:srgbClr val="FFFFFF"/>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4" name="Picture 2"/>
          <p:cNvPicPr/>
          <p:nvPr/>
        </p:nvPicPr>
        <p:blipFill>
          <a:blip r:embed="rId14"/>
          <a:stretch/>
        </p:blipFill>
        <p:spPr>
          <a:xfrm>
            <a:off x="7740720" y="6381720"/>
            <a:ext cx="579600" cy="400320"/>
          </a:xfrm>
          <a:prstGeom prst="rect">
            <a:avLst/>
          </a:prstGeom>
          <a:ln>
            <a:noFill/>
          </a:ln>
        </p:spPr>
      </p:pic>
      <p:sp>
        <p:nvSpPr>
          <p:cNvPr id="5" name="CustomShape 1"/>
          <p:cNvSpPr/>
          <p:nvPr/>
        </p:nvSpPr>
        <p:spPr>
          <a:xfrm>
            <a:off x="8278920" y="6375240"/>
            <a:ext cx="755640" cy="363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GB" sz="1800" b="1" strike="noStrike" spc="-1">
                <a:solidFill>
                  <a:srgbClr val="FFFFFF"/>
                </a:solidFill>
                <a:uFill>
                  <a:solidFill>
                    <a:srgbClr val="FFFFFF"/>
                  </a:solidFill>
                </a:uFill>
                <a:latin typeface="Arial"/>
                <a:ea typeface="DejaVu Sans"/>
              </a:rPr>
              <a:t>ICEL</a:t>
            </a:r>
            <a:endParaRPr lang="en-GB" sz="1800" strike="noStrike" spc="-1">
              <a:solidFill>
                <a:srgbClr val="FFFFFF"/>
              </a:solidFill>
              <a:uFill>
                <a:solidFill>
                  <a:srgbClr val="FFFFFF"/>
                </a:solidFill>
              </a:uFill>
              <a:latin typeface="Arial"/>
            </a:endParaRPr>
          </a:p>
        </p:txBody>
      </p:sp>
      <p:sp>
        <p:nvSpPr>
          <p:cNvPr id="2" name="PlaceHolder 2"/>
          <p:cNvSpPr>
            <a:spLocks noGrp="1"/>
          </p:cNvSpPr>
          <p:nvPr>
            <p:ph type="title"/>
          </p:nvPr>
        </p:nvSpPr>
        <p:spPr>
          <a:xfrm>
            <a:off x="457200" y="273600"/>
            <a:ext cx="8229240" cy="1144800"/>
          </a:xfrm>
          <a:prstGeom prst="rect">
            <a:avLst/>
          </a:prstGeom>
        </p:spPr>
        <p:txBody>
          <a:bodyPr lIns="0" tIns="0" rIns="0" bIns="0" anchor="ctr"/>
          <a:lstStyle/>
          <a:p>
            <a:pPr algn="ctr"/>
            <a:r>
              <a:rPr lang="en-GB" sz="4400" strike="noStrike" spc="-1">
                <a:solidFill>
                  <a:srgbClr val="FFFFFF"/>
                </a:solidFill>
                <a:uFill>
                  <a:solidFill>
                    <a:srgbClr val="FFFFFF"/>
                  </a:solidFill>
                </a:uFill>
                <a:latin typeface="Arial"/>
              </a:rPr>
              <a:t>Click to edit the title text format</a:t>
            </a:r>
          </a:p>
        </p:txBody>
      </p:sp>
      <p:sp>
        <p:nvSpPr>
          <p:cNvPr id="3" name="PlaceHolder 3"/>
          <p:cNvSpPr>
            <a:spLocks noGrp="1"/>
          </p:cNvSpPr>
          <p:nvPr>
            <p:ph type="body"/>
          </p:nvPr>
        </p:nvSpPr>
        <p:spPr>
          <a:xfrm>
            <a:off x="457200" y="1604520"/>
            <a:ext cx="8229240" cy="3976920"/>
          </a:xfrm>
          <a:prstGeom prst="rect">
            <a:avLst/>
          </a:prstGeom>
        </p:spPr>
        <p:txBody>
          <a:bodyPr lIns="0" tIns="0" rIns="0" bIns="0"/>
          <a:lstStyle/>
          <a:p>
            <a:pPr marL="432000" indent="-324000">
              <a:buClr>
                <a:srgbClr val="FFFFFF"/>
              </a:buClr>
              <a:buSzPct val="45000"/>
              <a:buFont typeface="Wingdings" charset="2"/>
              <a:buChar char=""/>
            </a:pPr>
            <a:r>
              <a:rPr lang="en-GB" sz="3200" strike="noStrike" spc="-1">
                <a:solidFill>
                  <a:srgbClr val="FFFFFF"/>
                </a:solidFill>
                <a:uFill>
                  <a:solidFill>
                    <a:srgbClr val="FFFFFF"/>
                  </a:solidFill>
                </a:uFill>
                <a:latin typeface="Arial"/>
              </a:rPr>
              <a:t>Click to edit the outline text format</a:t>
            </a:r>
          </a:p>
          <a:p>
            <a:pPr marL="864000" lvl="1" indent="-324000">
              <a:buClr>
                <a:srgbClr val="FFFFFF"/>
              </a:buClr>
              <a:buSzPct val="75000"/>
              <a:buFont typeface="Symbol" charset="2"/>
              <a:buChar char=""/>
            </a:pPr>
            <a:r>
              <a:rPr lang="en-GB" sz="2800" strike="noStrike" spc="-1">
                <a:solidFill>
                  <a:srgbClr val="FFFFFF"/>
                </a:solidFill>
                <a:uFill>
                  <a:solidFill>
                    <a:srgbClr val="FFFFFF"/>
                  </a:solidFill>
                </a:uFill>
                <a:latin typeface="Arial"/>
              </a:rPr>
              <a:t>Second Outline Level</a:t>
            </a:r>
          </a:p>
          <a:p>
            <a:pPr marL="1296000" lvl="2" indent="-288000">
              <a:buClr>
                <a:srgbClr val="FFFFFF"/>
              </a:buClr>
              <a:buSzPct val="45000"/>
              <a:buFont typeface="Wingdings" charset="2"/>
              <a:buChar char=""/>
            </a:pPr>
            <a:r>
              <a:rPr lang="en-GB" sz="2400" strike="noStrike" spc="-1">
                <a:solidFill>
                  <a:srgbClr val="FFFFFF"/>
                </a:solidFill>
                <a:uFill>
                  <a:solidFill>
                    <a:srgbClr val="FFFFFF"/>
                  </a:solidFill>
                </a:uFill>
                <a:latin typeface="Arial"/>
              </a:rPr>
              <a:t>Third Outline Level</a:t>
            </a:r>
          </a:p>
          <a:p>
            <a:pPr marL="1728000" lvl="3" indent="-216000">
              <a:buClr>
                <a:srgbClr val="FFFFFF"/>
              </a:buClr>
              <a:buSzPct val="75000"/>
              <a:buFont typeface="Symbol" charset="2"/>
              <a:buChar char=""/>
            </a:pPr>
            <a:r>
              <a:rPr lang="en-GB" sz="2000" strike="noStrike" spc="-1">
                <a:solidFill>
                  <a:srgbClr val="FFFFFF"/>
                </a:solidFill>
                <a:uFill>
                  <a:solidFill>
                    <a:srgbClr val="FFFFFF"/>
                  </a:solidFill>
                </a:uFill>
                <a:latin typeface="Arial"/>
              </a:rPr>
              <a:t>Fourth Outline Level</a:t>
            </a:r>
          </a:p>
          <a:p>
            <a:pPr marL="2160000" lvl="4" indent="-216000">
              <a:buClr>
                <a:srgbClr val="FFFFFF"/>
              </a:buClr>
              <a:buSzPct val="45000"/>
              <a:buFont typeface="Wingdings" charset="2"/>
              <a:buChar char=""/>
            </a:pPr>
            <a:r>
              <a:rPr lang="en-GB" sz="2000" strike="noStrike" spc="-1">
                <a:solidFill>
                  <a:srgbClr val="FFFFFF"/>
                </a:solidFill>
                <a:uFill>
                  <a:solidFill>
                    <a:srgbClr val="FFFFFF"/>
                  </a:solidFill>
                </a:uFill>
                <a:latin typeface="Arial"/>
              </a:rPr>
              <a:t>Fifth Outline Level</a:t>
            </a:r>
          </a:p>
          <a:p>
            <a:pPr marL="2592000" lvl="5" indent="-216000">
              <a:buClr>
                <a:srgbClr val="FFFFFF"/>
              </a:buClr>
              <a:buSzPct val="45000"/>
              <a:buFont typeface="Wingdings" charset="2"/>
              <a:buChar char=""/>
            </a:pPr>
            <a:r>
              <a:rPr lang="en-GB" sz="2000" strike="noStrike" spc="-1">
                <a:solidFill>
                  <a:srgbClr val="FFFFFF"/>
                </a:solidFill>
                <a:uFill>
                  <a:solidFill>
                    <a:srgbClr val="FFFFFF"/>
                  </a:solidFill>
                </a:uFill>
                <a:latin typeface="Arial"/>
              </a:rPr>
              <a:t>Sixth Outline Level</a:t>
            </a:r>
          </a:p>
          <a:p>
            <a:pPr marL="3024000" lvl="6" indent="-216000">
              <a:buClr>
                <a:srgbClr val="FFFFFF"/>
              </a:buClr>
              <a:buSzPct val="45000"/>
              <a:buFont typeface="Wingdings" charset="2"/>
              <a:buChar char=""/>
            </a:pPr>
            <a:r>
              <a:rPr lang="en-GB" sz="2000" strike="noStrike" spc="-1">
                <a:solidFill>
                  <a:srgbClr val="FFFFFF"/>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457200" y="779400"/>
            <a:ext cx="8228160" cy="1371600"/>
          </a:xfrm>
          <a:prstGeom prst="rect">
            <a:avLst/>
          </a:prstGeom>
          <a:noFill/>
          <a:ln>
            <a:noFill/>
          </a:ln>
        </p:spPr>
        <p:style>
          <a:lnRef idx="0">
            <a:scrgbClr r="0" g="0" b="0"/>
          </a:lnRef>
          <a:fillRef idx="0">
            <a:scrgbClr r="0" g="0" b="0"/>
          </a:fillRef>
          <a:effectRef idx="0">
            <a:scrgbClr r="0" g="0" b="0"/>
          </a:effectRef>
          <a:fontRef idx="minor"/>
        </p:style>
      </p:sp>
      <p:sp>
        <p:nvSpPr>
          <p:cNvPr id="44" name="CustomShape 2"/>
          <p:cNvSpPr/>
          <p:nvPr/>
        </p:nvSpPr>
        <p:spPr>
          <a:xfrm>
            <a:off x="323640" y="1268640"/>
            <a:ext cx="8639640" cy="4895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marL="343080" indent="-338400">
              <a:lnSpc>
                <a:spcPct val="100000"/>
              </a:lnSpc>
            </a:pPr>
            <a:r>
              <a:rPr lang="en-GB" sz="2800" strike="noStrike" spc="-1">
                <a:solidFill>
                  <a:srgbClr val="FFFFFF"/>
                </a:solidFill>
                <a:uFill>
                  <a:solidFill>
                    <a:srgbClr val="FFFFFF"/>
                  </a:solidFill>
                </a:uFill>
                <a:latin typeface="Arial"/>
              </a:rPr>
              <a:t>Ron Michener  					27 March 2016</a:t>
            </a:r>
            <a:endParaRPr lang="en-GB" sz="2800" strike="noStrike" spc="-1">
              <a:solidFill>
                <a:srgbClr val="FFFFFF"/>
              </a:solidFill>
              <a:uFill>
                <a:solidFill>
                  <a:srgbClr val="FFFFFF"/>
                </a:solidFill>
              </a:uFill>
              <a:latin typeface="Arial"/>
              <a:ea typeface="DejaVu Sans"/>
            </a:endParaRPr>
          </a:p>
          <a:p>
            <a:pPr marL="343080" indent="-338400">
              <a:lnSpc>
                <a:spcPct val="100000"/>
              </a:lnSpc>
            </a:pPr>
            <a:r>
              <a:rPr lang="en-GB" sz="2800" strike="noStrike" spc="-1">
                <a:solidFill>
                  <a:srgbClr val="FFFFFF"/>
                </a:solidFill>
                <a:uFill>
                  <a:solidFill>
                    <a:srgbClr val="FFFFFF"/>
                  </a:solidFill>
                </a:uFill>
                <a:latin typeface="Arial"/>
              </a:rPr>
              <a:t>										Easter Sunday</a:t>
            </a:r>
            <a:endParaRPr lang="en-GB" sz="2800" strike="noStrike" spc="-1">
              <a:solidFill>
                <a:srgbClr val="FFFFFF"/>
              </a:solidFill>
              <a:uFill>
                <a:solidFill>
                  <a:srgbClr val="FFFFFF"/>
                </a:solidFill>
              </a:uFill>
              <a:latin typeface="Arial"/>
              <a:ea typeface="DejaVu Sans"/>
            </a:endParaRPr>
          </a:p>
          <a:p>
            <a:pPr marL="343080" indent="-338400">
              <a:lnSpc>
                <a:spcPct val="100000"/>
              </a:lnSpc>
            </a:pPr>
            <a:endParaRPr lang="en-GB" sz="2800" strike="noStrike" spc="-1">
              <a:solidFill>
                <a:srgbClr val="FFFFFF"/>
              </a:solidFill>
              <a:uFill>
                <a:solidFill>
                  <a:srgbClr val="FFFFFF"/>
                </a:solidFill>
              </a:uFill>
              <a:latin typeface="Arial"/>
              <a:ea typeface="DejaVu Sans"/>
            </a:endParaRPr>
          </a:p>
          <a:p>
            <a:pPr marL="343080" indent="-338400">
              <a:lnSpc>
                <a:spcPct val="100000"/>
              </a:lnSpc>
            </a:pPr>
            <a:r>
              <a:rPr lang="en-GB" sz="2800" strike="noStrike" spc="-1">
                <a:solidFill>
                  <a:srgbClr val="FFFFFF"/>
                </a:solidFill>
                <a:uFill>
                  <a:solidFill>
                    <a:srgbClr val="FFFFFF"/>
                  </a:solidFill>
                </a:uFill>
                <a:latin typeface="Arial"/>
              </a:rPr>
              <a:t> </a:t>
            </a:r>
            <a:endParaRPr lang="en-GB" sz="2800" strike="noStrike" spc="-1">
              <a:solidFill>
                <a:srgbClr val="FFFFFF"/>
              </a:solidFill>
              <a:uFill>
                <a:solidFill>
                  <a:srgbClr val="FFFFFF"/>
                </a:solidFill>
              </a:uFill>
              <a:latin typeface="Arial"/>
              <a:ea typeface="DejaVu Sans"/>
            </a:endParaRPr>
          </a:p>
          <a:p>
            <a:pPr marL="343080" indent="-338400">
              <a:lnSpc>
                <a:spcPct val="100000"/>
              </a:lnSpc>
            </a:pPr>
            <a:endParaRPr lang="en-GB" sz="2800" strike="noStrike" spc="-1">
              <a:solidFill>
                <a:srgbClr val="FFFFFF"/>
              </a:solidFill>
              <a:uFill>
                <a:solidFill>
                  <a:srgbClr val="FFFFFF"/>
                </a:solidFill>
              </a:uFill>
              <a:latin typeface="Arial"/>
              <a:ea typeface="DejaVu Sans"/>
            </a:endParaRPr>
          </a:p>
          <a:p>
            <a:r>
              <a:rPr lang="en-GB" sz="2800" strike="noStrike" spc="-1">
                <a:solidFill>
                  <a:srgbClr val="FFFFFF"/>
                </a:solidFill>
                <a:uFill>
                  <a:solidFill>
                    <a:srgbClr val="FFFFFF"/>
                  </a:solidFill>
                </a:uFill>
                <a:latin typeface="Arial"/>
              </a:rPr>
              <a:t>Title: The empty tomb, a gardener and the gospel</a:t>
            </a:r>
            <a:endParaRPr lang="en-GB" sz="2800" strike="noStrike" spc="-1">
              <a:solidFill>
                <a:srgbClr val="FFFFFF"/>
              </a:solidFill>
              <a:uFill>
                <a:solidFill>
                  <a:srgbClr val="FFFFFF"/>
                </a:solidFill>
              </a:uFill>
              <a:latin typeface="Arial"/>
              <a:ea typeface="DejaVu Sans"/>
            </a:endParaRPr>
          </a:p>
          <a:p>
            <a:pPr marL="343080" indent="-338400">
              <a:lnSpc>
                <a:spcPct val="100000"/>
              </a:lnSpc>
            </a:pPr>
            <a:endParaRPr lang="en-GB" sz="2800" strike="noStrike" spc="-1">
              <a:solidFill>
                <a:srgbClr val="FFFFFF"/>
              </a:solidFill>
              <a:uFill>
                <a:solidFill>
                  <a:srgbClr val="FFFFFF"/>
                </a:solidFill>
              </a:uFill>
              <a:latin typeface="Arial"/>
              <a:ea typeface="DejaVu Sans"/>
            </a:endParaRPr>
          </a:p>
          <a:p>
            <a:r>
              <a:rPr lang="en-GB" sz="2800" strike="noStrike" spc="-1">
                <a:solidFill>
                  <a:srgbClr val="FFFFFF"/>
                </a:solidFill>
                <a:uFill>
                  <a:solidFill>
                    <a:srgbClr val="FFFFFF"/>
                  </a:solidFill>
                </a:uFill>
                <a:latin typeface="Arial"/>
              </a:rPr>
              <a:t>John 20:1-18 (NIV)</a:t>
            </a:r>
            <a:endParaRPr lang="en-GB" sz="2800" strike="noStrike" spc="-1">
              <a:solidFill>
                <a:srgbClr val="FFFFFF"/>
              </a:solidFill>
              <a:uFill>
                <a:solidFill>
                  <a:srgbClr val="FFFFFF"/>
                </a:solidFill>
              </a:uFill>
              <a:latin typeface="Arial"/>
              <a:ea typeface="DejaVu Sans"/>
            </a:endParaRPr>
          </a:p>
          <a:p>
            <a:pPr marL="343080" indent="-338400">
              <a:lnSpc>
                <a:spcPct val="100000"/>
              </a:lnSpc>
            </a:pPr>
            <a:endParaRPr lang="en-GB" sz="2800" strike="noStrike" spc="-1">
              <a:solidFill>
                <a:srgbClr val="FFFFFF"/>
              </a:solidFill>
              <a:uFill>
                <a:solidFill>
                  <a:srgbClr val="FFFFFF"/>
                </a:solidFill>
              </a:uFill>
              <a:latin typeface="Arial"/>
              <a:ea typeface="DejaVu Sans"/>
            </a:endParaRPr>
          </a:p>
          <a:p>
            <a:pPr marL="343080" indent="-338400">
              <a:lnSpc>
                <a:spcPct val="100000"/>
              </a:lnSpc>
            </a:pPr>
            <a:endParaRPr lang="en-GB" sz="2800" strike="noStrike" spc="-1">
              <a:solidFill>
                <a:srgbClr val="FFFFFF"/>
              </a:solidFill>
              <a:uFill>
                <a:solidFill>
                  <a:srgbClr val="FFFFFF"/>
                </a:solidFill>
              </a:uFill>
              <a:latin typeface="Arial"/>
              <a:ea typeface="DejaVu Sans"/>
            </a:endParaRPr>
          </a:p>
          <a:p>
            <a:pPr marL="343080" indent="-338400">
              <a:lnSpc>
                <a:spcPct val="100000"/>
              </a:lnSpc>
            </a:pPr>
            <a:endParaRPr lang="en-GB" sz="2800" strike="noStrike" spc="-1">
              <a:solidFill>
                <a:srgbClr val="FFFFFF"/>
              </a:solidFill>
              <a:uFill>
                <a:solidFill>
                  <a:srgbClr val="FFFFFF"/>
                </a:solidFill>
              </a:uFill>
              <a:latin typeface="Arial"/>
              <a:ea typeface="DejaVu Sans"/>
            </a:endParaRPr>
          </a:p>
          <a:p>
            <a:pPr marL="343080" indent="-338400">
              <a:lnSpc>
                <a:spcPct val="100000"/>
              </a:lnSpc>
            </a:pPr>
            <a:endParaRPr lang="en-GB" sz="2800" strike="noStrike" spc="-1">
              <a:solidFill>
                <a:srgbClr val="FFFFFF"/>
              </a:solidFill>
              <a:uFill>
                <a:solidFill>
                  <a:srgbClr val="FFFFFF"/>
                </a:solidFill>
              </a:uFill>
              <a:latin typeface="Arial"/>
              <a:ea typeface="DejaVu Sans"/>
            </a:endParaRPr>
          </a:p>
          <a:p>
            <a:pPr marL="343080" indent="-338400">
              <a:lnSpc>
                <a:spcPct val="100000"/>
              </a:lnSpc>
            </a:pPr>
            <a:endParaRPr lang="en-GB" sz="2800" strike="noStrike" spc="-1">
              <a:solidFill>
                <a:srgbClr val="FFFFFF"/>
              </a:solidFill>
              <a:uFill>
                <a:solidFill>
                  <a:srgbClr val="FFFFFF"/>
                </a:solidFill>
              </a:uFill>
              <a:latin typeface="Arial"/>
              <a:ea typeface="DejaVu San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251640" y="188640"/>
            <a:ext cx="7991280" cy="5975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DejaVu Sans"/>
              </a:rPr>
              <a:t>Conclusion</a:t>
            </a:r>
            <a:endParaRPr lang="en-GB" sz="1400" b="1" strike="noStrike" spc="-1">
              <a:solidFill>
                <a:srgbClr val="FFFFFF"/>
              </a:solidFill>
              <a:uFill>
                <a:solidFill>
                  <a:srgbClr val="FFFFFF"/>
                </a:solidFill>
              </a:uFill>
              <a:latin typeface="Arial"/>
            </a:endParaRPr>
          </a:p>
          <a:p>
            <a:endParaRPr lang="en-GB" sz="1400" b="1"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DejaVu Sans"/>
              </a:rPr>
              <a:t>To understand the risen Jesus, we must look into the empty tomb.</a:t>
            </a:r>
            <a:endParaRPr lang="en-GB" sz="14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stomShape 1"/>
          <p:cNvSpPr/>
          <p:nvPr/>
        </p:nvSpPr>
        <p:spPr>
          <a:xfrm>
            <a:off x="457200" y="116640"/>
            <a:ext cx="8685360" cy="606132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20:1-18 (NIV)</a:t>
            </a:r>
            <a:endParaRPr lang="en-GB" sz="2800" strike="noStrike" spc="-1">
              <a:solidFill>
                <a:srgbClr val="FFFFFF"/>
              </a:solidFill>
              <a:uFill>
                <a:solidFill>
                  <a:srgbClr val="FFFFFF"/>
                </a:solidFill>
              </a:uFill>
              <a:latin typeface="Arial"/>
              <a:ea typeface="DejaVu Sans"/>
            </a:endParaRPr>
          </a:p>
          <a:p>
            <a:endParaRPr lang="en-GB" sz="2800" strike="noStrike" spc="-1">
              <a:solidFill>
                <a:srgbClr val="FFFFFF"/>
              </a:solidFill>
              <a:uFill>
                <a:solidFill>
                  <a:srgbClr val="FFFFFF"/>
                </a:solidFill>
              </a:uFill>
              <a:latin typeface="Arial"/>
              <a:ea typeface="DejaVu Sans"/>
            </a:endParaRPr>
          </a:p>
          <a:p>
            <a:r>
              <a:rPr lang="en-GB" sz="2800" strike="noStrike" spc="-1" baseline="33000">
                <a:solidFill>
                  <a:srgbClr val="FFFFFF"/>
                </a:solidFill>
                <a:uFill>
                  <a:solidFill>
                    <a:srgbClr val="FFFFFF"/>
                  </a:solidFill>
                </a:uFill>
                <a:latin typeface="Arial"/>
                <a:ea typeface="Times New Roman"/>
              </a:rPr>
              <a:t>1 </a:t>
            </a:r>
            <a:r>
              <a:rPr lang="en-GB" sz="2800" strike="noStrike" spc="-1">
                <a:solidFill>
                  <a:srgbClr val="FFFFFF"/>
                </a:solidFill>
                <a:uFill>
                  <a:solidFill>
                    <a:srgbClr val="FFFFFF"/>
                  </a:solidFill>
                </a:uFill>
                <a:latin typeface="Arial"/>
                <a:ea typeface="Times New Roman"/>
              </a:rPr>
              <a:t>Early on the first day of the week, while it was still dark, Mary Magdalene went to the tomb and saw that the stone had been removed from the entrance. </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2 </a:t>
            </a:r>
            <a:r>
              <a:rPr lang="en-GB" sz="2800" strike="noStrike" spc="-1">
                <a:solidFill>
                  <a:srgbClr val="FFFFFF"/>
                </a:solidFill>
                <a:uFill>
                  <a:solidFill>
                    <a:srgbClr val="FFFFFF"/>
                  </a:solidFill>
                </a:uFill>
                <a:latin typeface="Arial"/>
                <a:ea typeface="Times New Roman"/>
              </a:rPr>
              <a:t>So she came running to Simon Peter and the other disciple, the one Jesus loved, and said, ‘They have taken the Lord out of the tomb, and we don’t know where they have put him!’</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3 </a:t>
            </a:r>
            <a:r>
              <a:rPr lang="en-GB" sz="2800" strike="noStrike" spc="-1">
                <a:solidFill>
                  <a:srgbClr val="FFFFFF"/>
                </a:solidFill>
                <a:uFill>
                  <a:solidFill>
                    <a:srgbClr val="FFFFFF"/>
                  </a:solidFill>
                </a:uFill>
                <a:latin typeface="Arial"/>
                <a:ea typeface="Times New Roman"/>
              </a:rPr>
              <a:t>So Peter and the other disciple started for the tomb. </a:t>
            </a:r>
            <a:r>
              <a:rPr lang="en-GB" sz="2800" strike="noStrike" spc="-1" baseline="33000">
                <a:solidFill>
                  <a:srgbClr val="FFFFFF"/>
                </a:solidFill>
                <a:uFill>
                  <a:solidFill>
                    <a:srgbClr val="FFFFFF"/>
                  </a:solidFill>
                </a:uFill>
                <a:latin typeface="Arial"/>
                <a:ea typeface="Times New Roman"/>
              </a:rPr>
              <a:t>4 </a:t>
            </a:r>
            <a:r>
              <a:rPr lang="en-GB" sz="2800" strike="noStrike" spc="-1">
                <a:solidFill>
                  <a:srgbClr val="FFFFFF"/>
                </a:solidFill>
                <a:uFill>
                  <a:solidFill>
                    <a:srgbClr val="FFFFFF"/>
                  </a:solidFill>
                </a:uFill>
                <a:latin typeface="Arial"/>
                <a:ea typeface="Times New Roman"/>
              </a:rPr>
              <a:t>Both were running, but the other disciple outran Peter and reached the tomb first. </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5 </a:t>
            </a:r>
            <a:r>
              <a:rPr lang="en-GB" sz="2800" strike="noStrike" spc="-1">
                <a:solidFill>
                  <a:srgbClr val="FFFFFF"/>
                </a:solidFill>
                <a:uFill>
                  <a:solidFill>
                    <a:srgbClr val="FFFFFF"/>
                  </a:solidFill>
                </a:uFill>
                <a:latin typeface="Arial"/>
                <a:ea typeface="Times New Roman"/>
              </a:rPr>
              <a:t>He bent over and looked in at the strips of linen lying there but did not go in. </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457200" y="80640"/>
            <a:ext cx="8685360" cy="606132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20:1-18 (NIV)</a:t>
            </a:r>
            <a:endParaRPr lang="en-GB" sz="2800" strike="noStrike" spc="-1">
              <a:solidFill>
                <a:srgbClr val="FFFFFF"/>
              </a:solidFill>
              <a:uFill>
                <a:solidFill>
                  <a:srgbClr val="FFFFFF"/>
                </a:solidFill>
              </a:uFill>
              <a:latin typeface="Arial"/>
              <a:ea typeface="DejaVu Sans"/>
            </a:endParaRPr>
          </a:p>
          <a:p>
            <a:endParaRPr lang="en-GB" sz="2800" strike="noStrike" spc="-1">
              <a:solidFill>
                <a:srgbClr val="FFFFFF"/>
              </a:solidFill>
              <a:uFill>
                <a:solidFill>
                  <a:srgbClr val="FFFFFF"/>
                </a:solidFill>
              </a:uFill>
              <a:latin typeface="Arial"/>
              <a:ea typeface="DejaVu Sans"/>
            </a:endParaRPr>
          </a:p>
          <a:p>
            <a:r>
              <a:rPr lang="en-GB" sz="2800" strike="noStrike" spc="-1" baseline="33000">
                <a:solidFill>
                  <a:srgbClr val="FFFFFF"/>
                </a:solidFill>
                <a:uFill>
                  <a:solidFill>
                    <a:srgbClr val="FFFFFF"/>
                  </a:solidFill>
                </a:uFill>
                <a:latin typeface="Arial"/>
                <a:ea typeface="Times New Roman"/>
              </a:rPr>
              <a:t>6 </a:t>
            </a:r>
            <a:r>
              <a:rPr lang="en-GB" sz="2800" strike="noStrike" spc="-1">
                <a:solidFill>
                  <a:srgbClr val="FFFFFF"/>
                </a:solidFill>
                <a:uFill>
                  <a:solidFill>
                    <a:srgbClr val="FFFFFF"/>
                  </a:solidFill>
                </a:uFill>
                <a:latin typeface="Arial"/>
                <a:ea typeface="Times New Roman"/>
              </a:rPr>
              <a:t>Then Simon Peter came along behind him and went straight into the tomb. He saw the strips of linen lying there, </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7 </a:t>
            </a:r>
            <a:r>
              <a:rPr lang="en-GB" sz="2800" strike="noStrike" spc="-1">
                <a:solidFill>
                  <a:srgbClr val="FFFFFF"/>
                </a:solidFill>
                <a:uFill>
                  <a:solidFill>
                    <a:srgbClr val="FFFFFF"/>
                  </a:solidFill>
                </a:uFill>
                <a:latin typeface="Arial"/>
                <a:ea typeface="Times New Roman"/>
              </a:rPr>
              <a:t>as well as the cloth that had been wrapped round Jesus’ head. The cloth was still lying in its place, separate from the linen. </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8 </a:t>
            </a:r>
            <a:r>
              <a:rPr lang="en-GB" sz="2800" strike="noStrike" spc="-1">
                <a:solidFill>
                  <a:srgbClr val="FFFFFF"/>
                </a:solidFill>
                <a:uFill>
                  <a:solidFill>
                    <a:srgbClr val="FFFFFF"/>
                  </a:solidFill>
                </a:uFill>
                <a:latin typeface="Arial"/>
                <a:ea typeface="Times New Roman"/>
              </a:rPr>
              <a:t>Finally the other disciple, who had reached the tomb first, also went inside. He saw and believed. </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9 </a:t>
            </a:r>
            <a:r>
              <a:rPr lang="en-GB" sz="2800" strike="noStrike" spc="-1">
                <a:solidFill>
                  <a:srgbClr val="FFFFFF"/>
                </a:solidFill>
                <a:uFill>
                  <a:solidFill>
                    <a:srgbClr val="FFFFFF"/>
                  </a:solidFill>
                </a:uFill>
                <a:latin typeface="Arial"/>
                <a:ea typeface="Times New Roman"/>
              </a:rPr>
              <a:t>(They still did not understand from Scripture that Jesus had to rise from the dead.) </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10 </a:t>
            </a:r>
            <a:r>
              <a:rPr lang="en-GB" sz="2800" strike="noStrike" spc="-1">
                <a:solidFill>
                  <a:srgbClr val="FFFFFF"/>
                </a:solidFill>
                <a:uFill>
                  <a:solidFill>
                    <a:srgbClr val="FFFFFF"/>
                  </a:solidFill>
                </a:uFill>
                <a:latin typeface="Arial"/>
                <a:ea typeface="Times New Roman"/>
              </a:rPr>
              <a:t>Then the disciples went back to where they were staying.</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ustomShape 1"/>
          <p:cNvSpPr/>
          <p:nvPr/>
        </p:nvSpPr>
        <p:spPr>
          <a:xfrm>
            <a:off x="457200" y="116640"/>
            <a:ext cx="8685360" cy="606132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20:1-18 (NIV)</a:t>
            </a:r>
            <a:endParaRPr lang="en-GB" sz="2800" strike="noStrike" spc="-1">
              <a:solidFill>
                <a:srgbClr val="FFFFFF"/>
              </a:solidFill>
              <a:uFill>
                <a:solidFill>
                  <a:srgbClr val="FFFFFF"/>
                </a:solidFill>
              </a:uFill>
              <a:latin typeface="Arial"/>
              <a:ea typeface="DejaVu Sans"/>
            </a:endParaRPr>
          </a:p>
          <a:p>
            <a:endParaRPr lang="en-GB" sz="2800" strike="noStrike" spc="-1">
              <a:solidFill>
                <a:srgbClr val="FFFFFF"/>
              </a:solidFill>
              <a:uFill>
                <a:solidFill>
                  <a:srgbClr val="FFFFFF"/>
                </a:solidFill>
              </a:uFill>
              <a:latin typeface="Arial"/>
              <a:ea typeface="DejaVu Sans"/>
            </a:endParaRPr>
          </a:p>
          <a:p>
            <a:r>
              <a:rPr lang="en-GB" sz="2800" strike="noStrike" spc="-1" baseline="33000">
                <a:solidFill>
                  <a:srgbClr val="FFFFFF"/>
                </a:solidFill>
                <a:uFill>
                  <a:solidFill>
                    <a:srgbClr val="FFFFFF"/>
                  </a:solidFill>
                </a:uFill>
                <a:latin typeface="Arial"/>
                <a:ea typeface="Times New Roman"/>
              </a:rPr>
              <a:t>11 </a:t>
            </a:r>
            <a:r>
              <a:rPr lang="en-GB" sz="2800" strike="noStrike" spc="-1">
                <a:solidFill>
                  <a:srgbClr val="FFFFFF"/>
                </a:solidFill>
                <a:uFill>
                  <a:solidFill>
                    <a:srgbClr val="FFFFFF"/>
                  </a:solidFill>
                </a:uFill>
                <a:latin typeface="Arial"/>
                <a:ea typeface="Times New Roman"/>
              </a:rPr>
              <a:t>Now Mary stood outside the tomb crying. As she wept, she bent over to look into the tomb </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12 </a:t>
            </a:r>
            <a:r>
              <a:rPr lang="en-GB" sz="2800" strike="noStrike" spc="-1">
                <a:solidFill>
                  <a:srgbClr val="FFFFFF"/>
                </a:solidFill>
                <a:uFill>
                  <a:solidFill>
                    <a:srgbClr val="FFFFFF"/>
                  </a:solidFill>
                </a:uFill>
                <a:latin typeface="Arial"/>
                <a:ea typeface="Times New Roman"/>
              </a:rPr>
              <a:t>and saw two angels in white, seated where Jesus’ body had been, one at the head and the other at the foot.</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13 </a:t>
            </a:r>
            <a:r>
              <a:rPr lang="en-GB" sz="2800" strike="noStrike" spc="-1">
                <a:solidFill>
                  <a:srgbClr val="FFFFFF"/>
                </a:solidFill>
                <a:uFill>
                  <a:solidFill>
                    <a:srgbClr val="FFFFFF"/>
                  </a:solidFill>
                </a:uFill>
                <a:latin typeface="Arial"/>
                <a:ea typeface="Times New Roman"/>
              </a:rPr>
              <a:t>They asked her, ‘Woman, why are you crying?’</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‘They have taken my Lord away,’ she said, ‘and I don’t know where they have put him.’ </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14 </a:t>
            </a:r>
            <a:r>
              <a:rPr lang="en-GB" sz="2800" strike="noStrike" spc="-1">
                <a:solidFill>
                  <a:srgbClr val="FFFFFF"/>
                </a:solidFill>
                <a:uFill>
                  <a:solidFill>
                    <a:srgbClr val="FFFFFF"/>
                  </a:solidFill>
                </a:uFill>
                <a:latin typeface="Arial"/>
                <a:ea typeface="Times New Roman"/>
              </a:rPr>
              <a:t>At this, she turned round and saw Jesus standing there, but she did not realise that it was Jesus.</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15 </a:t>
            </a:r>
            <a:r>
              <a:rPr lang="en-GB" sz="2800" strike="noStrike" spc="-1">
                <a:solidFill>
                  <a:srgbClr val="FFFFFF"/>
                </a:solidFill>
                <a:uFill>
                  <a:solidFill>
                    <a:srgbClr val="FFFFFF"/>
                  </a:solidFill>
                </a:uFill>
                <a:latin typeface="Arial"/>
                <a:ea typeface="Times New Roman"/>
              </a:rPr>
              <a:t>He asked her, ‘Woman, why are you crying? Who is it you are looking for?’</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457200" y="116640"/>
            <a:ext cx="8685360" cy="606132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John 20:1-18 (NIV)</a:t>
            </a:r>
            <a:endParaRPr lang="en-GB" sz="2800" strike="noStrike" spc="-1">
              <a:solidFill>
                <a:srgbClr val="FFFFFF"/>
              </a:solidFill>
              <a:uFill>
                <a:solidFill>
                  <a:srgbClr val="FFFFFF"/>
                </a:solidFill>
              </a:uFill>
              <a:latin typeface="Arial"/>
              <a:ea typeface="DejaVu Sans"/>
            </a:endParaRPr>
          </a:p>
          <a:p>
            <a:endParaRPr lang="en-GB" sz="2800" strike="noStrike" spc="-1">
              <a:solidFill>
                <a:srgbClr val="FFFFFF"/>
              </a:solidFill>
              <a:uFill>
                <a:solidFill>
                  <a:srgbClr val="FFFFFF"/>
                </a:solidFill>
              </a:uFill>
              <a:latin typeface="Arial"/>
              <a:ea typeface="DejaVu Sans"/>
            </a:endParaRPr>
          </a:p>
          <a:p>
            <a:r>
              <a:rPr lang="en-GB" sz="2800" strike="noStrike" spc="-1">
                <a:solidFill>
                  <a:srgbClr val="FFFFFF"/>
                </a:solidFill>
                <a:uFill>
                  <a:solidFill>
                    <a:srgbClr val="FFFFFF"/>
                  </a:solidFill>
                </a:uFill>
                <a:latin typeface="Arial"/>
                <a:ea typeface="Times New Roman"/>
              </a:rPr>
              <a:t>Thinking he was the gardener, she said, ‘Sir, if you have carried him away, tell me where you have put him, and I will get him.’</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16 </a:t>
            </a:r>
            <a:r>
              <a:rPr lang="en-GB" sz="2800" strike="noStrike" spc="-1">
                <a:solidFill>
                  <a:srgbClr val="FFFFFF"/>
                </a:solidFill>
                <a:uFill>
                  <a:solidFill>
                    <a:srgbClr val="FFFFFF"/>
                  </a:solidFill>
                </a:uFill>
                <a:latin typeface="Arial"/>
                <a:ea typeface="Times New Roman"/>
              </a:rPr>
              <a:t>Jesus said to her, ‘Mary.’</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She turned towards him and cried out in Aramaic, ‘Rabboni!’ (which means ‘Teacher’).</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17 </a:t>
            </a:r>
            <a:r>
              <a:rPr lang="en-GB" sz="2800" strike="noStrike" spc="-1">
                <a:solidFill>
                  <a:srgbClr val="FFFFFF"/>
                </a:solidFill>
                <a:uFill>
                  <a:solidFill>
                    <a:srgbClr val="FFFFFF"/>
                  </a:solidFill>
                </a:uFill>
                <a:latin typeface="Arial"/>
                <a:ea typeface="Times New Roman"/>
              </a:rPr>
              <a:t>Jesus said, ‘Do not hold on to me, for I have not yet ascended to the Father. Go instead to my brothers and tell them, “I am ascending to my Father and your Father, to my God and your God.”’</a:t>
            </a:r>
            <a:endParaRPr lang="en-GB" sz="1800" strike="noStrike" spc="-1">
              <a:solidFill>
                <a:srgbClr val="FFFFFF"/>
              </a:solidFill>
              <a:uFill>
                <a:solidFill>
                  <a:srgbClr val="FFFFFF"/>
                </a:solidFill>
              </a:uFill>
              <a:latin typeface="Arial"/>
            </a:endParaRPr>
          </a:p>
          <a:p>
            <a:r>
              <a:rPr lang="en-GB" sz="2800" strike="noStrike" spc="-1" baseline="33000">
                <a:solidFill>
                  <a:srgbClr val="FFFFFF"/>
                </a:solidFill>
                <a:uFill>
                  <a:solidFill>
                    <a:srgbClr val="FFFFFF"/>
                  </a:solidFill>
                </a:uFill>
                <a:latin typeface="Arial"/>
                <a:ea typeface="Times New Roman"/>
              </a:rPr>
              <a:t>18 </a:t>
            </a:r>
            <a:r>
              <a:rPr lang="en-GB" sz="2800" strike="noStrike" spc="-1">
                <a:solidFill>
                  <a:srgbClr val="FFFFFF"/>
                </a:solidFill>
                <a:uFill>
                  <a:solidFill>
                    <a:srgbClr val="FFFFFF"/>
                  </a:solidFill>
                </a:uFill>
                <a:latin typeface="Arial"/>
                <a:ea typeface="Times New Roman"/>
              </a:rPr>
              <a:t>Mary Magdalene went to the disciples with the news: ‘I have seen the Lord!’ And she told them that he had said these things to her.</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stomShape 1"/>
          <p:cNvSpPr/>
          <p:nvPr/>
        </p:nvSpPr>
        <p:spPr>
          <a:xfrm>
            <a:off x="457200" y="116640"/>
            <a:ext cx="8685360" cy="606132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Times New Roman"/>
              </a:rPr>
              <a:t>Introduction</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Times New Roman"/>
              </a:rPr>
              <a:t>What matters the most about our faith?</a:t>
            </a:r>
            <a:endParaRPr lang="en-GB" sz="14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457200" y="779400"/>
            <a:ext cx="8228160" cy="1371600"/>
          </a:xfrm>
          <a:prstGeom prst="rect">
            <a:avLst/>
          </a:prstGeom>
          <a:noFill/>
          <a:ln>
            <a:noFill/>
          </a:ln>
        </p:spPr>
        <p:style>
          <a:lnRef idx="0">
            <a:scrgbClr r="0" g="0" b="0"/>
          </a:lnRef>
          <a:fillRef idx="0">
            <a:scrgbClr r="0" g="0" b="0"/>
          </a:fillRef>
          <a:effectRef idx="0">
            <a:scrgbClr r="0" g="0" b="0"/>
          </a:effectRef>
          <a:fontRef idx="minor"/>
        </p:style>
      </p:sp>
      <p:sp>
        <p:nvSpPr>
          <p:cNvPr id="51" name="CustomShape 2"/>
          <p:cNvSpPr/>
          <p:nvPr/>
        </p:nvSpPr>
        <p:spPr>
          <a:xfrm>
            <a:off x="457200" y="548640"/>
            <a:ext cx="8685360" cy="562932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DejaVu Sans"/>
              </a:rPr>
              <a:t>1. The Empty Tomb (John 20:1-9) </a:t>
            </a:r>
            <a:endParaRPr lang="en-GB" sz="1600" b="1"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DejaVu Sans"/>
              </a:rPr>
              <a:t>Look and See!</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DejaVu Sans"/>
              </a:rPr>
              <a:t>He is risen indeed!</a:t>
            </a:r>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DejaVu Sans"/>
              </a:rPr>
              <a:t> </a:t>
            </a:r>
            <a:endParaRPr lang="en-GB" sz="180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251640" y="188640"/>
            <a:ext cx="7991280" cy="5975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DejaVu Sans"/>
              </a:rPr>
              <a:t>2. The Gardener (John 20: 10-16) </a:t>
            </a:r>
            <a:endParaRPr lang="en-GB" sz="1600" b="1" strike="noStrike" spc="-1">
              <a:solidFill>
                <a:srgbClr val="FFFFFF"/>
              </a:solidFill>
              <a:uFill>
                <a:solidFill>
                  <a:srgbClr val="FFFFFF"/>
                </a:solidFill>
              </a:uFill>
              <a:latin typeface="Arial"/>
            </a:endParaRPr>
          </a:p>
          <a:p>
            <a:endParaRPr lang="en-GB" sz="1600" b="1"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DejaVu Sans"/>
              </a:rPr>
              <a:t>The irony of a mistaken identity</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DejaVu Sans"/>
              </a:rPr>
              <a:t>Incarnation is key to Jesus’ resurrection</a:t>
            </a:r>
            <a:endParaRPr lang="en-GB" sz="1800" strike="noStrike" spc="-1">
              <a:solidFill>
                <a:srgbClr val="FFFFFF"/>
              </a:solidFill>
              <a:uFill>
                <a:solidFill>
                  <a:srgbClr val="FFFFFF"/>
                </a:solidFill>
              </a:uFill>
              <a:latin typeface="Arial"/>
            </a:endParaRPr>
          </a:p>
          <a:p>
            <a:endParaRPr lang="en-GB" sz="1600" b="1"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251640" y="188640"/>
            <a:ext cx="8604360" cy="597528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r>
              <a:rPr lang="en-GB" sz="2800" strike="noStrike" spc="-1">
                <a:solidFill>
                  <a:srgbClr val="FFFFFF"/>
                </a:solidFill>
                <a:uFill>
                  <a:solidFill>
                    <a:srgbClr val="FFFFFF"/>
                  </a:solidFill>
                </a:uFill>
                <a:latin typeface="Arial"/>
                <a:ea typeface="DejaVu Sans"/>
              </a:rPr>
              <a:t>3. The Gospel (John 20: 17-18)</a:t>
            </a:r>
            <a:endParaRPr lang="en-GB" sz="1600" b="1"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DejaVu Sans"/>
              </a:rPr>
              <a:t>To get to the gospel we must go through the tomb</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a:p>
            <a:r>
              <a:rPr lang="en-GB" sz="2800" strike="noStrike" spc="-1">
                <a:solidFill>
                  <a:srgbClr val="FFFFFF"/>
                </a:solidFill>
                <a:uFill>
                  <a:solidFill>
                    <a:srgbClr val="FFFFFF"/>
                  </a:solidFill>
                </a:uFill>
                <a:latin typeface="Arial"/>
                <a:ea typeface="DejaVu Sans"/>
              </a:rPr>
              <a:t>Resurrection and New Creation</a:t>
            </a:r>
            <a:endParaRPr lang="en-GB" sz="1800" strike="noStrike" spc="-1">
              <a:solidFill>
                <a:srgbClr val="FFFFFF"/>
              </a:solidFill>
              <a:uFill>
                <a:solidFill>
                  <a:srgbClr val="FFFFFF"/>
                </a:solidFill>
              </a:uFill>
              <a:latin typeface="Arial"/>
            </a:endParaRPr>
          </a:p>
          <a:p>
            <a:endParaRPr lang="en-GB" sz="1800" strike="noStrike" spc="-1">
              <a:solidFill>
                <a:srgbClr val="FFFFFF"/>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ICELBlack</Template>
  <TotalTime>7078</TotalTime>
  <Words>630</Words>
  <Application>Microsoft Office PowerPoint</Application>
  <PresentationFormat>On-screen Show (4:3)</PresentationFormat>
  <Paragraphs>82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 mertens</dc:creator>
  <cp:lastModifiedBy>christophe mertens</cp:lastModifiedBy>
  <cp:revision>16</cp:revision>
  <dcterms:created xsi:type="dcterms:W3CDTF">2015-09-29T19:50:50Z</dcterms:created>
  <dcterms:modified xsi:type="dcterms:W3CDTF">2016-03-24T21:46:33Z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6</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6</vt:i4>
  </property>
</Properties>
</file>