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1" d="100"/>
          <a:sy n="51" d="100"/>
        </p:scale>
        <p:origin x="-96"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PlaceHolder 1"/>
          <p:cNvSpPr>
            <a:spLocks noGrp="1"/>
          </p:cNvSpPr>
          <p:nvPr>
            <p:ph type="body"/>
          </p:nvPr>
        </p:nvSpPr>
        <p:spPr>
          <a:xfrm>
            <a:off x="756000" y="5078520"/>
            <a:ext cx="6047640" cy="4811040"/>
          </a:xfrm>
          <a:prstGeom prst="rect">
            <a:avLst/>
          </a:prstGeom>
        </p:spPr>
        <p:txBody>
          <a:bodyPr lIns="0" tIns="0" rIns="0" bIns="0"/>
          <a:lstStyle/>
          <a:p>
            <a:r>
              <a:rPr lang="en-GB" sz="2000" spc="-1">
                <a:latin typeface="Arial"/>
              </a:rPr>
              <a:t>Click to edit the notes format</a:t>
            </a:r>
            <a:endParaRPr/>
          </a:p>
        </p:txBody>
      </p:sp>
      <p:sp>
        <p:nvSpPr>
          <p:cNvPr id="39" name="PlaceHolder 2"/>
          <p:cNvSpPr>
            <a:spLocks noGrp="1"/>
          </p:cNvSpPr>
          <p:nvPr>
            <p:ph type="hdr"/>
          </p:nvPr>
        </p:nvSpPr>
        <p:spPr>
          <a:xfrm>
            <a:off x="0" y="0"/>
            <a:ext cx="3280320" cy="534240"/>
          </a:xfrm>
          <a:prstGeom prst="rect">
            <a:avLst/>
          </a:prstGeom>
        </p:spPr>
        <p:txBody>
          <a:bodyPr lIns="0" tIns="0" rIns="0" bIns="0"/>
          <a:lstStyle/>
          <a:p>
            <a:r>
              <a:rPr lang="en-GB" sz="1400" spc="-1">
                <a:latin typeface="Times New Roman"/>
              </a:rPr>
              <a:t>&lt;header&gt;</a:t>
            </a:r>
            <a:endParaRPr/>
          </a:p>
        </p:txBody>
      </p:sp>
      <p:sp>
        <p:nvSpPr>
          <p:cNvPr id="40" name="PlaceHolder 3"/>
          <p:cNvSpPr>
            <a:spLocks noGrp="1"/>
          </p:cNvSpPr>
          <p:nvPr>
            <p:ph type="dt"/>
          </p:nvPr>
        </p:nvSpPr>
        <p:spPr>
          <a:xfrm>
            <a:off x="4279320" y="0"/>
            <a:ext cx="3280320" cy="534240"/>
          </a:xfrm>
          <a:prstGeom prst="rect">
            <a:avLst/>
          </a:prstGeom>
        </p:spPr>
        <p:txBody>
          <a:bodyPr lIns="0" tIns="0" rIns="0" bIns="0"/>
          <a:lstStyle/>
          <a:p>
            <a:pPr algn="r"/>
            <a:r>
              <a:rPr lang="en-GB" sz="1400" spc="-1">
                <a:latin typeface="Times New Roman"/>
              </a:rPr>
              <a:t>&lt;date/time&gt;</a:t>
            </a:r>
            <a:endParaRPr/>
          </a:p>
        </p:txBody>
      </p:sp>
      <p:sp>
        <p:nvSpPr>
          <p:cNvPr id="41" name="PlaceHolder 4"/>
          <p:cNvSpPr>
            <a:spLocks noGrp="1"/>
          </p:cNvSpPr>
          <p:nvPr>
            <p:ph type="ftr"/>
          </p:nvPr>
        </p:nvSpPr>
        <p:spPr>
          <a:xfrm>
            <a:off x="0" y="10157400"/>
            <a:ext cx="3280320" cy="534240"/>
          </a:xfrm>
          <a:prstGeom prst="rect">
            <a:avLst/>
          </a:prstGeom>
        </p:spPr>
        <p:txBody>
          <a:bodyPr lIns="0" tIns="0" rIns="0" bIns="0" anchor="b"/>
          <a:lstStyle/>
          <a:p>
            <a:r>
              <a:rPr lang="en-GB" sz="1400" spc="-1">
                <a:latin typeface="Times New Roman"/>
              </a:rPr>
              <a:t>&lt;footer&gt;</a:t>
            </a:r>
            <a:endParaRPr/>
          </a:p>
        </p:txBody>
      </p:sp>
      <p:sp>
        <p:nvSpPr>
          <p:cNvPr id="42" name="PlaceHolder 5"/>
          <p:cNvSpPr>
            <a:spLocks noGrp="1"/>
          </p:cNvSpPr>
          <p:nvPr>
            <p:ph type="sldNum"/>
          </p:nvPr>
        </p:nvSpPr>
        <p:spPr>
          <a:xfrm>
            <a:off x="4279320" y="10157400"/>
            <a:ext cx="3280320" cy="534240"/>
          </a:xfrm>
          <a:prstGeom prst="rect">
            <a:avLst/>
          </a:prstGeom>
        </p:spPr>
        <p:txBody>
          <a:bodyPr lIns="0" tIns="0" rIns="0" bIns="0" anchor="b"/>
          <a:lstStyle/>
          <a:p>
            <a:pPr algn="r"/>
            <a:fld id="{8B23D63F-F7B1-42CE-A342-403D9E8C0CE7}" type="slidenum">
              <a:rPr lang="en-GB" sz="1400" spc="-1">
                <a:latin typeface="Times New Roman"/>
              </a:rPr>
              <a:t>‹#›</a:t>
            </a:fld>
            <a:endParaRPr/>
          </a:p>
        </p:txBody>
      </p:sp>
    </p:spTree>
    <p:extLst>
      <p:ext uri="{BB962C8B-B14F-4D97-AF65-F5344CB8AC3E}">
        <p14:creationId xmlns:p14="http://schemas.microsoft.com/office/powerpoint/2010/main" val="1737181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Shape 1"/>
          <p:cNvSpPr txBox="1"/>
          <p:nvPr/>
        </p:nvSpPr>
        <p:spPr>
          <a:xfrm>
            <a:off x="3884760" y="8685360"/>
            <a:ext cx="2971440" cy="456840"/>
          </a:xfrm>
          <a:prstGeom prst="rect">
            <a:avLst/>
          </a:prstGeom>
          <a:noFill/>
          <a:ln>
            <a:noFill/>
          </a:ln>
        </p:spPr>
        <p:txBody>
          <a:bodyPr anchor="b"/>
          <a:lstStyle/>
          <a:p>
            <a:pPr algn="r">
              <a:lnSpc>
                <a:spcPct val="100000"/>
              </a:lnSpc>
            </a:pPr>
            <a:fld id="{2034226D-4F31-43C9-9C24-908F2F5FBC31}" type="slidenum">
              <a:rPr lang="en-GB" sz="1200" strike="noStrike" spc="-1">
                <a:solidFill>
                  <a:srgbClr val="000000"/>
                </a:solidFill>
                <a:uFill>
                  <a:solidFill>
                    <a:srgbClr val="FFFFFF"/>
                  </a:solidFill>
                </a:uFill>
                <a:latin typeface="Arial"/>
                <a:ea typeface="Microsoft YaHei"/>
              </a:rPr>
              <a:t>1</a:t>
            </a:fld>
            <a:endParaRPr/>
          </a:p>
        </p:txBody>
      </p:sp>
      <p:sp>
        <p:nvSpPr>
          <p:cNvPr id="59" name="PlaceHolder 2"/>
          <p:cNvSpPr>
            <a:spLocks noGrp="1"/>
          </p:cNvSpPr>
          <p:nvPr>
            <p:ph type="body"/>
          </p:nvPr>
        </p:nvSpPr>
        <p:spPr>
          <a:xfrm>
            <a:off x="685800" y="4343400"/>
            <a:ext cx="5486040" cy="4114440"/>
          </a:xfrm>
          <a:prstGeom prst="rect">
            <a:avLst/>
          </a:prstGeom>
        </p:spPr>
        <p:txBody>
          <a:bodyPr anchor="ctr"/>
          <a:lstStyle/>
          <a:p>
            <a:endParaRPr/>
          </a:p>
        </p:txBody>
      </p:sp>
      <p:sp>
        <p:nvSpPr>
          <p:cNvPr id="60" name="CustomShape 3"/>
          <p:cNvSpPr/>
          <p:nvPr/>
        </p:nvSpPr>
        <p:spPr>
          <a:xfrm>
            <a:off x="3884760" y="868536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DA980B82-4EAC-4B85-A296-594AF760ACF7}" type="slidenum">
              <a:rPr lang="en-GB" sz="1200" strike="noStrike" spc="-1">
                <a:solidFill>
                  <a:srgbClr val="333333"/>
                </a:solidFill>
                <a:uFill>
                  <a:solidFill>
                    <a:srgbClr val="FFFFFF"/>
                  </a:solidFill>
                </a:uFill>
                <a:latin typeface="Arial"/>
                <a:ea typeface="Microsoft YaHei"/>
              </a:r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Shape 1"/>
          <p:cNvSpPr txBox="1"/>
          <p:nvPr/>
        </p:nvSpPr>
        <p:spPr>
          <a:xfrm>
            <a:off x="3884760" y="8685360"/>
            <a:ext cx="2971440" cy="456840"/>
          </a:xfrm>
          <a:prstGeom prst="rect">
            <a:avLst/>
          </a:prstGeom>
          <a:noFill/>
          <a:ln>
            <a:noFill/>
          </a:ln>
        </p:spPr>
        <p:txBody>
          <a:bodyPr anchor="b"/>
          <a:lstStyle/>
          <a:p>
            <a:pPr algn="r">
              <a:lnSpc>
                <a:spcPct val="100000"/>
              </a:lnSpc>
            </a:pPr>
            <a:fld id="{28A5A326-7979-4634-AF24-D6F188EDDFC8}" type="slidenum">
              <a:rPr lang="en-GB" sz="1200" strike="noStrike" spc="-1">
                <a:solidFill>
                  <a:srgbClr val="000000"/>
                </a:solidFill>
                <a:uFill>
                  <a:solidFill>
                    <a:srgbClr val="FFFFFF"/>
                  </a:solidFill>
                </a:uFill>
                <a:latin typeface="Arial"/>
                <a:ea typeface="Microsoft YaHei"/>
              </a:rPr>
              <a:t>2</a:t>
            </a:fld>
            <a:endParaRPr/>
          </a:p>
        </p:txBody>
      </p:sp>
      <p:sp>
        <p:nvSpPr>
          <p:cNvPr id="62" name="PlaceHolder 2"/>
          <p:cNvSpPr>
            <a:spLocks noGrp="1"/>
          </p:cNvSpPr>
          <p:nvPr>
            <p:ph type="body"/>
          </p:nvPr>
        </p:nvSpPr>
        <p:spPr>
          <a:xfrm>
            <a:off x="685800" y="4343400"/>
            <a:ext cx="5486040" cy="4114440"/>
          </a:xfrm>
          <a:prstGeom prst="rect">
            <a:avLst/>
          </a:prstGeom>
        </p:spPr>
        <p:txBody>
          <a:bodyPr anchor="ctr"/>
          <a:lstStyle/>
          <a:p>
            <a:endParaRPr/>
          </a:p>
        </p:txBody>
      </p:sp>
      <p:sp>
        <p:nvSpPr>
          <p:cNvPr id="63" name="CustomShape 3"/>
          <p:cNvSpPr/>
          <p:nvPr/>
        </p:nvSpPr>
        <p:spPr>
          <a:xfrm>
            <a:off x="3884760" y="868536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1FE52913-2A19-4C0A-976A-5BD225B5C18D}" type="slidenum">
              <a:rPr lang="en-GB" sz="1200" strike="noStrike" spc="-1">
                <a:solidFill>
                  <a:srgbClr val="333333"/>
                </a:solidFill>
                <a:uFill>
                  <a:solidFill>
                    <a:srgbClr val="FFFFFF"/>
                  </a:solidFill>
                </a:uFill>
                <a:latin typeface="Arial"/>
                <a:ea typeface="Microsoft YaHei"/>
              </a:rP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Shape 1"/>
          <p:cNvSpPr txBox="1"/>
          <p:nvPr/>
        </p:nvSpPr>
        <p:spPr>
          <a:xfrm>
            <a:off x="3884760" y="8685360"/>
            <a:ext cx="2971440" cy="456840"/>
          </a:xfrm>
          <a:prstGeom prst="rect">
            <a:avLst/>
          </a:prstGeom>
          <a:noFill/>
          <a:ln>
            <a:noFill/>
          </a:ln>
        </p:spPr>
        <p:txBody>
          <a:bodyPr anchor="b"/>
          <a:lstStyle/>
          <a:p>
            <a:pPr algn="r">
              <a:lnSpc>
                <a:spcPct val="100000"/>
              </a:lnSpc>
            </a:pPr>
            <a:fld id="{FD225F0C-DC51-4C77-9327-2364EF3494DB}" type="slidenum">
              <a:rPr lang="en-GB" sz="1200" strike="noStrike" spc="-1">
                <a:solidFill>
                  <a:srgbClr val="000000"/>
                </a:solidFill>
                <a:uFill>
                  <a:solidFill>
                    <a:srgbClr val="FFFFFF"/>
                  </a:solidFill>
                </a:uFill>
                <a:latin typeface="Arial"/>
                <a:ea typeface="Microsoft YaHei"/>
              </a:rPr>
              <a:t>3</a:t>
            </a:fld>
            <a:endParaRPr/>
          </a:p>
        </p:txBody>
      </p:sp>
      <p:sp>
        <p:nvSpPr>
          <p:cNvPr id="65" name="PlaceHolder 2"/>
          <p:cNvSpPr>
            <a:spLocks noGrp="1"/>
          </p:cNvSpPr>
          <p:nvPr>
            <p:ph type="body"/>
          </p:nvPr>
        </p:nvSpPr>
        <p:spPr>
          <a:xfrm>
            <a:off x="685800" y="4343400"/>
            <a:ext cx="5486040" cy="4114440"/>
          </a:xfrm>
          <a:prstGeom prst="rect">
            <a:avLst/>
          </a:prstGeom>
        </p:spPr>
        <p:txBody>
          <a:bodyPr anchor="ctr"/>
          <a:lstStyle/>
          <a:p>
            <a:endParaRPr/>
          </a:p>
        </p:txBody>
      </p:sp>
      <p:sp>
        <p:nvSpPr>
          <p:cNvPr id="66" name="CustomShape 3"/>
          <p:cNvSpPr/>
          <p:nvPr/>
        </p:nvSpPr>
        <p:spPr>
          <a:xfrm>
            <a:off x="3884760" y="868536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3C2780BA-7AA3-4B37-8544-A3B6AC3E5024}" type="slidenum">
              <a:rPr lang="en-GB" sz="1200" strike="noStrike" spc="-1">
                <a:solidFill>
                  <a:srgbClr val="333333"/>
                </a:solidFill>
                <a:uFill>
                  <a:solidFill>
                    <a:srgbClr val="FFFFFF"/>
                  </a:solidFill>
                </a:uFill>
                <a:latin typeface="Arial"/>
                <a:ea typeface="Microsoft YaHei"/>
              </a:r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Shape 1"/>
          <p:cNvSpPr txBox="1"/>
          <p:nvPr/>
        </p:nvSpPr>
        <p:spPr>
          <a:xfrm>
            <a:off x="3884760" y="8685360"/>
            <a:ext cx="2971440" cy="456840"/>
          </a:xfrm>
          <a:prstGeom prst="rect">
            <a:avLst/>
          </a:prstGeom>
          <a:noFill/>
          <a:ln>
            <a:noFill/>
          </a:ln>
        </p:spPr>
        <p:txBody>
          <a:bodyPr anchor="b"/>
          <a:lstStyle/>
          <a:p>
            <a:pPr algn="r">
              <a:lnSpc>
                <a:spcPct val="100000"/>
              </a:lnSpc>
            </a:pPr>
            <a:fld id="{444A5567-1508-4B46-8771-F066B5D0E513}" type="slidenum">
              <a:rPr lang="en-GB" sz="1200" strike="noStrike" spc="-1">
                <a:solidFill>
                  <a:srgbClr val="000000"/>
                </a:solidFill>
                <a:uFill>
                  <a:solidFill>
                    <a:srgbClr val="FFFFFF"/>
                  </a:solidFill>
                </a:uFill>
                <a:latin typeface="Arial"/>
                <a:ea typeface="Microsoft YaHei"/>
              </a:rPr>
              <a:t>4</a:t>
            </a:fld>
            <a:endParaRPr/>
          </a:p>
        </p:txBody>
      </p:sp>
      <p:sp>
        <p:nvSpPr>
          <p:cNvPr id="68" name="PlaceHolder 2"/>
          <p:cNvSpPr>
            <a:spLocks noGrp="1"/>
          </p:cNvSpPr>
          <p:nvPr>
            <p:ph type="body"/>
          </p:nvPr>
        </p:nvSpPr>
        <p:spPr>
          <a:xfrm>
            <a:off x="685800" y="4343400"/>
            <a:ext cx="5486040" cy="4114440"/>
          </a:xfrm>
          <a:prstGeom prst="rect">
            <a:avLst/>
          </a:prstGeom>
        </p:spPr>
        <p:txBody>
          <a:bodyPr anchor="ctr"/>
          <a:lstStyle/>
          <a:p>
            <a:endParaRPr/>
          </a:p>
        </p:txBody>
      </p:sp>
      <p:sp>
        <p:nvSpPr>
          <p:cNvPr id="69" name="CustomShape 3"/>
          <p:cNvSpPr/>
          <p:nvPr/>
        </p:nvSpPr>
        <p:spPr>
          <a:xfrm>
            <a:off x="3884760" y="868536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8D8522F2-2EE8-4524-AD46-CE8D30569172}" type="slidenum">
              <a:rPr lang="en-GB" sz="1200" strike="noStrike" spc="-1">
                <a:solidFill>
                  <a:srgbClr val="333333"/>
                </a:solidFill>
                <a:uFill>
                  <a:solidFill>
                    <a:srgbClr val="FFFFFF"/>
                  </a:solidFill>
                </a:uFill>
                <a:latin typeface="Arial"/>
                <a:ea typeface="Microsoft YaHei"/>
              </a:r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extShape 1"/>
          <p:cNvSpPr txBox="1"/>
          <p:nvPr/>
        </p:nvSpPr>
        <p:spPr>
          <a:xfrm>
            <a:off x="3884760" y="8685360"/>
            <a:ext cx="2971440" cy="456840"/>
          </a:xfrm>
          <a:prstGeom prst="rect">
            <a:avLst/>
          </a:prstGeom>
          <a:noFill/>
          <a:ln>
            <a:noFill/>
          </a:ln>
        </p:spPr>
        <p:txBody>
          <a:bodyPr anchor="b"/>
          <a:lstStyle/>
          <a:p>
            <a:pPr algn="r">
              <a:lnSpc>
                <a:spcPct val="100000"/>
              </a:lnSpc>
            </a:pPr>
            <a:fld id="{697BD12F-CCC6-4468-B477-2A08AEA7DB17}" type="slidenum">
              <a:rPr lang="en-GB" sz="1200" strike="noStrike" spc="-1">
                <a:solidFill>
                  <a:srgbClr val="000000"/>
                </a:solidFill>
                <a:uFill>
                  <a:solidFill>
                    <a:srgbClr val="FFFFFF"/>
                  </a:solidFill>
                </a:uFill>
                <a:latin typeface="Arial"/>
                <a:ea typeface="Microsoft YaHei"/>
              </a:rPr>
              <a:t>5</a:t>
            </a:fld>
            <a:endParaRPr/>
          </a:p>
        </p:txBody>
      </p:sp>
      <p:sp>
        <p:nvSpPr>
          <p:cNvPr id="71" name="PlaceHolder 2"/>
          <p:cNvSpPr>
            <a:spLocks noGrp="1"/>
          </p:cNvSpPr>
          <p:nvPr>
            <p:ph type="body"/>
          </p:nvPr>
        </p:nvSpPr>
        <p:spPr>
          <a:xfrm>
            <a:off x="685800" y="4343400"/>
            <a:ext cx="5486040" cy="4114440"/>
          </a:xfrm>
          <a:prstGeom prst="rect">
            <a:avLst/>
          </a:prstGeom>
        </p:spPr>
        <p:txBody>
          <a:bodyPr anchor="ctr"/>
          <a:lstStyle/>
          <a:p>
            <a:endParaRPr/>
          </a:p>
        </p:txBody>
      </p:sp>
      <p:sp>
        <p:nvSpPr>
          <p:cNvPr id="72" name="CustomShape 3"/>
          <p:cNvSpPr/>
          <p:nvPr/>
        </p:nvSpPr>
        <p:spPr>
          <a:xfrm>
            <a:off x="3884760" y="868536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67B55A00-0AD0-4FDA-89F0-E7A48826C89D}" type="slidenum">
              <a:rPr lang="en-GB" sz="1200" strike="noStrike" spc="-1">
                <a:solidFill>
                  <a:srgbClr val="333333"/>
                </a:solidFill>
                <a:uFill>
                  <a:solidFill>
                    <a:srgbClr val="FFFFFF"/>
                  </a:solidFill>
                </a:uFill>
                <a:latin typeface="Arial"/>
                <a:ea typeface="Microsoft YaHei"/>
              </a:rP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extShape 1"/>
          <p:cNvSpPr txBox="1"/>
          <p:nvPr/>
        </p:nvSpPr>
        <p:spPr>
          <a:xfrm>
            <a:off x="3884760" y="8685360"/>
            <a:ext cx="2971440" cy="456840"/>
          </a:xfrm>
          <a:prstGeom prst="rect">
            <a:avLst/>
          </a:prstGeom>
          <a:noFill/>
          <a:ln>
            <a:noFill/>
          </a:ln>
        </p:spPr>
        <p:txBody>
          <a:bodyPr anchor="b"/>
          <a:lstStyle/>
          <a:p>
            <a:pPr algn="r">
              <a:lnSpc>
                <a:spcPct val="100000"/>
              </a:lnSpc>
            </a:pPr>
            <a:fld id="{673534F2-AD08-44A5-B947-F7C0315C6C0D}" type="slidenum">
              <a:rPr lang="en-GB" sz="1200" strike="noStrike" spc="-1">
                <a:solidFill>
                  <a:srgbClr val="000000"/>
                </a:solidFill>
                <a:uFill>
                  <a:solidFill>
                    <a:srgbClr val="FFFFFF"/>
                  </a:solidFill>
                </a:uFill>
                <a:latin typeface="Arial"/>
                <a:ea typeface="Microsoft YaHei"/>
              </a:rPr>
              <a:t>6</a:t>
            </a:fld>
            <a:endParaRPr/>
          </a:p>
        </p:txBody>
      </p:sp>
      <p:sp>
        <p:nvSpPr>
          <p:cNvPr id="74" name="PlaceHolder 2"/>
          <p:cNvSpPr>
            <a:spLocks noGrp="1"/>
          </p:cNvSpPr>
          <p:nvPr>
            <p:ph type="body"/>
          </p:nvPr>
        </p:nvSpPr>
        <p:spPr>
          <a:xfrm>
            <a:off x="685800" y="4343400"/>
            <a:ext cx="5486040" cy="4114440"/>
          </a:xfrm>
          <a:prstGeom prst="rect">
            <a:avLst/>
          </a:prstGeom>
        </p:spPr>
        <p:txBody>
          <a:bodyPr anchor="ctr"/>
          <a:lstStyle/>
          <a:p>
            <a:endParaRPr/>
          </a:p>
        </p:txBody>
      </p:sp>
      <p:sp>
        <p:nvSpPr>
          <p:cNvPr id="75" name="CustomShape 3"/>
          <p:cNvSpPr/>
          <p:nvPr/>
        </p:nvSpPr>
        <p:spPr>
          <a:xfrm>
            <a:off x="3884760" y="868536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FA1AB741-486A-4ADE-8F1C-2161322D71F6}" type="slidenum">
              <a:rPr lang="en-GB" sz="1200" strike="noStrike" spc="-1">
                <a:solidFill>
                  <a:srgbClr val="333333"/>
                </a:solidFill>
                <a:uFill>
                  <a:solidFill>
                    <a:srgbClr val="FFFFFF"/>
                  </a:solidFill>
                </a:uFill>
                <a:latin typeface="Arial"/>
                <a:ea typeface="Microsoft YaHei"/>
              </a:r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Shape 1"/>
          <p:cNvSpPr txBox="1"/>
          <p:nvPr/>
        </p:nvSpPr>
        <p:spPr>
          <a:xfrm>
            <a:off x="3884760" y="8685360"/>
            <a:ext cx="2971440" cy="456840"/>
          </a:xfrm>
          <a:prstGeom prst="rect">
            <a:avLst/>
          </a:prstGeom>
          <a:noFill/>
          <a:ln>
            <a:noFill/>
          </a:ln>
        </p:spPr>
        <p:txBody>
          <a:bodyPr anchor="b"/>
          <a:lstStyle/>
          <a:p>
            <a:pPr algn="r">
              <a:lnSpc>
                <a:spcPct val="100000"/>
              </a:lnSpc>
            </a:pPr>
            <a:fld id="{4F27725F-68FA-414F-BCB6-618AC19F3427}" type="slidenum">
              <a:rPr lang="en-GB" sz="1200" strike="noStrike" spc="-1">
                <a:solidFill>
                  <a:srgbClr val="000000"/>
                </a:solidFill>
                <a:uFill>
                  <a:solidFill>
                    <a:srgbClr val="FFFFFF"/>
                  </a:solidFill>
                </a:uFill>
                <a:latin typeface="Arial"/>
                <a:ea typeface="Microsoft YaHei"/>
              </a:rPr>
              <a:t>7</a:t>
            </a:fld>
            <a:endParaRPr/>
          </a:p>
        </p:txBody>
      </p:sp>
      <p:sp>
        <p:nvSpPr>
          <p:cNvPr id="77" name="PlaceHolder 2"/>
          <p:cNvSpPr>
            <a:spLocks noGrp="1"/>
          </p:cNvSpPr>
          <p:nvPr>
            <p:ph type="body"/>
          </p:nvPr>
        </p:nvSpPr>
        <p:spPr>
          <a:xfrm>
            <a:off x="685800" y="4343400"/>
            <a:ext cx="5486040" cy="4114440"/>
          </a:xfrm>
          <a:prstGeom prst="rect">
            <a:avLst/>
          </a:prstGeom>
        </p:spPr>
        <p:txBody>
          <a:bodyPr anchor="ctr"/>
          <a:lstStyle/>
          <a:p>
            <a:endParaRPr/>
          </a:p>
        </p:txBody>
      </p:sp>
      <p:sp>
        <p:nvSpPr>
          <p:cNvPr id="78" name="CustomShape 3"/>
          <p:cNvSpPr/>
          <p:nvPr/>
        </p:nvSpPr>
        <p:spPr>
          <a:xfrm>
            <a:off x="3884760" y="868536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37620F26-1F46-469F-999A-0A2B3F5E0FC2}" type="slidenum">
              <a:rPr lang="en-GB" sz="1200" strike="noStrike" spc="-1">
                <a:solidFill>
                  <a:srgbClr val="333333"/>
                </a:solidFill>
                <a:uFill>
                  <a:solidFill>
                    <a:srgbClr val="FFFFFF"/>
                  </a:solidFill>
                </a:uFill>
                <a:latin typeface="Arial"/>
                <a:ea typeface="Microsoft YaHei"/>
              </a:rP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Shape 1"/>
          <p:cNvSpPr txBox="1"/>
          <p:nvPr/>
        </p:nvSpPr>
        <p:spPr>
          <a:xfrm>
            <a:off x="3884760" y="8685360"/>
            <a:ext cx="2971440" cy="456840"/>
          </a:xfrm>
          <a:prstGeom prst="rect">
            <a:avLst/>
          </a:prstGeom>
          <a:noFill/>
          <a:ln>
            <a:noFill/>
          </a:ln>
        </p:spPr>
        <p:txBody>
          <a:bodyPr anchor="b"/>
          <a:lstStyle/>
          <a:p>
            <a:pPr algn="r">
              <a:lnSpc>
                <a:spcPct val="100000"/>
              </a:lnSpc>
            </a:pPr>
            <a:fld id="{F465AFC3-69C4-44D1-A48D-A9B9A21C17C2}" type="slidenum">
              <a:rPr lang="en-GB" sz="1200" strike="noStrike" spc="-1">
                <a:solidFill>
                  <a:srgbClr val="000000"/>
                </a:solidFill>
                <a:uFill>
                  <a:solidFill>
                    <a:srgbClr val="FFFFFF"/>
                  </a:solidFill>
                </a:uFill>
                <a:latin typeface="Arial"/>
                <a:ea typeface="Microsoft YaHei"/>
              </a:rPr>
              <a:t>8</a:t>
            </a:fld>
            <a:endParaRPr/>
          </a:p>
        </p:txBody>
      </p:sp>
      <p:sp>
        <p:nvSpPr>
          <p:cNvPr id="80" name="PlaceHolder 2"/>
          <p:cNvSpPr>
            <a:spLocks noGrp="1"/>
          </p:cNvSpPr>
          <p:nvPr>
            <p:ph type="body"/>
          </p:nvPr>
        </p:nvSpPr>
        <p:spPr>
          <a:xfrm>
            <a:off x="685800" y="4343400"/>
            <a:ext cx="5486040" cy="4114440"/>
          </a:xfrm>
          <a:prstGeom prst="rect">
            <a:avLst/>
          </a:prstGeom>
        </p:spPr>
        <p:txBody>
          <a:bodyPr anchor="ctr"/>
          <a:lstStyle/>
          <a:p>
            <a:endParaRPr/>
          </a:p>
        </p:txBody>
      </p:sp>
      <p:sp>
        <p:nvSpPr>
          <p:cNvPr id="81" name="CustomShape 3"/>
          <p:cNvSpPr/>
          <p:nvPr/>
        </p:nvSpPr>
        <p:spPr>
          <a:xfrm>
            <a:off x="3884760" y="868536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FDC1A923-1B94-4A93-8506-FB33D11398A1}" type="slidenum">
              <a:rPr lang="en-GB" sz="1200" strike="noStrike" spc="-1">
                <a:solidFill>
                  <a:srgbClr val="333333"/>
                </a:solidFill>
                <a:uFill>
                  <a:solidFill>
                    <a:srgbClr val="FFFFFF"/>
                  </a:solidFill>
                </a:uFill>
                <a:latin typeface="Arial"/>
                <a:ea typeface="Microsoft YaHei"/>
              </a:rPr>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3884760" y="8685360"/>
            <a:ext cx="2971440" cy="456840"/>
          </a:xfrm>
          <a:prstGeom prst="rect">
            <a:avLst/>
          </a:prstGeom>
          <a:noFill/>
          <a:ln>
            <a:noFill/>
          </a:ln>
        </p:spPr>
        <p:txBody>
          <a:bodyPr anchor="b"/>
          <a:lstStyle/>
          <a:p>
            <a:pPr algn="r">
              <a:lnSpc>
                <a:spcPct val="100000"/>
              </a:lnSpc>
            </a:pPr>
            <a:fld id="{0290F572-C474-4839-B89F-556BECC43B1B}" type="slidenum">
              <a:rPr lang="en-GB" sz="1200" strike="noStrike" spc="-1">
                <a:solidFill>
                  <a:srgbClr val="000000"/>
                </a:solidFill>
                <a:uFill>
                  <a:solidFill>
                    <a:srgbClr val="FFFFFF"/>
                  </a:solidFill>
                </a:uFill>
                <a:latin typeface="Arial"/>
                <a:ea typeface="Microsoft YaHei"/>
              </a:rPr>
              <a:t>9</a:t>
            </a:fld>
            <a:endParaRPr/>
          </a:p>
        </p:txBody>
      </p:sp>
      <p:sp>
        <p:nvSpPr>
          <p:cNvPr id="83" name="PlaceHolder 2"/>
          <p:cNvSpPr>
            <a:spLocks noGrp="1"/>
          </p:cNvSpPr>
          <p:nvPr>
            <p:ph type="body"/>
          </p:nvPr>
        </p:nvSpPr>
        <p:spPr>
          <a:xfrm>
            <a:off x="685800" y="4343400"/>
            <a:ext cx="5486040" cy="4114440"/>
          </a:xfrm>
          <a:prstGeom prst="rect">
            <a:avLst/>
          </a:prstGeom>
        </p:spPr>
        <p:txBody>
          <a:bodyPr anchor="ctr"/>
          <a:lstStyle/>
          <a:p>
            <a:endParaRPr/>
          </a:p>
        </p:txBody>
      </p:sp>
      <p:sp>
        <p:nvSpPr>
          <p:cNvPr id="84" name="CustomShape 3"/>
          <p:cNvSpPr/>
          <p:nvPr/>
        </p:nvSpPr>
        <p:spPr>
          <a:xfrm>
            <a:off x="3884760" y="868536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27509C1B-24C7-40CD-8D7B-36DCA49DE238}" type="slidenum">
              <a:rPr lang="en-GB" sz="1200" strike="noStrike" spc="-1">
                <a:solidFill>
                  <a:srgbClr val="333333"/>
                </a:solidFill>
                <a:uFill>
                  <a:solidFill>
                    <a:srgbClr val="FFFFFF"/>
                  </a:solidFill>
                </a:uFill>
                <a:latin typeface="Arial"/>
                <a:ea typeface="Microsoft YaHei"/>
              </a:rPr>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2880"/>
            <a:ext cx="8227800" cy="1142640"/>
          </a:xfrm>
          <a:prstGeom prst="rect">
            <a:avLst/>
          </a:prstGeom>
        </p:spPr>
        <p:txBody>
          <a:bodyPr lIns="0" tIns="0" rIns="0" bIns="0" anchor="ctr"/>
          <a:lstStyle/>
          <a:p>
            <a:endParaRPr/>
          </a:p>
        </p:txBody>
      </p:sp>
      <p:sp>
        <p:nvSpPr>
          <p:cNvPr id="26"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7"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2880"/>
            <a:ext cx="8227800" cy="1142640"/>
          </a:xfrm>
          <a:prstGeom prst="rect">
            <a:avLst/>
          </a:prstGeom>
        </p:spPr>
        <p:txBody>
          <a:bodyPr lIns="0" tIns="0" rIns="0" bIns="0" anchor="ctr"/>
          <a:lstStyle/>
          <a:p>
            <a:endParaRPr/>
          </a:p>
        </p:txBody>
      </p:sp>
      <p:sp>
        <p:nvSpPr>
          <p:cNvPr id="29"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3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31"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2"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2880"/>
            <a:ext cx="8227800" cy="1142640"/>
          </a:xfrm>
          <a:prstGeom prst="rect">
            <a:avLst/>
          </a:prstGeom>
        </p:spPr>
        <p:txBody>
          <a:bodyPr lIns="0" tIns="0" rIns="0" bIns="0" anchor="ctr"/>
          <a:lstStyle/>
          <a:p>
            <a:endParaRPr/>
          </a:p>
        </p:txBody>
      </p:sp>
      <p:sp>
        <p:nvSpPr>
          <p:cNvPr id="34" name="PlaceHolder 2"/>
          <p:cNvSpPr>
            <a:spLocks noGrp="1"/>
          </p:cNvSpPr>
          <p:nvPr>
            <p:ph type="body"/>
          </p:nvPr>
        </p:nvSpPr>
        <p:spPr>
          <a:xfrm>
            <a:off x="457200" y="1604520"/>
            <a:ext cx="8229240" cy="3976920"/>
          </a:xfrm>
          <a:prstGeom prst="rect">
            <a:avLst/>
          </a:prstGeom>
        </p:spPr>
        <p:txBody>
          <a:bodyPr lIns="0" tIns="0" rIns="0" bIns="0"/>
          <a:lstStyle/>
          <a:p>
            <a:endParaRPr/>
          </a:p>
        </p:txBody>
      </p:sp>
      <p:sp>
        <p:nvSpPr>
          <p:cNvPr id="35" name="PlaceHolder 3"/>
          <p:cNvSpPr>
            <a:spLocks noGrp="1"/>
          </p:cNvSpPr>
          <p:nvPr>
            <p:ph type="body"/>
          </p:nvPr>
        </p:nvSpPr>
        <p:spPr>
          <a:xfrm>
            <a:off x="457200" y="1604520"/>
            <a:ext cx="8229240" cy="3976920"/>
          </a:xfrm>
          <a:prstGeom prst="rect">
            <a:avLst/>
          </a:prstGeom>
        </p:spPr>
        <p:txBody>
          <a:bodyPr lIns="0" tIns="0" rIns="0" bIns="0"/>
          <a:lstStyle/>
          <a:p>
            <a:endParaRPr/>
          </a:p>
        </p:txBody>
      </p:sp>
      <p:pic>
        <p:nvPicPr>
          <p:cNvPr id="36" name="Picture 35"/>
          <p:cNvPicPr/>
          <p:nvPr/>
        </p:nvPicPr>
        <p:blipFill>
          <a:blip r:embed="rId2"/>
          <a:stretch/>
        </p:blipFill>
        <p:spPr>
          <a:xfrm>
            <a:off x="2079360" y="1604160"/>
            <a:ext cx="4984200" cy="3976920"/>
          </a:xfrm>
          <a:prstGeom prst="rect">
            <a:avLst/>
          </a:prstGeom>
          <a:ln>
            <a:noFill/>
          </a:ln>
        </p:spPr>
      </p:pic>
      <p:pic>
        <p:nvPicPr>
          <p:cNvPr id="37" name="Picture 36"/>
          <p:cNvPicPr/>
          <p:nvPr/>
        </p:nvPicPr>
        <p:blipFill>
          <a:blip r:embed="rId2"/>
          <a:stretch/>
        </p:blipFill>
        <p:spPr>
          <a:xfrm>
            <a:off x="2079360" y="1604160"/>
            <a:ext cx="4984200" cy="397692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2880"/>
            <a:ext cx="8227800" cy="1142640"/>
          </a:xfrm>
          <a:prstGeom prst="rect">
            <a:avLst/>
          </a:prstGeom>
        </p:spPr>
        <p:txBody>
          <a:bodyPr lIns="0" tIns="0" rIns="0" bIns="0" anchor="ctr"/>
          <a:lstStyle/>
          <a:p>
            <a:endParaRPr/>
          </a:p>
        </p:txBody>
      </p:sp>
      <p:sp>
        <p:nvSpPr>
          <p:cNvPr id="5" name="PlaceHolder 2"/>
          <p:cNvSpPr>
            <a:spLocks noGrp="1"/>
          </p:cNvSpPr>
          <p:nvPr>
            <p:ph type="subTitle"/>
          </p:nvPr>
        </p:nvSpPr>
        <p:spPr>
          <a:xfrm>
            <a:off x="457200" y="1604520"/>
            <a:ext cx="8229240" cy="397692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2880"/>
            <a:ext cx="8227800" cy="1142640"/>
          </a:xfrm>
          <a:prstGeom prst="rect">
            <a:avLst/>
          </a:prstGeom>
        </p:spPr>
        <p:txBody>
          <a:bodyPr lIns="0" tIns="0" rIns="0" bIns="0" anchor="ctr"/>
          <a:lstStyle/>
          <a:p>
            <a:endParaRPr/>
          </a:p>
        </p:txBody>
      </p:sp>
      <p:sp>
        <p:nvSpPr>
          <p:cNvPr id="7" name="PlaceHolder 2"/>
          <p:cNvSpPr>
            <a:spLocks noGrp="1"/>
          </p:cNvSpPr>
          <p:nvPr>
            <p:ph type="body"/>
          </p:nvPr>
        </p:nvSpPr>
        <p:spPr>
          <a:xfrm>
            <a:off x="457200" y="1604520"/>
            <a:ext cx="8229240" cy="397692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2880"/>
            <a:ext cx="8227800" cy="1142640"/>
          </a:xfrm>
          <a:prstGeom prst="rect">
            <a:avLst/>
          </a:prstGeom>
        </p:spPr>
        <p:txBody>
          <a:bodyPr lIns="0" tIns="0" rIns="0" bIns="0" anchor="ctr"/>
          <a:lstStyle/>
          <a:p>
            <a:endParaRPr/>
          </a:p>
        </p:txBody>
      </p:sp>
      <p:sp>
        <p:nvSpPr>
          <p:cNvPr id="9" name="PlaceHolder 2"/>
          <p:cNvSpPr>
            <a:spLocks noGrp="1"/>
          </p:cNvSpPr>
          <p:nvPr>
            <p:ph type="body"/>
          </p:nvPr>
        </p:nvSpPr>
        <p:spPr>
          <a:xfrm>
            <a:off x="457200" y="1604520"/>
            <a:ext cx="4015800" cy="3976920"/>
          </a:xfrm>
          <a:prstGeom prst="rect">
            <a:avLst/>
          </a:prstGeom>
        </p:spPr>
        <p:txBody>
          <a:bodyPr lIns="0" tIns="0" rIns="0" bIns="0"/>
          <a:lstStyle/>
          <a:p>
            <a:endParaRPr/>
          </a:p>
        </p:txBody>
      </p:sp>
      <p:sp>
        <p:nvSpPr>
          <p:cNvPr id="10" name="PlaceHolder 3"/>
          <p:cNvSpPr>
            <a:spLocks noGrp="1"/>
          </p:cNvSpPr>
          <p:nvPr>
            <p:ph type="body"/>
          </p:nvPr>
        </p:nvSpPr>
        <p:spPr>
          <a:xfrm>
            <a:off x="4674240" y="1604520"/>
            <a:ext cx="4015800" cy="397692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2880"/>
            <a:ext cx="8227800" cy="11426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457200" y="272880"/>
            <a:ext cx="8227800" cy="52977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2880"/>
            <a:ext cx="8227800" cy="1142640"/>
          </a:xfrm>
          <a:prstGeom prst="rect">
            <a:avLst/>
          </a:prstGeom>
        </p:spPr>
        <p:txBody>
          <a:bodyPr lIns="0" tIns="0" rIns="0" bIns="0" anchor="ctr"/>
          <a:lstStyle/>
          <a:p>
            <a:endParaRPr/>
          </a:p>
        </p:txBody>
      </p:sp>
      <p:sp>
        <p:nvSpPr>
          <p:cNvPr id="14"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5"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6" name="PlaceHolder 4"/>
          <p:cNvSpPr>
            <a:spLocks noGrp="1"/>
          </p:cNvSpPr>
          <p:nvPr>
            <p:ph type="body"/>
          </p:nvPr>
        </p:nvSpPr>
        <p:spPr>
          <a:xfrm>
            <a:off x="4674240" y="1604520"/>
            <a:ext cx="4015800" cy="397692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2880"/>
            <a:ext cx="8227800" cy="1142640"/>
          </a:xfrm>
          <a:prstGeom prst="rect">
            <a:avLst/>
          </a:prstGeom>
        </p:spPr>
        <p:txBody>
          <a:bodyPr lIns="0" tIns="0" rIns="0" bIns="0" anchor="ctr"/>
          <a:lstStyle/>
          <a:p>
            <a:endParaRPr/>
          </a:p>
        </p:txBody>
      </p:sp>
      <p:sp>
        <p:nvSpPr>
          <p:cNvPr id="18" name="PlaceHolder 2"/>
          <p:cNvSpPr>
            <a:spLocks noGrp="1"/>
          </p:cNvSpPr>
          <p:nvPr>
            <p:ph type="body"/>
          </p:nvPr>
        </p:nvSpPr>
        <p:spPr>
          <a:xfrm>
            <a:off x="457200" y="1604520"/>
            <a:ext cx="4015800" cy="3976920"/>
          </a:xfrm>
          <a:prstGeom prst="rect">
            <a:avLst/>
          </a:prstGeom>
        </p:spPr>
        <p:txBody>
          <a:bodyPr lIns="0" tIns="0" rIns="0" bIns="0"/>
          <a:lstStyle/>
          <a:p>
            <a:endParaRPr/>
          </a:p>
        </p:txBody>
      </p:sp>
      <p:sp>
        <p:nvSpPr>
          <p:cNvPr id="19"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0"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2880"/>
            <a:ext cx="8227800" cy="1142640"/>
          </a:xfrm>
          <a:prstGeom prst="rect">
            <a:avLst/>
          </a:prstGeom>
        </p:spPr>
        <p:txBody>
          <a:bodyPr lIns="0" tIns="0" rIns="0" bIns="0" anchor="ctr"/>
          <a:lstStyle/>
          <a:p>
            <a:endParaRPr/>
          </a:p>
        </p:txBody>
      </p:sp>
      <p:sp>
        <p:nvSpPr>
          <p:cNvPr id="22"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3"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4"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4" name="Picture 2"/>
          <p:cNvPicPr/>
          <p:nvPr/>
        </p:nvPicPr>
        <p:blipFill>
          <a:blip r:embed="rId14"/>
          <a:stretch/>
        </p:blipFill>
        <p:spPr>
          <a:xfrm>
            <a:off x="7740720" y="6381720"/>
            <a:ext cx="580680" cy="401400"/>
          </a:xfrm>
          <a:prstGeom prst="rect">
            <a:avLst/>
          </a:prstGeom>
          <a:ln>
            <a:noFill/>
          </a:ln>
        </p:spPr>
      </p:pic>
      <p:sp>
        <p:nvSpPr>
          <p:cNvPr id="5" name="CustomShape 1"/>
          <p:cNvSpPr/>
          <p:nvPr/>
        </p:nvSpPr>
        <p:spPr>
          <a:xfrm>
            <a:off x="8278920" y="6375240"/>
            <a:ext cx="75672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1800" b="1" strike="noStrike" spc="-1">
                <a:solidFill>
                  <a:srgbClr val="FFFFFF"/>
                </a:solidFill>
                <a:uFill>
                  <a:solidFill>
                    <a:srgbClr val="FFFFFF"/>
                  </a:solidFill>
                </a:uFill>
                <a:latin typeface="Arial"/>
              </a:rPr>
              <a:t>ICEL</a:t>
            </a:r>
            <a:endParaRPr/>
          </a:p>
        </p:txBody>
      </p:sp>
      <p:sp>
        <p:nvSpPr>
          <p:cNvPr id="2" name="PlaceHolder 2"/>
          <p:cNvSpPr>
            <a:spLocks noGrp="1"/>
          </p:cNvSpPr>
          <p:nvPr>
            <p:ph type="title"/>
          </p:nvPr>
        </p:nvSpPr>
        <p:spPr>
          <a:xfrm>
            <a:off x="457200" y="272880"/>
            <a:ext cx="8227800" cy="1142640"/>
          </a:xfrm>
          <a:prstGeom prst="rect">
            <a:avLst/>
          </a:prstGeom>
        </p:spPr>
        <p:txBody>
          <a:bodyPr lIns="90000" tIns="45000" rIns="90000" bIns="45000"/>
          <a:lstStyle/>
          <a:p>
            <a:pPr algn="ctr">
              <a:lnSpc>
                <a:spcPct val="100000"/>
              </a:lnSpc>
            </a:pPr>
            <a:r>
              <a:rPr lang="en-US" sz="2400" strike="noStrike" spc="-1">
                <a:solidFill>
                  <a:srgbClr val="333333"/>
                </a:solidFill>
                <a:uFill>
                  <a:solidFill>
                    <a:srgbClr val="FFFFFF"/>
                  </a:solidFill>
                </a:uFill>
                <a:latin typeface="Times New Roman"/>
              </a:rPr>
              <a:t>Click to edit Master title style</a:t>
            </a:r>
            <a:endParaRPr/>
          </a:p>
        </p:txBody>
      </p:sp>
      <p:sp>
        <p:nvSpPr>
          <p:cNvPr id="3" name="PlaceHolder 3"/>
          <p:cNvSpPr>
            <a:spLocks noGrp="1"/>
          </p:cNvSpPr>
          <p:nvPr>
            <p:ph type="body"/>
          </p:nvPr>
        </p:nvSpPr>
        <p:spPr>
          <a:xfrm>
            <a:off x="457200" y="1604520"/>
            <a:ext cx="8229240" cy="3976920"/>
          </a:xfrm>
          <a:prstGeom prst="rect">
            <a:avLst/>
          </a:prstGeom>
        </p:spPr>
        <p:txBody>
          <a:bodyPr lIns="0" tIns="0" rIns="0" bIns="0"/>
          <a:lstStyle/>
          <a:p>
            <a:pPr marL="432000" indent="-324000">
              <a:buClr>
                <a:srgbClr val="FFFFFF"/>
              </a:buClr>
              <a:buSzPct val="45000"/>
              <a:buFont typeface="StarSymbol"/>
              <a:buChar char=""/>
            </a:pPr>
            <a:r>
              <a:rPr lang="en-US" sz="2800" spc="-1">
                <a:latin typeface="Times New Roman"/>
              </a:rPr>
              <a:t>Click to edit the outline text format</a:t>
            </a:r>
            <a:endParaRPr/>
          </a:p>
          <a:p>
            <a:pPr marL="864000" lvl="1" indent="-324000">
              <a:buClr>
                <a:srgbClr val="FFFFFF"/>
              </a:buClr>
              <a:buSzPct val="75000"/>
              <a:buFont typeface="StarSymbol"/>
              <a:buChar char=""/>
            </a:pPr>
            <a:r>
              <a:rPr lang="en-US" sz="2000" spc="-1">
                <a:latin typeface="Times New Roman"/>
              </a:rPr>
              <a:t>Second Outline Level</a:t>
            </a:r>
            <a:endParaRPr/>
          </a:p>
          <a:p>
            <a:pPr marL="1296000" lvl="2" indent="-288000">
              <a:buClr>
                <a:srgbClr val="FFFFFF"/>
              </a:buClr>
              <a:buSzPct val="45000"/>
              <a:buFont typeface="StarSymbol"/>
              <a:buChar char=""/>
            </a:pPr>
            <a:r>
              <a:rPr lang="en-US" sz="1800" spc="-1">
                <a:latin typeface="Times New Roman"/>
              </a:rPr>
              <a:t>Third Outline Level</a:t>
            </a:r>
            <a:endParaRPr/>
          </a:p>
          <a:p>
            <a:pPr marL="1728000" lvl="3" indent="-216000">
              <a:buClr>
                <a:srgbClr val="FFFFFF"/>
              </a:buClr>
              <a:buSzPct val="75000"/>
              <a:buFont typeface="StarSymbol"/>
              <a:buChar char=""/>
            </a:pPr>
            <a:r>
              <a:rPr lang="en-US" sz="1800" spc="-1">
                <a:latin typeface="Times New Roman"/>
              </a:rPr>
              <a:t>Fourth Outline Level</a:t>
            </a:r>
            <a:endParaRPr/>
          </a:p>
          <a:p>
            <a:pPr marL="2160000" lvl="4" indent="-216000">
              <a:buClr>
                <a:srgbClr val="FFFFFF"/>
              </a:buClr>
              <a:buSzPct val="45000"/>
              <a:buFont typeface="StarSymbol"/>
              <a:buChar char=""/>
            </a:pPr>
            <a:r>
              <a:rPr lang="en-US" sz="2000" spc="-1">
                <a:latin typeface="Times New Roman"/>
              </a:rPr>
              <a:t>Fifth Outline Level</a:t>
            </a:r>
            <a:endParaRPr/>
          </a:p>
          <a:p>
            <a:pPr marL="2592000" lvl="5" indent="-216000">
              <a:buClr>
                <a:srgbClr val="FFFFFF"/>
              </a:buClr>
              <a:buSzPct val="45000"/>
              <a:buFont typeface="StarSymbol"/>
              <a:buChar char=""/>
            </a:pPr>
            <a:r>
              <a:rPr lang="en-US" sz="2000" spc="-1">
                <a:latin typeface="Times New Roman"/>
              </a:rPr>
              <a:t>Sixth Outline Level</a:t>
            </a:r>
            <a:endParaRPr/>
          </a:p>
          <a:p>
            <a:pPr marL="3024000" lvl="6" indent="-216000">
              <a:buClr>
                <a:srgbClr val="FFFFFF"/>
              </a:buClr>
              <a:buSzPct val="45000"/>
              <a:buFont typeface="StarSymbol"/>
              <a:buChar char=""/>
            </a:pPr>
            <a:r>
              <a:rPr lang="en-US" sz="2000" spc="-1">
                <a:latin typeface="Times New Roman"/>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ustomShape 1"/>
          <p:cNvSpPr/>
          <p:nvPr/>
        </p:nvSpPr>
        <p:spPr>
          <a:xfrm>
            <a:off x="457200" y="779400"/>
            <a:ext cx="8229240" cy="1372680"/>
          </a:xfrm>
          <a:prstGeom prst="rect">
            <a:avLst/>
          </a:prstGeom>
          <a:noFill/>
          <a:ln>
            <a:noFill/>
          </a:ln>
        </p:spPr>
        <p:style>
          <a:lnRef idx="0">
            <a:scrgbClr r="0" g="0" b="0"/>
          </a:lnRef>
          <a:fillRef idx="0">
            <a:scrgbClr r="0" g="0" b="0"/>
          </a:fillRef>
          <a:effectRef idx="0">
            <a:scrgbClr r="0" g="0" b="0"/>
          </a:effectRef>
          <a:fontRef idx="minor"/>
        </p:style>
      </p:sp>
      <p:sp>
        <p:nvSpPr>
          <p:cNvPr id="44" name="CustomShape 2"/>
          <p:cNvSpPr/>
          <p:nvPr/>
        </p:nvSpPr>
        <p:spPr>
          <a:xfrm>
            <a:off x="323640" y="1268640"/>
            <a:ext cx="8640720" cy="48963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43080" indent="-339480">
              <a:lnSpc>
                <a:spcPct val="100000"/>
              </a:lnSpc>
            </a:pPr>
            <a:r>
              <a:rPr lang="en-GB" sz="2800" strike="noStrike" spc="-1">
                <a:solidFill>
                  <a:srgbClr val="FFFFFF"/>
                </a:solidFill>
                <a:uFill>
                  <a:solidFill>
                    <a:srgbClr val="FFFFFF"/>
                  </a:solidFill>
                </a:uFill>
                <a:latin typeface="Arial"/>
              </a:rPr>
              <a:t>Ron Michener  					4 December 2015</a:t>
            </a:r>
            <a:endParaRPr/>
          </a:p>
          <a:p>
            <a:pPr marL="343080" indent="-339480">
              <a:lnSpc>
                <a:spcPct val="100000"/>
              </a:lnSpc>
            </a:pPr>
            <a:endParaRPr/>
          </a:p>
          <a:p>
            <a:pPr marL="343080" indent="-339480">
              <a:lnSpc>
                <a:spcPct val="100000"/>
              </a:lnSpc>
            </a:pPr>
            <a:r>
              <a:rPr lang="en-GB" sz="2800" strike="noStrike" spc="-1">
                <a:solidFill>
                  <a:srgbClr val="FFFFFF"/>
                </a:solidFill>
                <a:uFill>
                  <a:solidFill>
                    <a:srgbClr val="FFFFFF"/>
                  </a:solidFill>
                </a:uFill>
                <a:latin typeface="Arial"/>
              </a:rPr>
              <a:t> </a:t>
            </a:r>
            <a:endParaRPr/>
          </a:p>
          <a:p>
            <a:pPr marL="343080" indent="-339480">
              <a:lnSpc>
                <a:spcPct val="100000"/>
              </a:lnSpc>
            </a:pPr>
            <a:endParaRPr/>
          </a:p>
          <a:p>
            <a:pPr marL="343080" indent="-339480">
              <a:lnSpc>
                <a:spcPct val="100000"/>
              </a:lnSpc>
            </a:pPr>
            <a:r>
              <a:rPr lang="en-GB" sz="2800" strike="noStrike" spc="-1">
                <a:solidFill>
                  <a:srgbClr val="FFFFFF"/>
                </a:solidFill>
                <a:uFill>
                  <a:solidFill>
                    <a:srgbClr val="FFFFFF"/>
                  </a:solidFill>
                </a:uFill>
                <a:latin typeface="Arial"/>
              </a:rPr>
              <a:t>Title:  Preparing the Way for the King</a:t>
            </a:r>
            <a:endParaRPr/>
          </a:p>
          <a:p>
            <a:pPr marL="343080" indent="-339480">
              <a:lnSpc>
                <a:spcPct val="100000"/>
              </a:lnSpc>
            </a:pPr>
            <a:endParaRPr/>
          </a:p>
          <a:p>
            <a:pPr marL="343080" indent="-339480">
              <a:lnSpc>
                <a:spcPct val="100000"/>
              </a:lnSpc>
            </a:pPr>
            <a:r>
              <a:rPr lang="en-GB" sz="2800" strike="noStrike" spc="-1">
                <a:solidFill>
                  <a:srgbClr val="FFFFFF"/>
                </a:solidFill>
                <a:uFill>
                  <a:solidFill>
                    <a:srgbClr val="FFFFFF"/>
                  </a:solidFill>
                </a:uFill>
                <a:latin typeface="Arial"/>
              </a:rPr>
              <a:t>Scripture: Luke 3: 1-6 </a:t>
            </a:r>
            <a:r>
              <a:rPr lang="en-GB" sz="2800" i="1" strike="noStrike" spc="-1">
                <a:solidFill>
                  <a:srgbClr val="FFFFFF"/>
                </a:solidFill>
                <a:uFill>
                  <a:solidFill>
                    <a:srgbClr val="FFFFFF"/>
                  </a:solidFill>
                </a:uFill>
                <a:latin typeface="Arial"/>
              </a:rPr>
              <a:t> </a:t>
            </a:r>
            <a:r>
              <a:rPr lang="en-GB" sz="2800" strike="noStrike" spc="-1">
                <a:solidFill>
                  <a:srgbClr val="FFFFFF"/>
                </a:solidFill>
                <a:uFill>
                  <a:solidFill>
                    <a:srgbClr val="FFFFFF"/>
                  </a:solidFill>
                </a:uFill>
                <a:latin typeface="Arial"/>
              </a:rPr>
              <a:t>(NIV)</a:t>
            </a:r>
            <a:endParaRPr/>
          </a:p>
          <a:p>
            <a:pPr marL="343080" indent="-339480">
              <a:lnSpc>
                <a:spcPct val="100000"/>
              </a:lnSpc>
            </a:pPr>
            <a:endParaRPr/>
          </a:p>
          <a:p>
            <a:pPr marL="343080" indent="-339480">
              <a:lnSpc>
                <a:spcPct val="100000"/>
              </a:lnSpc>
            </a:pPr>
            <a:endParaRPr/>
          </a:p>
          <a:p>
            <a:pPr marL="343080" indent="-339480">
              <a:lnSpc>
                <a:spcPct val="100000"/>
              </a:lnSpc>
            </a:pPr>
            <a:endParaRPr/>
          </a:p>
          <a:p>
            <a:pPr marL="343080" indent="-339480">
              <a:lnSpc>
                <a:spcPct val="100000"/>
              </a:lnSpc>
            </a:pPr>
            <a:endParaRPr/>
          </a:p>
          <a:p>
            <a:pPr marL="343080" indent="-339480">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CustomShape 1"/>
          <p:cNvSpPr/>
          <p:nvPr/>
        </p:nvSpPr>
        <p:spPr>
          <a:xfrm>
            <a:off x="457200" y="779400"/>
            <a:ext cx="8229240" cy="1372680"/>
          </a:xfrm>
          <a:prstGeom prst="rect">
            <a:avLst/>
          </a:prstGeom>
          <a:noFill/>
          <a:ln>
            <a:noFill/>
          </a:ln>
        </p:spPr>
        <p:style>
          <a:lnRef idx="0">
            <a:scrgbClr r="0" g="0" b="0"/>
          </a:lnRef>
          <a:fillRef idx="0">
            <a:scrgbClr r="0" g="0" b="0"/>
          </a:fillRef>
          <a:effectRef idx="0">
            <a:scrgbClr r="0" g="0" b="0"/>
          </a:effectRef>
          <a:fontRef idx="minor"/>
        </p:style>
      </p:sp>
      <p:sp>
        <p:nvSpPr>
          <p:cNvPr id="46" name="CustomShape 2"/>
          <p:cNvSpPr/>
          <p:nvPr/>
        </p:nvSpPr>
        <p:spPr>
          <a:xfrm>
            <a:off x="457200" y="116640"/>
            <a:ext cx="8686440" cy="60624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ea typeface="Times New Roman"/>
              </a:rPr>
              <a:t>1. Introduction</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ustomShape 1"/>
          <p:cNvSpPr/>
          <p:nvPr/>
        </p:nvSpPr>
        <p:spPr>
          <a:xfrm>
            <a:off x="457200" y="779400"/>
            <a:ext cx="8229240" cy="1372680"/>
          </a:xfrm>
          <a:prstGeom prst="rect">
            <a:avLst/>
          </a:prstGeom>
          <a:noFill/>
          <a:ln>
            <a:noFill/>
          </a:ln>
        </p:spPr>
        <p:style>
          <a:lnRef idx="0">
            <a:scrgbClr r="0" g="0" b="0"/>
          </a:lnRef>
          <a:fillRef idx="0">
            <a:scrgbClr r="0" g="0" b="0"/>
          </a:fillRef>
          <a:effectRef idx="0">
            <a:scrgbClr r="0" g="0" b="0"/>
          </a:effectRef>
          <a:fontRef idx="minor"/>
        </p:style>
      </p:sp>
      <p:sp>
        <p:nvSpPr>
          <p:cNvPr id="48" name="CustomShape 2"/>
          <p:cNvSpPr/>
          <p:nvPr/>
        </p:nvSpPr>
        <p:spPr>
          <a:xfrm>
            <a:off x="457200" y="548640"/>
            <a:ext cx="8686440" cy="56304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rPr>
              <a:t>2. Luke 3:1-6</a:t>
            </a:r>
            <a:endParaRPr/>
          </a:p>
          <a:p>
            <a:endParaRPr/>
          </a:p>
          <a:p>
            <a:r>
              <a:rPr lang="en-GB" sz="2800" strike="noStrike" spc="-1">
                <a:solidFill>
                  <a:srgbClr val="FFFFFF"/>
                </a:solidFill>
                <a:uFill>
                  <a:solidFill>
                    <a:srgbClr val="FFFFFF"/>
                  </a:solidFill>
                </a:uFill>
                <a:latin typeface="Arial"/>
              </a:rPr>
              <a:t>A. Times and context</a:t>
            </a:r>
            <a:endParaRPr/>
          </a:p>
          <a:p>
            <a:r>
              <a:rPr lang="en-GB" sz="2800" strike="noStrike" spc="-1">
                <a:solidFill>
                  <a:srgbClr val="FFFFFF"/>
                </a:solidFill>
                <a:uFill>
                  <a:solidFill>
                    <a:srgbClr val="FFFFFF"/>
                  </a:solidFill>
                </a:uFill>
                <a:latin typeface="Arial"/>
              </a:rPr>
              <a:t>Luke 3: 1-2 </a:t>
            </a:r>
            <a:endParaRPr/>
          </a:p>
          <a:p>
            <a:endParaRPr/>
          </a:p>
          <a:p>
            <a:endParaRPr/>
          </a:p>
          <a:p>
            <a:endParaRPr/>
          </a:p>
          <a:p>
            <a:r>
              <a:rPr lang="en-GB" sz="2800" strike="noStrike" spc="-1">
                <a:solidFill>
                  <a:srgbClr val="FFFFFF"/>
                </a:solidFill>
                <a:uFill>
                  <a:solidFill>
                    <a:srgbClr val="FFFFFF"/>
                  </a:solidFill>
                </a:uFill>
                <a:latin typeface="Arial"/>
              </a:rPr>
              <a:t> </a:t>
            </a:r>
            <a:endParaRPr/>
          </a:p>
        </p:txBody>
      </p:sp>
    </p:spTree>
  </p:cSld>
  <p:clrMapOvr>
    <a:masterClrMapping/>
  </p:clrMapOvr>
  <p:timing>
    <p:tnLst>
      <p:par>
        <p:cTn id="1" dur="indefinite" restart="never" nodeType="tmRoot">
          <p:childTnLst>
            <p:seq>
              <p:cTn id="2" nodeType="mainSeq">
                <p:childTnLst>
                  <p:par>
                    <p:cTn id="3" fill="freeze">
                      <p:stCondLst>
                        <p:cond delay="indefinite"/>
                      </p:stCondLst>
                      <p:childTnLst>
                        <p:par>
                          <p:cTn id="4" fill="freeze">
                            <p:stCondLst>
                              <p:cond delay="0"/>
                            </p:stCondLst>
                            <p:childTnLst>
                              <p:par>
                                <p:cTn id="5" presetID="22" presetClass="entr" presetSubtype="4" fill="hold" nodeType="clickEffect">
                                  <p:stCondLst>
                                    <p:cond delay="0"/>
                                  </p:stCondLst>
                                  <p:childTnLst>
                                    <p:set>
                                      <p:cBhvr>
                                        <p:cTn id="6" dur="1" fill="hold">
                                          <p:stCondLst>
                                            <p:cond delay="0"/>
                                          </p:stCondLst>
                                        </p:cTn>
                                        <p:tgtEl>
                                          <p:spTgt spid="48">
                                            <p:txEl>
                                              <p:pRg st="15" end="36"/>
                                            </p:txEl>
                                          </p:spTgt>
                                        </p:tgtEl>
                                        <p:attrNameLst>
                                          <p:attrName>style.visibility</p:attrName>
                                        </p:attrNameLst>
                                      </p:cBhvr>
                                      <p:to>
                                        <p:strVal val="visible"/>
                                      </p:to>
                                    </p:set>
                                    <p:animEffect transition="out" filter="wipe(down)">
                                      <p:cBhvr additive="repl">
                                        <p:cTn id="7" dur="500"/>
                                        <p:tgtEl>
                                          <p:spTgt spid="48">
                                            <p:txEl>
                                              <p:pRg st="15" end="36"/>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8">
                                            <p:txEl>
                                              <p:pRg st="36" end="49"/>
                                            </p:txEl>
                                          </p:spTgt>
                                        </p:tgtEl>
                                        <p:attrNameLst>
                                          <p:attrName>style.visibility</p:attrName>
                                        </p:attrNameLst>
                                      </p:cBhvr>
                                      <p:to>
                                        <p:strVal val="visible"/>
                                      </p:to>
                                    </p:set>
                                    <p:animEffect transition="out" filter="wipe(down)">
                                      <p:cBhvr additive="repl">
                                        <p:cTn id="10" dur="500"/>
                                        <p:tgtEl>
                                          <p:spTgt spid="48">
                                            <p:txEl>
                                              <p:pRg st="36" end="4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CustomShape 1"/>
          <p:cNvSpPr/>
          <p:nvPr/>
        </p:nvSpPr>
        <p:spPr>
          <a:xfrm>
            <a:off x="457200" y="779400"/>
            <a:ext cx="8229240" cy="1372680"/>
          </a:xfrm>
          <a:prstGeom prst="rect">
            <a:avLst/>
          </a:prstGeom>
          <a:noFill/>
          <a:ln>
            <a:noFill/>
          </a:ln>
        </p:spPr>
        <p:style>
          <a:lnRef idx="0">
            <a:scrgbClr r="0" g="0" b="0"/>
          </a:lnRef>
          <a:fillRef idx="0">
            <a:scrgbClr r="0" g="0" b="0"/>
          </a:fillRef>
          <a:effectRef idx="0">
            <a:scrgbClr r="0" g="0" b="0"/>
          </a:effectRef>
          <a:fontRef idx="minor"/>
        </p:style>
      </p:sp>
      <p:sp>
        <p:nvSpPr>
          <p:cNvPr id="50" name="CustomShape 2"/>
          <p:cNvSpPr/>
          <p:nvPr/>
        </p:nvSpPr>
        <p:spPr>
          <a:xfrm>
            <a:off x="457200" y="260640"/>
            <a:ext cx="8686440" cy="59184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43080" indent="-339480">
              <a:lnSpc>
                <a:spcPct val="100000"/>
              </a:lnSpc>
            </a:pPr>
            <a:r>
              <a:rPr lang="en-GB" sz="2800" strike="noStrike" spc="-1">
                <a:solidFill>
                  <a:srgbClr val="FFFFFF"/>
                </a:solidFill>
                <a:uFill>
                  <a:solidFill>
                    <a:srgbClr val="FFFFFF"/>
                  </a:solidFill>
                </a:uFill>
                <a:latin typeface="Arial"/>
              </a:rPr>
              <a:t>Luke 3: 1-6 </a:t>
            </a:r>
            <a:endParaRPr/>
          </a:p>
          <a:p>
            <a:pPr marL="343080" indent="-339480">
              <a:lnSpc>
                <a:spcPct val="100000"/>
              </a:lnSpc>
            </a:pPr>
            <a:endParaRPr/>
          </a:p>
          <a:p>
            <a:pPr marL="343080" indent="-339480">
              <a:lnSpc>
                <a:spcPct val="100000"/>
              </a:lnSpc>
            </a:pPr>
            <a:r>
              <a:rPr lang="en-GB" sz="2800" strike="noStrike" spc="-1" baseline="101000">
                <a:solidFill>
                  <a:srgbClr val="FFFFFF"/>
                </a:solidFill>
                <a:uFill>
                  <a:solidFill>
                    <a:srgbClr val="FFFFFF"/>
                  </a:solidFill>
                </a:uFill>
                <a:latin typeface="Arial"/>
              </a:rPr>
              <a:t>1</a:t>
            </a:r>
            <a:r>
              <a:rPr lang="en-GB" sz="2800" strike="noStrike" spc="-1">
                <a:solidFill>
                  <a:srgbClr val="FFFFFF"/>
                </a:solidFill>
                <a:uFill>
                  <a:solidFill>
                    <a:srgbClr val="FFFFFF"/>
                  </a:solidFill>
                </a:uFill>
                <a:latin typeface="Arial"/>
              </a:rPr>
              <a:t>In the fifteenth year of the reign of Tiberius Caesar—when Pontius Pilate was governor of Judea, Herod tetrarch of Galilee, his brother Philip tetrarch of Iturea and Traconitis, and Lysanias tetrarch of Abilene— </a:t>
            </a:r>
            <a:endParaRPr/>
          </a:p>
          <a:p>
            <a:pPr marL="343080" indent="-339480">
              <a:lnSpc>
                <a:spcPct val="100000"/>
              </a:lnSpc>
            </a:pPr>
            <a:r>
              <a:rPr lang="en-GB" sz="2800" strike="noStrike" spc="-1" baseline="101000">
                <a:solidFill>
                  <a:srgbClr val="FFFFFF"/>
                </a:solidFill>
                <a:uFill>
                  <a:solidFill>
                    <a:srgbClr val="FFFFFF"/>
                  </a:solidFill>
                </a:uFill>
                <a:latin typeface="Arial"/>
              </a:rPr>
              <a:t>2</a:t>
            </a:r>
            <a:r>
              <a:rPr lang="en-GB" sz="2800" strike="noStrike" spc="-1">
                <a:solidFill>
                  <a:srgbClr val="FFFFFF"/>
                </a:solidFill>
                <a:uFill>
                  <a:solidFill>
                    <a:srgbClr val="FFFFFF"/>
                  </a:solidFill>
                </a:uFill>
                <a:latin typeface="Arial"/>
              </a:rPr>
              <a:t> during the high-priesthood of Annas and Caiaphas, the word of God came to John son of Zechariah in the wilderness. </a:t>
            </a:r>
            <a:endParaRPr/>
          </a:p>
          <a:p>
            <a:pPr marL="343080" indent="-339480">
              <a:lnSpc>
                <a:spcPct val="100000"/>
              </a:lnSpc>
            </a:pPr>
            <a:r>
              <a:rPr lang="en-GB" sz="2800" strike="noStrike" spc="-1" baseline="101000">
                <a:solidFill>
                  <a:srgbClr val="FFFFFF"/>
                </a:solidFill>
                <a:uFill>
                  <a:solidFill>
                    <a:srgbClr val="FFFFFF"/>
                  </a:solidFill>
                </a:uFill>
                <a:latin typeface="Arial"/>
              </a:rPr>
              <a:t>3</a:t>
            </a:r>
            <a:r>
              <a:rPr lang="en-GB" sz="2800" strike="noStrike" spc="-1">
                <a:solidFill>
                  <a:srgbClr val="FFFFFF"/>
                </a:solidFill>
                <a:uFill>
                  <a:solidFill>
                    <a:srgbClr val="FFFFFF"/>
                  </a:solidFill>
                </a:uFill>
                <a:latin typeface="Arial"/>
              </a:rPr>
              <a:t> He went into all the country around the Jordan, preaching a baptism of repentance for the forgiveness of sins. </a:t>
            </a:r>
            <a:endParaRPr/>
          </a:p>
          <a:p>
            <a:pPr marL="343080" indent="-339480">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ustomShape 1"/>
          <p:cNvSpPr/>
          <p:nvPr/>
        </p:nvSpPr>
        <p:spPr>
          <a:xfrm>
            <a:off x="457200" y="779400"/>
            <a:ext cx="8229240" cy="1372680"/>
          </a:xfrm>
          <a:prstGeom prst="rect">
            <a:avLst/>
          </a:prstGeom>
          <a:noFill/>
          <a:ln>
            <a:noFill/>
          </a:ln>
        </p:spPr>
        <p:style>
          <a:lnRef idx="0">
            <a:scrgbClr r="0" g="0" b="0"/>
          </a:lnRef>
          <a:fillRef idx="0">
            <a:scrgbClr r="0" g="0" b="0"/>
          </a:fillRef>
          <a:effectRef idx="0">
            <a:scrgbClr r="0" g="0" b="0"/>
          </a:effectRef>
          <a:fontRef idx="minor"/>
        </p:style>
      </p:sp>
      <p:sp>
        <p:nvSpPr>
          <p:cNvPr id="52" name="CustomShape 2"/>
          <p:cNvSpPr/>
          <p:nvPr/>
        </p:nvSpPr>
        <p:spPr>
          <a:xfrm>
            <a:off x="457200" y="548640"/>
            <a:ext cx="8686440" cy="563040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rPr>
              <a:t>2. Luke 3:1-6</a:t>
            </a:r>
            <a:endParaRPr/>
          </a:p>
          <a:p>
            <a:endParaRPr/>
          </a:p>
          <a:p>
            <a:r>
              <a:rPr lang="en-GB" sz="2800" strike="noStrike" spc="-1">
                <a:solidFill>
                  <a:srgbClr val="FFFFFF"/>
                </a:solidFill>
                <a:uFill>
                  <a:solidFill>
                    <a:srgbClr val="FFFFFF"/>
                  </a:solidFill>
                </a:uFill>
                <a:latin typeface="Arial"/>
              </a:rPr>
              <a:t>A. Times and context</a:t>
            </a:r>
            <a:endParaRPr/>
          </a:p>
          <a:p>
            <a:r>
              <a:rPr lang="en-GB" sz="2800" strike="noStrike" spc="-1">
                <a:solidFill>
                  <a:srgbClr val="FFFFFF"/>
                </a:solidFill>
                <a:uFill>
                  <a:solidFill>
                    <a:srgbClr val="FFFFFF"/>
                  </a:solidFill>
                </a:uFill>
                <a:latin typeface="Arial"/>
              </a:rPr>
              <a:t>Luke 3: 1-2 </a:t>
            </a:r>
            <a:endParaRPr/>
          </a:p>
          <a:p>
            <a:endParaRPr/>
          </a:p>
          <a:p>
            <a:r>
              <a:rPr lang="en-GB" sz="2800" strike="noStrike" spc="-1">
                <a:solidFill>
                  <a:srgbClr val="FFFFFF"/>
                </a:solidFill>
                <a:uFill>
                  <a:solidFill>
                    <a:srgbClr val="FFFFFF"/>
                  </a:solidFill>
                </a:uFill>
                <a:latin typeface="Arial"/>
              </a:rPr>
              <a:t>B. A Sense of Urgency</a:t>
            </a:r>
            <a:endParaRPr/>
          </a:p>
          <a:p>
            <a:r>
              <a:rPr lang="en-GB" sz="2800" strike="noStrike" spc="-1">
                <a:solidFill>
                  <a:srgbClr val="FFFFFF"/>
                </a:solidFill>
                <a:uFill>
                  <a:solidFill>
                    <a:srgbClr val="FFFFFF"/>
                  </a:solidFill>
                </a:uFill>
                <a:latin typeface="Arial"/>
              </a:rPr>
              <a:t>Luke 3: 3-6</a:t>
            </a:r>
            <a:endParaRPr/>
          </a:p>
          <a:p>
            <a:endParaRPr/>
          </a:p>
          <a:p>
            <a:r>
              <a:rPr lang="en-GB" sz="2800" strike="noStrike" spc="-1">
                <a:solidFill>
                  <a:srgbClr val="FFFFFF"/>
                </a:solidFill>
                <a:uFill>
                  <a:solidFill>
                    <a:srgbClr val="FFFFFF"/>
                  </a:solidFill>
                </a:uFill>
                <a:latin typeface="Arial"/>
              </a:rPr>
              <a:t> </a:t>
            </a:r>
            <a:endParaRPr/>
          </a:p>
        </p:txBody>
      </p:sp>
    </p:spTree>
  </p:cSld>
  <p:clrMapOvr>
    <a:masterClrMapping/>
  </p:clrMapOvr>
  <p:timing>
    <p:tnLst>
      <p:par>
        <p:cTn id="1" dur="indefinite" restart="never" nodeType="tmRoot">
          <p:childTnLst>
            <p:seq>
              <p:cTn id="2" nodeType="mainSeq">
                <p:childTnLst>
                  <p:par>
                    <p:cTn id="3" fill="freeze">
                      <p:stCondLst>
                        <p:cond delay="indefinite"/>
                      </p:stCondLst>
                      <p:childTnLst>
                        <p:par>
                          <p:cTn id="4" fill="freeze">
                            <p:stCondLst>
                              <p:cond delay="0"/>
                            </p:stCondLst>
                            <p:childTnLst>
                              <p:par>
                                <p:cTn id="5" presetID="22" presetClass="entr" presetSubtype="4" fill="hold" nodeType="clickEffect">
                                  <p:stCondLst>
                                    <p:cond delay="0"/>
                                  </p:stCondLst>
                                  <p:childTnLst>
                                    <p:set>
                                      <p:cBhvr>
                                        <p:cTn id="6" dur="1" fill="hold">
                                          <p:stCondLst>
                                            <p:cond delay="0"/>
                                          </p:stCondLst>
                                        </p:cTn>
                                        <p:tgtEl>
                                          <p:spTgt spid="52">
                                            <p:txEl>
                                              <p:pRg st="50" end="72"/>
                                            </p:txEl>
                                          </p:spTgt>
                                        </p:tgtEl>
                                        <p:attrNameLst>
                                          <p:attrName>style.visibility</p:attrName>
                                        </p:attrNameLst>
                                      </p:cBhvr>
                                      <p:to>
                                        <p:strVal val="visible"/>
                                      </p:to>
                                    </p:set>
                                    <p:animEffect transition="out" filter="wipe(down)">
                                      <p:cBhvr additive="repl">
                                        <p:cTn id="7" dur="500"/>
                                        <p:tgtEl>
                                          <p:spTgt spid="52">
                                            <p:txEl>
                                              <p:pRg st="50" end="7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52">
                                            <p:txEl>
                                              <p:pRg st="72" end="84"/>
                                            </p:txEl>
                                          </p:spTgt>
                                        </p:tgtEl>
                                        <p:attrNameLst>
                                          <p:attrName>style.visibility</p:attrName>
                                        </p:attrNameLst>
                                      </p:cBhvr>
                                      <p:to>
                                        <p:strVal val="visible"/>
                                      </p:to>
                                    </p:set>
                                    <p:animEffect transition="out" filter="wipe(down)">
                                      <p:cBhvr additive="repl">
                                        <p:cTn id="10" dur="500"/>
                                        <p:tgtEl>
                                          <p:spTgt spid="52">
                                            <p:txEl>
                                              <p:pRg st="72" end="8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p:nvPr/>
        </p:nvSpPr>
        <p:spPr>
          <a:xfrm>
            <a:off x="457200" y="779400"/>
            <a:ext cx="8229240" cy="1372680"/>
          </a:xfrm>
          <a:prstGeom prst="rect">
            <a:avLst/>
          </a:prstGeom>
          <a:noFill/>
          <a:ln>
            <a:noFill/>
          </a:ln>
        </p:spPr>
        <p:style>
          <a:lnRef idx="0">
            <a:scrgbClr r="0" g="0" b="0"/>
          </a:lnRef>
          <a:fillRef idx="0">
            <a:scrgbClr r="0" g="0" b="0"/>
          </a:fillRef>
          <a:effectRef idx="0">
            <a:scrgbClr r="0" g="0" b="0"/>
          </a:effectRef>
          <a:fontRef idx="minor"/>
        </p:style>
      </p:sp>
      <p:sp>
        <p:nvSpPr>
          <p:cNvPr id="54" name="CustomShape 2"/>
          <p:cNvSpPr/>
          <p:nvPr/>
        </p:nvSpPr>
        <p:spPr>
          <a:xfrm>
            <a:off x="457200" y="188640"/>
            <a:ext cx="8229240" cy="59763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43080" indent="-339480">
              <a:lnSpc>
                <a:spcPct val="100000"/>
              </a:lnSpc>
            </a:pPr>
            <a:r>
              <a:rPr lang="en-GB" sz="2800" strike="noStrike" spc="-1">
                <a:solidFill>
                  <a:srgbClr val="FFFFFF"/>
                </a:solidFill>
                <a:uFill>
                  <a:solidFill>
                    <a:srgbClr val="FFFFFF"/>
                  </a:solidFill>
                </a:uFill>
                <a:latin typeface="Arial"/>
              </a:rPr>
              <a:t>Luke 3: 1-6 </a:t>
            </a:r>
            <a:endParaRPr/>
          </a:p>
          <a:p>
            <a:pPr marL="343080" indent="-339480">
              <a:lnSpc>
                <a:spcPct val="100000"/>
              </a:lnSpc>
            </a:pPr>
            <a:endParaRPr/>
          </a:p>
          <a:p>
            <a:pPr marL="343080" indent="-339480">
              <a:lnSpc>
                <a:spcPct val="100000"/>
              </a:lnSpc>
            </a:pPr>
            <a:r>
              <a:rPr lang="en-GB" sz="2800" strike="noStrike" spc="-1" baseline="101000">
                <a:solidFill>
                  <a:srgbClr val="FFFFFF"/>
                </a:solidFill>
                <a:uFill>
                  <a:solidFill>
                    <a:srgbClr val="FFFFFF"/>
                  </a:solidFill>
                </a:uFill>
                <a:latin typeface="Arial"/>
              </a:rPr>
              <a:t>4</a:t>
            </a:r>
            <a:r>
              <a:rPr lang="en-GB" sz="2800" strike="noStrike" spc="-1">
                <a:solidFill>
                  <a:srgbClr val="FFFFFF"/>
                </a:solidFill>
                <a:uFill>
                  <a:solidFill>
                    <a:srgbClr val="FFFFFF"/>
                  </a:solidFill>
                </a:uFill>
                <a:latin typeface="Arial"/>
              </a:rPr>
              <a:t> As it is written in the book of the words of Isaiah the prophet:</a:t>
            </a:r>
            <a:endParaRPr/>
          </a:p>
          <a:p>
            <a:pPr marL="343080" indent="-339480">
              <a:lnSpc>
                <a:spcPct val="100000"/>
              </a:lnSpc>
            </a:pPr>
            <a:endParaRPr/>
          </a:p>
          <a:p>
            <a:pPr marL="343080" indent="-339480">
              <a:lnSpc>
                <a:spcPct val="100000"/>
              </a:lnSpc>
            </a:pPr>
            <a:r>
              <a:rPr lang="en-GB" sz="2800" strike="noStrike" spc="-1">
                <a:solidFill>
                  <a:srgbClr val="FFFFFF"/>
                </a:solidFill>
                <a:uFill>
                  <a:solidFill>
                    <a:srgbClr val="FFFFFF"/>
                  </a:solidFill>
                </a:uFill>
                <a:latin typeface="Arial"/>
              </a:rPr>
              <a:t>“A voice of one calling in the wilderness,</a:t>
            </a:r>
            <a:endParaRPr/>
          </a:p>
          <a:p>
            <a:pPr marL="343080" indent="-339480">
              <a:lnSpc>
                <a:spcPct val="100000"/>
              </a:lnSpc>
            </a:pPr>
            <a:r>
              <a:rPr lang="en-GB" sz="2800" strike="noStrike" spc="-1">
                <a:solidFill>
                  <a:srgbClr val="FFFFFF"/>
                </a:solidFill>
                <a:uFill>
                  <a:solidFill>
                    <a:srgbClr val="FFFFFF"/>
                  </a:solidFill>
                </a:uFill>
                <a:latin typeface="Arial"/>
              </a:rPr>
              <a:t>‘Prepare the way for the Lord,</a:t>
            </a:r>
            <a:endParaRPr/>
          </a:p>
          <a:p>
            <a:pPr marL="343080" indent="-339480">
              <a:lnSpc>
                <a:spcPct val="100000"/>
              </a:lnSpc>
            </a:pPr>
            <a:r>
              <a:rPr lang="en-GB" sz="2800" strike="noStrike" spc="-1">
                <a:solidFill>
                  <a:srgbClr val="FFFFFF"/>
                </a:solidFill>
                <a:uFill>
                  <a:solidFill>
                    <a:srgbClr val="FFFFFF"/>
                  </a:solidFill>
                </a:uFill>
                <a:latin typeface="Arial"/>
              </a:rPr>
              <a:t>    make straight paths for him.</a:t>
            </a:r>
            <a:endParaRPr/>
          </a:p>
          <a:p>
            <a:pPr marL="343080" indent="-339480">
              <a:lnSpc>
                <a:spcPct val="100000"/>
              </a:lnSpc>
            </a:pPr>
            <a:r>
              <a:rPr lang="en-GB" sz="2800" strike="noStrike" spc="-1" baseline="101000">
                <a:solidFill>
                  <a:srgbClr val="FFFFFF"/>
                </a:solidFill>
                <a:uFill>
                  <a:solidFill>
                    <a:srgbClr val="FFFFFF"/>
                  </a:solidFill>
                </a:uFill>
                <a:latin typeface="Arial"/>
              </a:rPr>
              <a:t>5</a:t>
            </a:r>
            <a:r>
              <a:rPr lang="en-GB" sz="2800" strike="noStrike" spc="-1">
                <a:solidFill>
                  <a:srgbClr val="FFFFFF"/>
                </a:solidFill>
                <a:uFill>
                  <a:solidFill>
                    <a:srgbClr val="FFFFFF"/>
                  </a:solidFill>
                </a:uFill>
                <a:latin typeface="Arial"/>
              </a:rPr>
              <a:t> Every valley shall be filled in,</a:t>
            </a:r>
            <a:endParaRPr/>
          </a:p>
          <a:p>
            <a:pPr marL="343080" indent="-339480">
              <a:lnSpc>
                <a:spcPct val="100000"/>
              </a:lnSpc>
            </a:pPr>
            <a:r>
              <a:rPr lang="en-GB" sz="2800" strike="noStrike" spc="-1">
                <a:solidFill>
                  <a:srgbClr val="FFFFFF"/>
                </a:solidFill>
                <a:uFill>
                  <a:solidFill>
                    <a:srgbClr val="FFFFFF"/>
                  </a:solidFill>
                </a:uFill>
                <a:latin typeface="Arial"/>
              </a:rPr>
              <a:t>    every mountain and hill made low.</a:t>
            </a:r>
            <a:endParaRPr/>
          </a:p>
          <a:p>
            <a:pPr marL="343080" indent="-339480">
              <a:lnSpc>
                <a:spcPct val="100000"/>
              </a:lnSpc>
            </a:pPr>
            <a:r>
              <a:rPr lang="en-GB" sz="2800" strike="noStrike" spc="-1">
                <a:solidFill>
                  <a:srgbClr val="FFFFFF"/>
                </a:solidFill>
                <a:uFill>
                  <a:solidFill>
                    <a:srgbClr val="FFFFFF"/>
                  </a:solidFill>
                </a:uFill>
                <a:latin typeface="Arial"/>
              </a:rPr>
              <a:t>The crooked roads shall become straight,</a:t>
            </a:r>
            <a:endParaRPr/>
          </a:p>
          <a:p>
            <a:pPr marL="343080" indent="-339480">
              <a:lnSpc>
                <a:spcPct val="100000"/>
              </a:lnSpc>
            </a:pPr>
            <a:r>
              <a:rPr lang="en-GB" sz="2800" strike="noStrike" spc="-1">
                <a:solidFill>
                  <a:srgbClr val="FFFFFF"/>
                </a:solidFill>
                <a:uFill>
                  <a:solidFill>
                    <a:srgbClr val="FFFFFF"/>
                  </a:solidFill>
                </a:uFill>
                <a:latin typeface="Arial"/>
              </a:rPr>
              <a:t>    the rough ways smooth.</a:t>
            </a:r>
            <a:endParaRPr/>
          </a:p>
          <a:p>
            <a:pPr marL="343080" indent="-339480">
              <a:lnSpc>
                <a:spcPct val="100000"/>
              </a:lnSpc>
            </a:pPr>
            <a:r>
              <a:rPr lang="en-GB" sz="2800" strike="noStrike" spc="-1" baseline="101000">
                <a:solidFill>
                  <a:srgbClr val="FFFFFF"/>
                </a:solidFill>
                <a:uFill>
                  <a:solidFill>
                    <a:srgbClr val="FFFFFF"/>
                  </a:solidFill>
                </a:uFill>
                <a:latin typeface="Arial"/>
              </a:rPr>
              <a:t>6</a:t>
            </a:r>
            <a:r>
              <a:rPr lang="en-GB" sz="2800" strike="noStrike" spc="-1">
                <a:solidFill>
                  <a:srgbClr val="FFFFFF"/>
                </a:solidFill>
                <a:uFill>
                  <a:solidFill>
                    <a:srgbClr val="FFFFFF"/>
                  </a:solidFill>
                </a:uFill>
                <a:latin typeface="Arial"/>
              </a:rPr>
              <a:t> And all people will see God’s salvation.’”</a:t>
            </a:r>
            <a:endParaRPr/>
          </a:p>
          <a:p>
            <a:pPr marL="343080" indent="-339480">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ustomShape 1"/>
          <p:cNvSpPr/>
          <p:nvPr/>
        </p:nvSpPr>
        <p:spPr>
          <a:xfrm>
            <a:off x="251640" y="188640"/>
            <a:ext cx="7992360" cy="59763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rPr>
              <a:t>3. John’s message of hope: The King will deliver His people!</a:t>
            </a:r>
            <a:endParaRPr/>
          </a:p>
          <a:p>
            <a:endParaRPr/>
          </a:p>
          <a:p>
            <a:r>
              <a:rPr lang="en-GB" sz="2800" strike="noStrike" spc="-1">
                <a:solidFill>
                  <a:srgbClr val="FFFFFF"/>
                </a:solidFill>
                <a:uFill>
                  <a:solidFill>
                    <a:srgbClr val="FFFFFF"/>
                  </a:solidFill>
                </a:uFill>
                <a:latin typeface="Arial"/>
              </a:rPr>
              <a:t>A. A Kingdom with a change of mind and heart</a:t>
            </a:r>
            <a:endParaRPr/>
          </a:p>
          <a:p>
            <a:endParaRPr/>
          </a:p>
          <a:p>
            <a:r>
              <a:rPr lang="en-GB" sz="2800" strike="noStrike" spc="-1">
                <a:solidFill>
                  <a:srgbClr val="FFFFFF"/>
                </a:solidFill>
                <a:uFill>
                  <a:solidFill>
                    <a:srgbClr val="FFFFFF"/>
                  </a:solidFill>
                </a:uFill>
                <a:latin typeface="Arial"/>
              </a:rPr>
              <a:t> “Think Different!”</a:t>
            </a:r>
            <a:endParaRPr/>
          </a:p>
          <a:p>
            <a:endParaRPr/>
          </a:p>
          <a:p>
            <a:r>
              <a:rPr lang="en-GB" sz="2800" strike="noStrike" spc="-1">
                <a:solidFill>
                  <a:srgbClr val="FFFFFF"/>
                </a:solidFill>
                <a:uFill>
                  <a:solidFill>
                    <a:srgbClr val="FFFFFF"/>
                  </a:solidFill>
                </a:uFill>
                <a:latin typeface="Arial"/>
              </a:rPr>
              <a:t>B. A Kingdom conquering fear and death</a:t>
            </a:r>
            <a:endParaRPr/>
          </a:p>
          <a:p>
            <a:endParaRPr/>
          </a:p>
          <a:p>
            <a:endParaRPr/>
          </a:p>
        </p:txBody>
      </p:sp>
    </p:spTree>
  </p:cSld>
  <p:clrMapOvr>
    <a:masterClrMapping/>
  </p:clrMapOvr>
  <p:timing>
    <p:tnLst>
      <p:par>
        <p:cTn id="1" dur="indefinite" restart="never" nodeType="tmRoot">
          <p:childTnLst>
            <p:seq>
              <p:cTn id="2" nodeType="mainSeq">
                <p:childTnLst>
                  <p:par>
                    <p:cTn id="3" fill="freeze">
                      <p:stCondLst>
                        <p:cond delay="indefinite"/>
                      </p:stCondLst>
                      <p:childTnLst>
                        <p:par>
                          <p:cTn id="4" fill="freeze">
                            <p:stCondLst>
                              <p:cond delay="0"/>
                            </p:stCondLst>
                            <p:childTnLst>
                              <p:par>
                                <p:cTn id="5" presetID="22" presetClass="entr" presetSubtype="4" fill="hold" nodeType="clickEffect">
                                  <p:stCondLst>
                                    <p:cond delay="0"/>
                                  </p:stCondLst>
                                  <p:childTnLst>
                                    <p:set>
                                      <p:cBhvr>
                                        <p:cTn id="6" dur="2" fill="hold">
                                          <p:stCondLst>
                                            <p:cond delay="0"/>
                                          </p:stCondLst>
                                        </p:cTn>
                                        <p:tgtEl>
                                          <p:spTgt spid="55">
                                            <p:txEl>
                                              <p:pRg st="62" end="107"/>
                                            </p:txEl>
                                          </p:spTgt>
                                        </p:tgtEl>
                                        <p:attrNameLst>
                                          <p:attrName>style.visibility</p:attrName>
                                        </p:attrNameLst>
                                      </p:cBhvr>
                                      <p:to>
                                        <p:strVal val="visible"/>
                                      </p:to>
                                    </p:set>
                                    <p:animEffect transition="out" filter="wipe(down)">
                                      <p:cBhvr additive="repl">
                                        <p:cTn id="7" dur="1000"/>
                                        <p:tgtEl>
                                          <p:spTgt spid="55">
                                            <p:txEl>
                                              <p:pRg st="62" end="107"/>
                                            </p:txEl>
                                          </p:spTgt>
                                        </p:tgtEl>
                                      </p:cBhvr>
                                    </p:animEffect>
                                  </p:childTnLst>
                                </p:cTn>
                              </p:par>
                            </p:childTnLst>
                          </p:cTn>
                        </p:par>
                      </p:childTnLst>
                    </p:cTn>
                  </p:par>
                  <p:par>
                    <p:cTn id="8" fill="freeze">
                      <p:stCondLst>
                        <p:cond delay="indefinite"/>
                      </p:stCondLst>
                      <p:childTnLst>
                        <p:par>
                          <p:cTn id="9" fill="freeze">
                            <p:stCondLst>
                              <p:cond delay="0"/>
                            </p:stCondLst>
                            <p:childTnLst>
                              <p:par>
                                <p:cTn id="10" presetID="22" presetClass="entr" presetSubtype="4" fill="hold" nodeType="clickEffect">
                                  <p:stCondLst>
                                    <p:cond delay="0"/>
                                  </p:stCondLst>
                                  <p:childTnLst>
                                    <p:set>
                                      <p:cBhvr>
                                        <p:cTn id="11" dur="2" fill="hold">
                                          <p:stCondLst>
                                            <p:cond delay="0"/>
                                          </p:stCondLst>
                                        </p:cTn>
                                        <p:tgtEl>
                                          <p:spTgt spid="55">
                                            <p:txEl>
                                              <p:pRg st="108" end="128"/>
                                            </p:txEl>
                                          </p:spTgt>
                                        </p:tgtEl>
                                        <p:attrNameLst>
                                          <p:attrName>style.visibility</p:attrName>
                                        </p:attrNameLst>
                                      </p:cBhvr>
                                      <p:to>
                                        <p:strVal val="visible"/>
                                      </p:to>
                                    </p:set>
                                    <p:animEffect transition="out" filter="wipe(down)">
                                      <p:cBhvr additive="repl">
                                        <p:cTn id="12" dur="1000"/>
                                        <p:tgtEl>
                                          <p:spTgt spid="55">
                                            <p:txEl>
                                              <p:pRg st="108" end="128"/>
                                            </p:txEl>
                                          </p:spTgt>
                                        </p:tgtEl>
                                      </p:cBhvr>
                                    </p:animEffect>
                                  </p:childTnLst>
                                </p:cTn>
                              </p:par>
                            </p:childTnLst>
                          </p:cTn>
                        </p:par>
                      </p:childTnLst>
                    </p:cTn>
                  </p:par>
                  <p:par>
                    <p:cTn id="13" fill="freeze">
                      <p:stCondLst>
                        <p:cond delay="indefinite"/>
                      </p:stCondLst>
                      <p:childTnLst>
                        <p:par>
                          <p:cTn id="14" fill="freeze">
                            <p:stCondLst>
                              <p:cond delay="0"/>
                            </p:stCondLst>
                            <p:childTnLst>
                              <p:par>
                                <p:cTn id="15" presetID="22" presetClass="entr" presetSubtype="4" fill="hold" nodeType="clickEffect">
                                  <p:stCondLst>
                                    <p:cond delay="0"/>
                                  </p:stCondLst>
                                  <p:childTnLst>
                                    <p:set>
                                      <p:cBhvr>
                                        <p:cTn id="16" dur="2" fill="hold">
                                          <p:stCondLst>
                                            <p:cond delay="0"/>
                                          </p:stCondLst>
                                        </p:cTn>
                                        <p:tgtEl>
                                          <p:spTgt spid="55">
                                            <p:txEl>
                                              <p:pRg st="129" end="168"/>
                                            </p:txEl>
                                          </p:spTgt>
                                        </p:tgtEl>
                                        <p:attrNameLst>
                                          <p:attrName>style.visibility</p:attrName>
                                        </p:attrNameLst>
                                      </p:cBhvr>
                                      <p:to>
                                        <p:strVal val="visible"/>
                                      </p:to>
                                    </p:set>
                                    <p:animEffect transition="out" filter="wipe(down)">
                                      <p:cBhvr additive="repl">
                                        <p:cTn id="17" dur="1000"/>
                                        <p:tgtEl>
                                          <p:spTgt spid="55">
                                            <p:txEl>
                                              <p:pRg st="129" end="16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CustomShape 1"/>
          <p:cNvSpPr/>
          <p:nvPr/>
        </p:nvSpPr>
        <p:spPr>
          <a:xfrm>
            <a:off x="251640" y="188640"/>
            <a:ext cx="7992360" cy="59763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rPr>
              <a:t>4. Preparing the way for Jesus today: </a:t>
            </a:r>
            <a:endParaRPr/>
          </a:p>
          <a:p>
            <a:r>
              <a:rPr lang="en-GB" sz="2800" strike="noStrike" spc="-1">
                <a:solidFill>
                  <a:srgbClr val="FFFFFF"/>
                </a:solidFill>
                <a:uFill>
                  <a:solidFill>
                    <a:srgbClr val="FFFFFF"/>
                  </a:solidFill>
                </a:uFill>
                <a:latin typeface="Arial"/>
              </a:rPr>
              <a:t>Practicing and Celebrating the fruit of a new Kingdom</a:t>
            </a:r>
            <a:endParaRPr/>
          </a:p>
          <a:p>
            <a:endParaRPr/>
          </a:p>
          <a:p>
            <a:r>
              <a:rPr lang="en-GB" sz="2800" strike="noStrike" spc="-1">
                <a:solidFill>
                  <a:srgbClr val="FFFFFF"/>
                </a:solidFill>
                <a:uFill>
                  <a:solidFill>
                    <a:srgbClr val="FFFFFF"/>
                  </a:solidFill>
                </a:uFill>
                <a:latin typeface="Arial"/>
              </a:rPr>
              <a:t>A. Celebration preparations as Kingdom interruptions</a:t>
            </a:r>
            <a:endParaRPr/>
          </a:p>
          <a:p>
            <a:endParaRPr/>
          </a:p>
          <a:p>
            <a:r>
              <a:rPr lang="en-GB" sz="2800" strike="noStrike" spc="-1">
                <a:solidFill>
                  <a:srgbClr val="FFFFFF"/>
                </a:solidFill>
                <a:uFill>
                  <a:solidFill>
                    <a:srgbClr val="FFFFFF"/>
                  </a:solidFill>
                </a:uFill>
                <a:latin typeface="Arial"/>
              </a:rPr>
              <a:t>B. Surprise interruptions and Kingdom opportunities</a:t>
            </a:r>
            <a:endParaRPr/>
          </a:p>
          <a:p>
            <a:endParaRPr/>
          </a:p>
          <a:p>
            <a:endParaRPr/>
          </a:p>
        </p:txBody>
      </p:sp>
    </p:spTree>
  </p:cSld>
  <p:clrMapOvr>
    <a:masterClrMapping/>
  </p:clrMapOvr>
  <p:timing>
    <p:tnLst>
      <p:par>
        <p:cTn id="1" dur="indefinite" restart="never" nodeType="tmRoot">
          <p:childTnLst>
            <p:seq>
              <p:cTn id="2" nodeType="mainSeq">
                <p:childTnLst>
                  <p:par>
                    <p:cTn id="3" fill="freeze">
                      <p:stCondLst>
                        <p:cond delay="indefinite"/>
                      </p:stCondLst>
                      <p:childTnLst>
                        <p:par>
                          <p:cTn id="4" fill="freeze">
                            <p:stCondLst>
                              <p:cond delay="0"/>
                            </p:stCondLst>
                            <p:childTnLst>
                              <p:par>
                                <p:cTn id="5" presetID="22" presetClass="entr" presetSubtype="4" fill="hold" nodeType="clickEffect">
                                  <p:stCondLst>
                                    <p:cond delay="0"/>
                                  </p:stCondLst>
                                  <p:childTnLst>
                                    <p:set>
                                      <p:cBhvr>
                                        <p:cTn id="6" dur="2" fill="hold">
                                          <p:stCondLst>
                                            <p:cond delay="0"/>
                                          </p:stCondLst>
                                        </p:cTn>
                                        <p:tgtEl>
                                          <p:spTgt spid="56">
                                            <p:txEl>
                                              <p:pRg st="39" end="93"/>
                                            </p:txEl>
                                          </p:spTgt>
                                        </p:tgtEl>
                                        <p:attrNameLst>
                                          <p:attrName>style.visibility</p:attrName>
                                        </p:attrNameLst>
                                      </p:cBhvr>
                                      <p:to>
                                        <p:strVal val="visible"/>
                                      </p:to>
                                    </p:set>
                                    <p:animEffect transition="out" filter="wipe(down)">
                                      <p:cBhvr additive="repl">
                                        <p:cTn id="7" dur="1000"/>
                                        <p:tgtEl>
                                          <p:spTgt spid="56">
                                            <p:txEl>
                                              <p:pRg st="39" end="93"/>
                                            </p:txEl>
                                          </p:spTgt>
                                        </p:tgtEl>
                                      </p:cBhvr>
                                    </p:animEffect>
                                  </p:childTnLst>
                                </p:cTn>
                              </p:par>
                            </p:childTnLst>
                          </p:cTn>
                        </p:par>
                      </p:childTnLst>
                    </p:cTn>
                  </p:par>
                  <p:par>
                    <p:cTn id="8" fill="freeze">
                      <p:stCondLst>
                        <p:cond delay="indefinite"/>
                      </p:stCondLst>
                      <p:childTnLst>
                        <p:par>
                          <p:cTn id="9" fill="freeze">
                            <p:stCondLst>
                              <p:cond delay="0"/>
                            </p:stCondLst>
                            <p:childTnLst>
                              <p:par>
                                <p:cTn id="10" presetID="22" presetClass="entr" presetSubtype="4" fill="hold" nodeType="clickEffect">
                                  <p:stCondLst>
                                    <p:cond delay="0"/>
                                  </p:stCondLst>
                                  <p:childTnLst>
                                    <p:set>
                                      <p:cBhvr>
                                        <p:cTn id="11" dur="2" fill="hold">
                                          <p:stCondLst>
                                            <p:cond delay="0"/>
                                          </p:stCondLst>
                                        </p:cTn>
                                        <p:tgtEl>
                                          <p:spTgt spid="56">
                                            <p:txEl>
                                              <p:pRg st="94" end="147"/>
                                            </p:txEl>
                                          </p:spTgt>
                                        </p:tgtEl>
                                        <p:attrNameLst>
                                          <p:attrName>style.visibility</p:attrName>
                                        </p:attrNameLst>
                                      </p:cBhvr>
                                      <p:to>
                                        <p:strVal val="visible"/>
                                      </p:to>
                                    </p:set>
                                    <p:animEffect transition="out" filter="wipe(down)">
                                      <p:cBhvr additive="repl">
                                        <p:cTn id="12" dur="1000"/>
                                        <p:tgtEl>
                                          <p:spTgt spid="56">
                                            <p:txEl>
                                              <p:pRg st="94" end="147"/>
                                            </p:txEl>
                                          </p:spTgt>
                                        </p:tgtEl>
                                      </p:cBhvr>
                                    </p:animEffect>
                                  </p:childTnLst>
                                </p:cTn>
                              </p:par>
                            </p:childTnLst>
                          </p:cTn>
                        </p:par>
                      </p:childTnLst>
                    </p:cTn>
                  </p:par>
                  <p:par>
                    <p:cTn id="13" fill="freeze">
                      <p:stCondLst>
                        <p:cond delay="indefinite"/>
                      </p:stCondLst>
                      <p:childTnLst>
                        <p:par>
                          <p:cTn id="14" fill="freeze">
                            <p:stCondLst>
                              <p:cond delay="0"/>
                            </p:stCondLst>
                            <p:childTnLst>
                              <p:par>
                                <p:cTn id="15" presetID="22" presetClass="entr" presetSubtype="4" fill="hold" nodeType="clickEffect">
                                  <p:stCondLst>
                                    <p:cond delay="0"/>
                                  </p:stCondLst>
                                  <p:childTnLst>
                                    <p:set>
                                      <p:cBhvr>
                                        <p:cTn id="16" dur="2" fill="hold">
                                          <p:stCondLst>
                                            <p:cond delay="0"/>
                                          </p:stCondLst>
                                        </p:cTn>
                                        <p:tgtEl>
                                          <p:spTgt spid="56">
                                            <p:txEl>
                                              <p:pRg st="148" end="200"/>
                                            </p:txEl>
                                          </p:spTgt>
                                        </p:tgtEl>
                                        <p:attrNameLst>
                                          <p:attrName>style.visibility</p:attrName>
                                        </p:attrNameLst>
                                      </p:cBhvr>
                                      <p:to>
                                        <p:strVal val="visible"/>
                                      </p:to>
                                    </p:set>
                                    <p:animEffect transition="out" filter="wipe(down)">
                                      <p:cBhvr additive="repl">
                                        <p:cTn id="17" dur="1000"/>
                                        <p:tgtEl>
                                          <p:spTgt spid="56">
                                            <p:txEl>
                                              <p:pRg st="148" end="20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CustomShape 1"/>
          <p:cNvSpPr/>
          <p:nvPr/>
        </p:nvSpPr>
        <p:spPr>
          <a:xfrm>
            <a:off x="251640" y="188640"/>
            <a:ext cx="7992360" cy="59763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rPr>
              <a:t>5. Conclusion</a:t>
            </a:r>
            <a:endParaRPr/>
          </a:p>
          <a:p>
            <a:endParaRPr/>
          </a:p>
          <a:p>
            <a:r>
              <a:rPr lang="en-GB" sz="2800" strike="noStrike" spc="-1">
                <a:solidFill>
                  <a:srgbClr val="FFFFFF"/>
                </a:solidFill>
                <a:uFill>
                  <a:solidFill>
                    <a:srgbClr val="FFFFFF"/>
                  </a:solidFill>
                </a:uFill>
                <a:latin typeface="Arial"/>
              </a:rPr>
              <a:t>Preparing the way for the King this Advent season is doing this: Showing “God with us” to others and celebrating Jesus' radical, humble Kingdom when all hope seems to be lost. </a:t>
            </a:r>
            <a:endParaRPr/>
          </a:p>
        </p:txBody>
      </p:sp>
    </p:spTree>
  </p:cSld>
  <p:clrMapOvr>
    <a:masterClrMapping/>
  </p:clrMapOvr>
  <p:timing>
    <p:tnLst>
      <p:par>
        <p:cTn id="1" dur="indefinite" restart="never" nodeType="tmRoot">
          <p:childTnLst>
            <p:seq>
              <p:cTn id="2" nodeType="mainSeq">
                <p:childTnLst>
                  <p:par>
                    <p:cTn id="3" fill="freeze">
                      <p:stCondLst>
                        <p:cond delay="indefinite"/>
                      </p:stCondLst>
                      <p:childTnLst>
                        <p:par>
                          <p:cTn id="4" fill="freeze">
                            <p:stCondLst>
                              <p:cond delay="0"/>
                            </p:stCondLst>
                            <p:childTnLst>
                              <p:par>
                                <p:cTn id="5" presetID="10" presetClass="entr" fill="hold" nodeType="clickEffect">
                                  <p:stCondLst>
                                    <p:cond delay="0"/>
                                  </p:stCondLst>
                                  <p:childTnLst>
                                    <p:set>
                                      <p:cBhvr>
                                        <p:cTn id="6" dur="1" fill="hold">
                                          <p:stCondLst>
                                            <p:cond delay="0"/>
                                          </p:stCondLst>
                                        </p:cTn>
                                        <p:tgtEl>
                                          <p:spTgt spid="57">
                                            <p:txEl>
                                              <p:pRg st="15" end="192"/>
                                            </p:txEl>
                                          </p:spTgt>
                                        </p:tgtEl>
                                        <p:attrNameLst>
                                          <p:attrName>style.visibility</p:attrName>
                                        </p:attrNameLst>
                                      </p:cBhvr>
                                      <p:to>
                                        <p:strVal val="visible"/>
                                      </p:to>
                                    </p:set>
                                    <p:animEffect transition="in" filter="fade">
                                      <p:cBhvr additive="repl">
                                        <p:cTn id="7" dur="2000"/>
                                        <p:tgtEl>
                                          <p:spTgt spid="57">
                                            <p:txEl>
                                              <p:pRg st="15" end="19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ICELBlack</Template>
  <TotalTime>6786</TotalTime>
  <Words>338</Words>
  <Application>Microsoft Office PowerPoint</Application>
  <PresentationFormat>On-screen Show (4:3)</PresentationFormat>
  <Paragraphs>79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christophe mertens</cp:lastModifiedBy>
  <cp:revision>13</cp:revision>
  <dcterms:created xsi:type="dcterms:W3CDTF">2015-09-29T19:50:50Z</dcterms:created>
  <dcterms:modified xsi:type="dcterms:W3CDTF">2015-12-06T18:53:27Z</dcterms:modified>
  <dc:language>en-GB</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6</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6</vt:i4>
  </property>
</Properties>
</file>