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340" r:id="rId2"/>
    <p:sldId id="341" r:id="rId3"/>
    <p:sldId id="342" r:id="rId4"/>
    <p:sldId id="343" r:id="rId5"/>
    <p:sldId id="344" r:id="rId6"/>
    <p:sldId id="345" r:id="rId7"/>
    <p:sldId id="346" r:id="rId8"/>
    <p:sldId id="347" r:id="rId9"/>
    <p:sldId id="348" r:id="rId10"/>
    <p:sldId id="34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03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03" autoAdjust="0"/>
    <p:restoredTop sz="94660"/>
  </p:normalViewPr>
  <p:slideViewPr>
    <p:cSldViewPr>
      <p:cViewPr varScale="1">
        <p:scale>
          <a:sx n="40" d="100"/>
          <a:sy n="40" d="100"/>
        </p:scale>
        <p:origin x="-108" y="-5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4DAC23-F0F3-4153-9AA3-B3FB9B37A594}" type="datetimeFigureOut">
              <a:rPr lang="en-GB" smtClean="0"/>
              <a:t>25/12/2016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02D296-4629-488F-8EB5-B018368B0A36}" type="slidenum">
              <a:rPr lang="en-GB" smtClean="0"/>
              <a:t>‹#›</a:t>
            </a:fld>
            <a:endParaRPr lang="en-GB"/>
          </a:p>
        </p:txBody>
      </p:sp>
    </p:spTree>
    <p:extLst>
      <p:ext uri="{BB962C8B-B14F-4D97-AF65-F5344CB8AC3E}">
        <p14:creationId xmlns:p14="http://schemas.microsoft.com/office/powerpoint/2010/main" val="1662384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auto">
          <a:xfrm>
            <a:off x="762000" y="1143000"/>
            <a:ext cx="7772400" cy="11430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a:lvl1pPr>
          </a:lstStyle>
          <a:p>
            <a:r>
              <a:rPr lang="en-US" smtClean="0"/>
              <a:t>Click to edit Master title style</a:t>
            </a:r>
            <a:endParaRPr lang="en-US"/>
          </a:p>
        </p:txBody>
      </p:sp>
      <p:sp>
        <p:nvSpPr>
          <p:cNvPr id="2051" name="Rectangle 3"/>
          <p:cNvSpPr>
            <a:spLocks noGrp="1" noChangeArrowheads="1"/>
          </p:cNvSpPr>
          <p:nvPr>
            <p:ph type="subTitle" idx="1"/>
          </p:nvPr>
        </p:nvSpPr>
        <p:spPr bwMode="auto">
          <a:xfrm>
            <a:off x="1447800" y="3124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defRPr/>
            </a:lvl1pPr>
          </a:lstStyle>
          <a:p>
            <a:r>
              <a:rPr lang="en-US" smtClean="0"/>
              <a:t>Click to edit Master subtitle style</a:t>
            </a:r>
            <a:endParaRPr lang="en-US"/>
          </a:p>
        </p:txBody>
      </p:sp>
    </p:spTree>
    <p:extLst>
      <p:ext uri="{BB962C8B-B14F-4D97-AF65-F5344CB8AC3E}">
        <p14:creationId xmlns:p14="http://schemas.microsoft.com/office/powerpoint/2010/main" val="1634889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NL"/>
          </a:p>
        </p:txBody>
      </p:sp>
      <p:sp>
        <p:nvSpPr>
          <p:cNvPr id="3" name="Tijdelijke aanduiding voor verticale tekst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3711106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nl-NL"/>
          </a:p>
        </p:txBody>
      </p:sp>
      <p:sp>
        <p:nvSpPr>
          <p:cNvPr id="3" name="Tijdelijke aanduiding voor verticale tekst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1584504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2800" b="1">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760767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sz="2800" b="1">
                <a:latin typeface="Arial" pitchFamily="34" charset="0"/>
                <a:cs typeface="Arial" pitchFamily="34" charset="0"/>
              </a:defRPr>
            </a:lvl1pPr>
          </a:lstStyle>
          <a:p>
            <a:r>
              <a:rPr lang="en-US" smtClean="0"/>
              <a:t>Click to edit Master title style</a:t>
            </a:r>
            <a:endParaRPr lang="nl-NL" dirty="0"/>
          </a:p>
        </p:txBody>
      </p:sp>
      <p:sp>
        <p:nvSpPr>
          <p:cNvPr id="3" name="Tijdelijke aanduiding voor inhoud 2"/>
          <p:cNvSpPr>
            <a:spLocks noGrp="1"/>
          </p:cNvSpPr>
          <p:nvPr>
            <p:ph idx="1"/>
          </p:nvPr>
        </p:nvSpPr>
        <p:spPr>
          <a:xfrm>
            <a:off x="457200" y="1600200"/>
            <a:ext cx="8229600"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Tree>
    <p:extLst>
      <p:ext uri="{BB962C8B-B14F-4D97-AF65-F5344CB8AC3E}">
        <p14:creationId xmlns:p14="http://schemas.microsoft.com/office/powerpoint/2010/main" val="1434105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nl-NL"/>
          </a:p>
        </p:txBody>
      </p:sp>
      <p:sp>
        <p:nvSpPr>
          <p:cNvPr id="3" name="Tijdelijke aanduiding vo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69003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NL"/>
          </a:p>
        </p:txBody>
      </p:sp>
      <p:sp>
        <p:nvSpPr>
          <p:cNvPr id="3" name="Tijdelijke aanduiding voor inhou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ijdelijke aanduiding voor inhou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4077724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nl-NL"/>
          </a:p>
        </p:txBody>
      </p:sp>
      <p:sp>
        <p:nvSpPr>
          <p:cNvPr id="3" name="Tijdelijke aanduiding vo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Tijdelijke aanduiding voor inhou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ijdelijke aanduiding vo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Tijdelijke aanduiding voor inhou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1414620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NL"/>
          </a:p>
        </p:txBody>
      </p:sp>
    </p:spTree>
    <p:extLst>
      <p:ext uri="{BB962C8B-B14F-4D97-AF65-F5344CB8AC3E}">
        <p14:creationId xmlns:p14="http://schemas.microsoft.com/office/powerpoint/2010/main" val="4213456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9496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nl-NL"/>
          </a:p>
        </p:txBody>
      </p:sp>
      <p:sp>
        <p:nvSpPr>
          <p:cNvPr id="3" name="Tijdelijke aanduiding voor inhou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ijdelijke aanduiding vo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09106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nl-NL"/>
          </a:p>
        </p:txBody>
      </p:sp>
      <p:sp>
        <p:nvSpPr>
          <p:cNvPr id="3" name="Tijdelijke aanduiding voor afbeelding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l-NL" noProof="0" smtClean="0"/>
          </a:p>
        </p:txBody>
      </p:sp>
      <p:sp>
        <p:nvSpPr>
          <p:cNvPr id="4" name="Tijdelijke aanduiding vo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57839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1026" name="Picture 2" descr="vogel"/>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40650" y="6381750"/>
            <a:ext cx="58102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3"/>
          <p:cNvSpPr txBox="1">
            <a:spLocks noChangeArrowheads="1"/>
          </p:cNvSpPr>
          <p:nvPr/>
        </p:nvSpPr>
        <p:spPr bwMode="auto">
          <a:xfrm>
            <a:off x="8278813" y="6375400"/>
            <a:ext cx="757237" cy="366713"/>
          </a:xfrm>
          <a:prstGeom prst="rect">
            <a:avLst/>
          </a:prstGeom>
          <a:noFill/>
          <a:ln>
            <a:noFill/>
          </a:ln>
          <a:effectLs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fontAlgn="auto">
              <a:spcBef>
                <a:spcPct val="50000"/>
              </a:spcBef>
              <a:spcAft>
                <a:spcPts val="0"/>
              </a:spcAft>
              <a:defRPr/>
            </a:pPr>
            <a:r>
              <a:rPr lang="en-GB" sz="1800" b="1" smtClean="0">
                <a:solidFill>
                  <a:srgbClr val="FFFFFF"/>
                </a:solidFill>
                <a:latin typeface="Arial" charset="0"/>
                <a:cs typeface="+mn-cs"/>
              </a:rPr>
              <a:t>ICEL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mj-lt"/>
          <a:ea typeface="+mj-ea"/>
          <a:cs typeface="+mj-cs"/>
        </a:defRPr>
      </a:lvl1pPr>
      <a:lvl2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2pPr>
      <a:lvl3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3pPr>
      <a:lvl4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4pPr>
      <a:lvl5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5pPr>
      <a:lvl6pPr marL="4572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6pPr>
      <a:lvl7pPr marL="9144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7pPr>
      <a:lvl8pPr marL="13716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8pPr>
      <a:lvl9pPr marL="18288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9pPr>
    </p:titleStyle>
    <p:bodyStyle>
      <a:lvl1pPr marL="342900" indent="-342900" algn="l" rtl="0" eaLnBrk="1" fontAlgn="base" hangingPunct="1">
        <a:spcBef>
          <a:spcPct val="20000"/>
        </a:spcBef>
        <a:spcAft>
          <a:spcPct val="0"/>
        </a:spcAft>
        <a:buClr>
          <a:srgbClr val="FFCC66"/>
        </a:buClr>
        <a:buFont typeface="Webdings" charset="2"/>
        <a:defRPr kumimoji="1" sz="2800">
          <a:solidFill>
            <a:srgbClr val="FFFFFF"/>
          </a:solidFill>
          <a:effectLst>
            <a:outerShdw blurRad="38100" dist="38100" dir="2700000" algn="tl">
              <a:srgbClr val="578963"/>
            </a:outerShdw>
          </a:effectLst>
          <a:latin typeface="+mn-lt"/>
          <a:ea typeface="+mn-ea"/>
          <a:cs typeface="+mn-cs"/>
        </a:defRPr>
      </a:lvl1pPr>
      <a:lvl2pPr marL="742950" indent="-285750" algn="l" rtl="0" eaLnBrk="1" fontAlgn="base" hangingPunct="1">
        <a:spcBef>
          <a:spcPct val="20000"/>
        </a:spcBef>
        <a:spcAft>
          <a:spcPct val="0"/>
        </a:spcAft>
        <a:buClr>
          <a:srgbClr val="FFCC66"/>
        </a:buClr>
        <a:buFont typeface="Webdings" charset="2"/>
        <a:defRPr kumimoji="1" sz="2400">
          <a:solidFill>
            <a:srgbClr val="FFFFFF"/>
          </a:solidFill>
          <a:effectLst>
            <a:outerShdw blurRad="38100" dist="38100" dir="2700000" algn="tl">
              <a:srgbClr val="578963"/>
            </a:outerShdw>
          </a:effectLst>
          <a:latin typeface="+mn-lt"/>
        </a:defRPr>
      </a:lvl2pPr>
      <a:lvl3pPr marL="1143000" indent="-228600" algn="l" rtl="0" eaLnBrk="1" fontAlgn="base" hangingPunct="1">
        <a:spcBef>
          <a:spcPct val="20000"/>
        </a:spcBef>
        <a:spcAft>
          <a:spcPct val="0"/>
        </a:spcAft>
        <a:buClr>
          <a:srgbClr val="FFCC66"/>
        </a:buClr>
        <a:buFont typeface="Webdings" charset="2"/>
        <a:defRPr kumimoji="1" sz="2000">
          <a:solidFill>
            <a:srgbClr val="FFFFFF"/>
          </a:solidFill>
          <a:effectLst>
            <a:outerShdw blurRad="38100" dist="38100" dir="2700000" algn="tl">
              <a:srgbClr val="578963"/>
            </a:outerShdw>
          </a:effectLst>
          <a:latin typeface="+mn-lt"/>
        </a:defRPr>
      </a:lvl3pPr>
      <a:lvl4pPr marL="1600200" indent="-228600" algn="l" rtl="0" eaLnBrk="1" fontAlgn="base" hangingPunct="1">
        <a:spcBef>
          <a:spcPct val="20000"/>
        </a:spcBef>
        <a:spcAft>
          <a:spcPct val="0"/>
        </a:spcAft>
        <a:buClr>
          <a:srgbClr val="FFCC66"/>
        </a:buClr>
        <a:buFont typeface="Webdings" charset="2"/>
        <a:defRPr kumimoji="1">
          <a:solidFill>
            <a:srgbClr val="FFFFFF"/>
          </a:solidFill>
          <a:effectLst>
            <a:outerShdw blurRad="38100" dist="38100" dir="2700000" algn="tl">
              <a:srgbClr val="578963"/>
            </a:outerShdw>
          </a:effectLst>
          <a:latin typeface="+mn-lt"/>
        </a:defRPr>
      </a:lvl4pPr>
      <a:lvl5pPr marL="2057400" indent="-228600" algn="l" rtl="0" eaLnBrk="1" fontAlgn="base" hangingPunct="1">
        <a:spcBef>
          <a:spcPct val="20000"/>
        </a:spcBef>
        <a:spcAft>
          <a:spcPct val="0"/>
        </a:spcAft>
        <a:buClr>
          <a:srgbClr val="FFCC66"/>
        </a:buClr>
        <a:buFont typeface="Webdings" charset="2"/>
        <a:defRPr kumimoji="1">
          <a:solidFill>
            <a:srgbClr val="FFFFFF"/>
          </a:solidFill>
          <a:effectLst>
            <a:outerShdw blurRad="38100" dist="38100" dir="2700000" algn="tl">
              <a:srgbClr val="578963"/>
            </a:outerShdw>
          </a:effectLst>
          <a:latin typeface="+mn-lt"/>
        </a:defRPr>
      </a:lvl5pPr>
      <a:lvl6pPr marL="25146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6pPr>
      <a:lvl7pPr marL="29718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7pPr>
      <a:lvl8pPr marL="34290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8pPr>
      <a:lvl9pPr marL="38862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523875"/>
          </a:xfrm>
        </p:spPr>
        <p:txBody>
          <a:bodyPr vert="horz" wrap="square" lIns="91440" tIns="45720" rIns="91440" bIns="45720" numCol="1" anchor="t" anchorCtr="0" compatLnSpc="1">
            <a:prstTxWarp prst="textNoShape">
              <a:avLst/>
            </a:prstTxWarp>
            <a:spAutoFit/>
          </a:bodyPr>
          <a:lstStyle/>
          <a:p>
            <a:pPr>
              <a:defRPr/>
            </a:pPr>
            <a:r>
              <a:rPr lang="en-GB" dirty="0" smtClean="0">
                <a:latin typeface="Arial" charset="0"/>
                <a:cs typeface="Arial" charset="0"/>
              </a:rPr>
              <a:t>Peace on Earth, Good Will to Men</a:t>
            </a:r>
          </a:p>
        </p:txBody>
      </p:sp>
      <p:sp>
        <p:nvSpPr>
          <p:cNvPr id="3" name="Text Placeholder 2"/>
          <p:cNvSpPr>
            <a:spLocks noGrp="1"/>
          </p:cNvSpPr>
          <p:nvPr>
            <p:ph type="body" idx="1"/>
          </p:nvPr>
        </p:nvSpPr>
        <p:spPr>
          <a:xfrm>
            <a:off x="457200" y="1524000"/>
            <a:ext cx="8229600" cy="5080000"/>
          </a:xfrm>
        </p:spPr>
        <p:txBody>
          <a:bodyPr vert="horz" wrap="square" lIns="91440" tIns="45720" rIns="91440" bIns="45720" numCol="1" anchor="t" anchorCtr="0" compatLnSpc="1">
            <a:prstTxWarp prst="textNoShape">
              <a:avLst/>
            </a:prstTxWarp>
          </a:bodyPr>
          <a:lstStyle/>
          <a:p>
            <a:pPr algn="ctr"/>
            <a:r>
              <a:rPr lang="en-US" sz="4400" dirty="0">
                <a:effectLst/>
              </a:rPr>
              <a:t>Glory to God in the highest</a:t>
            </a:r>
            <a:r>
              <a:rPr lang="en-US" sz="4400" dirty="0" smtClean="0">
                <a:effectLst/>
              </a:rPr>
              <a:t>!</a:t>
            </a:r>
            <a:endParaRPr lang="en-GB" sz="4400" dirty="0">
              <a:effectLst/>
            </a:endParaRPr>
          </a:p>
          <a:p>
            <a:pPr algn="ctr"/>
            <a:r>
              <a:rPr lang="en-US" sz="4400" dirty="0">
                <a:effectLst/>
              </a:rPr>
              <a:t>Peace on earth!</a:t>
            </a:r>
            <a:endParaRPr lang="en-GB" sz="4400" dirty="0">
              <a:effectLst/>
            </a:endParaRPr>
          </a:p>
          <a:p>
            <a:pPr algn="ctr"/>
            <a:r>
              <a:rPr lang="en-US" sz="4400" dirty="0">
                <a:effectLst/>
              </a:rPr>
              <a:t>Good will to men!</a:t>
            </a:r>
            <a:endParaRPr lang="en-GB" sz="4400" dirty="0">
              <a:effectLst/>
            </a:endParaRPr>
          </a:p>
          <a:p>
            <a:pPr>
              <a:buFont typeface="Webdings" panose="05030102010509060703" pitchFamily="18" charset="2"/>
              <a:buNone/>
              <a:defRPr/>
            </a:pPr>
            <a:endParaRPr lang="en-GB" dirty="0" smtClean="0">
              <a:latin typeface="Arial" charset="0"/>
              <a:cs typeface="Arial" charset="0"/>
            </a:endParaRPr>
          </a:p>
        </p:txBody>
      </p:sp>
    </p:spTree>
    <p:extLst>
      <p:ext uri="{BB962C8B-B14F-4D97-AF65-F5344CB8AC3E}">
        <p14:creationId xmlns:p14="http://schemas.microsoft.com/office/powerpoint/2010/main" val="1987925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523875"/>
          </a:xfrm>
        </p:spPr>
        <p:txBody>
          <a:bodyPr vert="horz" wrap="square" lIns="91440" tIns="45720" rIns="91440" bIns="45720" numCol="1" anchor="t" anchorCtr="0" compatLnSpc="1">
            <a:prstTxWarp prst="textNoShape">
              <a:avLst/>
            </a:prstTxWarp>
            <a:spAutoFit/>
          </a:bodyPr>
          <a:lstStyle/>
          <a:p>
            <a:pPr>
              <a:defRPr/>
            </a:pPr>
            <a:r>
              <a:rPr lang="en-GB" dirty="0" smtClean="0">
                <a:latin typeface="Arial" charset="0"/>
                <a:cs typeface="Arial" charset="0"/>
              </a:rPr>
              <a:t>Peace on Earth, Good Will to Men</a:t>
            </a:r>
          </a:p>
        </p:txBody>
      </p:sp>
      <p:sp>
        <p:nvSpPr>
          <p:cNvPr id="3" name="Text Placeholder 2"/>
          <p:cNvSpPr>
            <a:spLocks noGrp="1"/>
          </p:cNvSpPr>
          <p:nvPr>
            <p:ph type="body" idx="1"/>
          </p:nvPr>
        </p:nvSpPr>
        <p:spPr>
          <a:xfrm>
            <a:off x="457200" y="1524000"/>
            <a:ext cx="8229600" cy="5080000"/>
          </a:xfrm>
        </p:spPr>
        <p:txBody>
          <a:bodyPr vert="horz" wrap="square" lIns="91440" tIns="45720" rIns="91440" bIns="45720" numCol="1" anchor="t" anchorCtr="0" compatLnSpc="1">
            <a:prstTxWarp prst="textNoShape">
              <a:avLst/>
            </a:prstTxWarp>
          </a:bodyPr>
          <a:lstStyle/>
          <a:p>
            <a:r>
              <a:rPr lang="en-US" dirty="0" smtClean="0">
                <a:effectLst/>
              </a:rPr>
              <a:t>Jesus’ birth means that</a:t>
            </a:r>
          </a:p>
          <a:p>
            <a:endParaRPr lang="en-US" dirty="0">
              <a:effectLst/>
            </a:endParaRPr>
          </a:p>
          <a:p>
            <a:r>
              <a:rPr lang="en-US" dirty="0" smtClean="0">
                <a:effectLst/>
              </a:rPr>
              <a:t>Peace </a:t>
            </a:r>
            <a:r>
              <a:rPr lang="en-US" dirty="0">
                <a:effectLst/>
              </a:rPr>
              <a:t>with God</a:t>
            </a:r>
          </a:p>
          <a:p>
            <a:r>
              <a:rPr lang="en-US" dirty="0">
                <a:effectLst/>
              </a:rPr>
              <a:t>Peace with others</a:t>
            </a:r>
          </a:p>
          <a:p>
            <a:r>
              <a:rPr lang="en-US" dirty="0">
                <a:effectLst/>
              </a:rPr>
              <a:t>Peace in our </a:t>
            </a:r>
            <a:r>
              <a:rPr lang="en-US" dirty="0" smtClean="0">
                <a:effectLst/>
              </a:rPr>
              <a:t>hearts</a:t>
            </a:r>
          </a:p>
          <a:p>
            <a:endParaRPr lang="en-US" dirty="0">
              <a:effectLst/>
            </a:endParaRPr>
          </a:p>
          <a:p>
            <a:r>
              <a:rPr lang="en-US" dirty="0" smtClean="0">
                <a:effectLst/>
              </a:rPr>
              <a:t>is possible if we accept his free gift of salvation.</a:t>
            </a:r>
            <a:endParaRPr lang="en-GB" dirty="0">
              <a:effectLst/>
            </a:endParaRPr>
          </a:p>
        </p:txBody>
      </p:sp>
    </p:spTree>
    <p:extLst>
      <p:ext uri="{BB962C8B-B14F-4D97-AF65-F5344CB8AC3E}">
        <p14:creationId xmlns:p14="http://schemas.microsoft.com/office/powerpoint/2010/main" val="155739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523875"/>
          </a:xfrm>
        </p:spPr>
        <p:txBody>
          <a:bodyPr vert="horz" wrap="square" lIns="91440" tIns="45720" rIns="91440" bIns="45720" numCol="1" anchor="t" anchorCtr="0" compatLnSpc="1">
            <a:prstTxWarp prst="textNoShape">
              <a:avLst/>
            </a:prstTxWarp>
            <a:spAutoFit/>
          </a:bodyPr>
          <a:lstStyle/>
          <a:p>
            <a:pPr>
              <a:defRPr/>
            </a:pPr>
            <a:r>
              <a:rPr lang="en-GB" dirty="0" smtClean="0">
                <a:latin typeface="Arial" charset="0"/>
                <a:cs typeface="Arial" charset="0"/>
              </a:rPr>
              <a:t>Peace on Earth, Good Will to Men</a:t>
            </a:r>
          </a:p>
        </p:txBody>
      </p:sp>
      <p:sp>
        <p:nvSpPr>
          <p:cNvPr id="3" name="Text Placeholder 2"/>
          <p:cNvSpPr>
            <a:spLocks noGrp="1"/>
          </p:cNvSpPr>
          <p:nvPr>
            <p:ph type="body" idx="1"/>
          </p:nvPr>
        </p:nvSpPr>
        <p:spPr>
          <a:xfrm>
            <a:off x="457200" y="1524000"/>
            <a:ext cx="8229600" cy="5080000"/>
          </a:xfrm>
        </p:spPr>
        <p:txBody>
          <a:bodyPr vert="horz" wrap="square" lIns="91440" tIns="45720" rIns="91440" bIns="45720" numCol="1" anchor="t" anchorCtr="0" compatLnSpc="1">
            <a:prstTxWarp prst="textNoShape">
              <a:avLst/>
            </a:prstTxWarp>
          </a:bodyPr>
          <a:lstStyle/>
          <a:p>
            <a:r>
              <a:rPr lang="en-GB" sz="2400" dirty="0" smtClean="0">
                <a:latin typeface="Arial" charset="0"/>
                <a:cs typeface="Arial" charset="0"/>
              </a:rPr>
              <a:t>Gospel of St</a:t>
            </a:r>
            <a:r>
              <a:rPr lang="en-GB" sz="2400" dirty="0">
                <a:latin typeface="Arial" charset="0"/>
                <a:cs typeface="Arial" charset="0"/>
              </a:rPr>
              <a:t>. </a:t>
            </a:r>
            <a:r>
              <a:rPr lang="en-GB" sz="2400" dirty="0" smtClean="0">
                <a:latin typeface="Arial" charset="0"/>
                <a:cs typeface="Arial" charset="0"/>
              </a:rPr>
              <a:t>Luke </a:t>
            </a:r>
            <a:r>
              <a:rPr lang="en-GB" sz="2400" dirty="0">
                <a:latin typeface="Arial" charset="0"/>
                <a:cs typeface="Arial" charset="0"/>
              </a:rPr>
              <a:t>2:1-21 </a:t>
            </a:r>
            <a:r>
              <a:rPr lang="en-GB" sz="2400" dirty="0" smtClean="0">
                <a:effectLst/>
              </a:rPr>
              <a:t>The </a:t>
            </a:r>
            <a:r>
              <a:rPr lang="en-GB" sz="2400" dirty="0">
                <a:effectLst/>
              </a:rPr>
              <a:t>birth of Jesus</a:t>
            </a:r>
          </a:p>
          <a:p>
            <a:r>
              <a:rPr lang="en-GB" sz="2400" b="1" dirty="0">
                <a:effectLst/>
              </a:rPr>
              <a:t>2 </a:t>
            </a:r>
            <a:r>
              <a:rPr lang="en-GB" sz="2400" dirty="0">
                <a:effectLst/>
              </a:rPr>
              <a:t>In those days Caesar Augustus issued a decree that a census should be taken of the entire Roman world. </a:t>
            </a:r>
            <a:r>
              <a:rPr lang="en-GB" sz="2400" b="1" baseline="30000" dirty="0">
                <a:effectLst/>
              </a:rPr>
              <a:t>2 </a:t>
            </a:r>
            <a:r>
              <a:rPr lang="en-GB" sz="2400" dirty="0">
                <a:effectLst/>
              </a:rPr>
              <a:t>(This was the first census that took place </a:t>
            </a:r>
            <a:r>
              <a:rPr lang="en-GB" sz="2400" dirty="0" smtClean="0">
                <a:effectLst/>
              </a:rPr>
              <a:t>while</a:t>
            </a:r>
            <a:r>
              <a:rPr lang="en-GB" sz="2400" dirty="0">
                <a:effectLst/>
              </a:rPr>
              <a:t> </a:t>
            </a:r>
            <a:r>
              <a:rPr lang="en-GB" sz="2400" dirty="0" err="1">
                <a:effectLst/>
              </a:rPr>
              <a:t>Quirinius</a:t>
            </a:r>
            <a:r>
              <a:rPr lang="en-GB" sz="2400" dirty="0">
                <a:effectLst/>
              </a:rPr>
              <a:t> was governor of Syria.) </a:t>
            </a:r>
            <a:r>
              <a:rPr lang="en-GB" sz="2400" b="1" baseline="30000" dirty="0">
                <a:effectLst/>
              </a:rPr>
              <a:t>3 </a:t>
            </a:r>
            <a:r>
              <a:rPr lang="en-GB" sz="2400" dirty="0">
                <a:effectLst/>
              </a:rPr>
              <a:t>And everyone went to their own town to register.</a:t>
            </a:r>
          </a:p>
          <a:p>
            <a:r>
              <a:rPr lang="en-GB" sz="2400" b="1" baseline="30000" dirty="0">
                <a:effectLst/>
              </a:rPr>
              <a:t>4 </a:t>
            </a:r>
            <a:r>
              <a:rPr lang="en-GB" sz="2400" dirty="0">
                <a:effectLst/>
              </a:rPr>
              <a:t>So Joseph also went up from the town of Nazareth in Galilee to Judea, to Bethlehem the town of David, because he belonged to the house and line of David. </a:t>
            </a:r>
            <a:r>
              <a:rPr lang="en-GB" sz="2400" b="1" baseline="30000" dirty="0">
                <a:effectLst/>
              </a:rPr>
              <a:t>5 </a:t>
            </a:r>
            <a:r>
              <a:rPr lang="en-GB" sz="2400" dirty="0">
                <a:effectLst/>
              </a:rPr>
              <a:t>He went there to register with Mary, who was pledged to be married to him and was expecting a child. </a:t>
            </a:r>
            <a:r>
              <a:rPr lang="en-GB" sz="2400" b="1" baseline="30000" dirty="0">
                <a:effectLst/>
              </a:rPr>
              <a:t>6 </a:t>
            </a:r>
            <a:r>
              <a:rPr lang="en-GB" sz="2400" dirty="0">
                <a:effectLst/>
              </a:rPr>
              <a:t>While they were there, the time came for the baby to be born, </a:t>
            </a:r>
            <a:r>
              <a:rPr lang="en-GB" sz="2400" b="1" baseline="30000" dirty="0">
                <a:effectLst/>
              </a:rPr>
              <a:t>7 </a:t>
            </a:r>
            <a:r>
              <a:rPr lang="en-GB" sz="2400" dirty="0">
                <a:effectLst/>
              </a:rPr>
              <a:t>and she gave birth to her firstborn, a son. </a:t>
            </a:r>
            <a:endParaRPr lang="en-GB" sz="2400" dirty="0" smtClean="0">
              <a:latin typeface="Arial" charset="0"/>
              <a:cs typeface="Arial" charset="0"/>
            </a:endParaRPr>
          </a:p>
        </p:txBody>
      </p:sp>
    </p:spTree>
    <p:extLst>
      <p:ext uri="{BB962C8B-B14F-4D97-AF65-F5344CB8AC3E}">
        <p14:creationId xmlns:p14="http://schemas.microsoft.com/office/powerpoint/2010/main" val="3621791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523875"/>
          </a:xfrm>
        </p:spPr>
        <p:txBody>
          <a:bodyPr vert="horz" wrap="square" lIns="91440" tIns="45720" rIns="91440" bIns="45720" numCol="1" anchor="t" anchorCtr="0" compatLnSpc="1">
            <a:prstTxWarp prst="textNoShape">
              <a:avLst/>
            </a:prstTxWarp>
            <a:spAutoFit/>
          </a:bodyPr>
          <a:lstStyle/>
          <a:p>
            <a:pPr>
              <a:defRPr/>
            </a:pPr>
            <a:r>
              <a:rPr lang="en-GB" dirty="0" smtClean="0">
                <a:latin typeface="Arial" charset="0"/>
                <a:cs typeface="Arial" charset="0"/>
              </a:rPr>
              <a:t>Peace on Earth, Good Will to Men</a:t>
            </a:r>
          </a:p>
        </p:txBody>
      </p:sp>
      <p:sp>
        <p:nvSpPr>
          <p:cNvPr id="3" name="Text Placeholder 2"/>
          <p:cNvSpPr>
            <a:spLocks noGrp="1"/>
          </p:cNvSpPr>
          <p:nvPr>
            <p:ph type="body" idx="1"/>
          </p:nvPr>
        </p:nvSpPr>
        <p:spPr>
          <a:xfrm>
            <a:off x="457200" y="1524000"/>
            <a:ext cx="8229600" cy="5080000"/>
          </a:xfrm>
        </p:spPr>
        <p:txBody>
          <a:bodyPr vert="horz" wrap="square" lIns="91440" tIns="45720" rIns="91440" bIns="45720" numCol="1" anchor="t" anchorCtr="0" compatLnSpc="1">
            <a:prstTxWarp prst="textNoShape">
              <a:avLst/>
            </a:prstTxWarp>
          </a:bodyPr>
          <a:lstStyle/>
          <a:p>
            <a:r>
              <a:rPr lang="en-GB" sz="2400" dirty="0">
                <a:effectLst/>
              </a:rPr>
              <a:t>She wrapped him in cloths and placed him in a manger, because there was no guest room available for </a:t>
            </a:r>
            <a:r>
              <a:rPr lang="en-GB" sz="2400" dirty="0" smtClean="0">
                <a:effectLst/>
              </a:rPr>
              <a:t>them.</a:t>
            </a:r>
          </a:p>
          <a:p>
            <a:r>
              <a:rPr lang="en-GB" sz="2400" b="1" baseline="30000" dirty="0">
                <a:effectLst/>
              </a:rPr>
              <a:t>8 </a:t>
            </a:r>
            <a:r>
              <a:rPr lang="en-GB" sz="2400" dirty="0">
                <a:effectLst/>
              </a:rPr>
              <a:t>And there were shepherds living out in the fields near by, keeping watch over their flocks at night. </a:t>
            </a:r>
            <a:r>
              <a:rPr lang="en-GB" sz="2400" b="1" baseline="30000" dirty="0">
                <a:effectLst/>
              </a:rPr>
              <a:t>9 </a:t>
            </a:r>
            <a:r>
              <a:rPr lang="en-GB" sz="2400" dirty="0">
                <a:effectLst/>
              </a:rPr>
              <a:t>An angel of the Lord appeared to them, and the glory of the Lord shone around them, and they were terrified. </a:t>
            </a:r>
            <a:r>
              <a:rPr lang="en-GB" sz="2400" b="1" baseline="30000" dirty="0">
                <a:effectLst/>
              </a:rPr>
              <a:t>10 </a:t>
            </a:r>
            <a:r>
              <a:rPr lang="en-GB" sz="2400" dirty="0">
                <a:effectLst/>
              </a:rPr>
              <a:t>But the angel said to them, ‘Do not be afraid. I bring you good news that will cause great joy for all the people.</a:t>
            </a:r>
            <a:r>
              <a:rPr lang="en-GB" dirty="0">
                <a:effectLst/>
              </a:rPr>
              <a:t> </a:t>
            </a:r>
            <a:endParaRPr lang="en-GB" dirty="0" smtClean="0">
              <a:effectLst/>
            </a:endParaRPr>
          </a:p>
          <a:p>
            <a:r>
              <a:rPr lang="en-US" sz="2400" b="1" baseline="30000" dirty="0">
                <a:effectLst/>
              </a:rPr>
              <a:t>11 </a:t>
            </a:r>
            <a:r>
              <a:rPr lang="en-US" sz="2400" dirty="0">
                <a:effectLst/>
              </a:rPr>
              <a:t>Today in the town of David a </a:t>
            </a:r>
            <a:r>
              <a:rPr lang="en-US" sz="2400" dirty="0" err="1">
                <a:effectLst/>
              </a:rPr>
              <a:t>Saviour</a:t>
            </a:r>
            <a:r>
              <a:rPr lang="en-US" sz="2400" dirty="0">
                <a:effectLst/>
              </a:rPr>
              <a:t> has been born to you; he is the Messiah, the Lord. </a:t>
            </a:r>
            <a:r>
              <a:rPr lang="en-US" sz="2400" b="1" baseline="30000" dirty="0">
                <a:effectLst/>
              </a:rPr>
              <a:t>12 </a:t>
            </a:r>
            <a:r>
              <a:rPr lang="en-US" sz="2400" dirty="0">
                <a:effectLst/>
              </a:rPr>
              <a:t>This will be a sign to you: you will find a baby wrapped in cloths and lying in a manger</a:t>
            </a:r>
            <a:r>
              <a:rPr lang="en-US" sz="2400" dirty="0" smtClean="0">
                <a:effectLst/>
              </a:rPr>
              <a:t>.’</a:t>
            </a:r>
            <a:endParaRPr lang="en-US" sz="2400" dirty="0">
              <a:effectLst/>
            </a:endParaRPr>
          </a:p>
        </p:txBody>
      </p:sp>
    </p:spTree>
    <p:extLst>
      <p:ext uri="{BB962C8B-B14F-4D97-AF65-F5344CB8AC3E}">
        <p14:creationId xmlns:p14="http://schemas.microsoft.com/office/powerpoint/2010/main" val="14787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523875"/>
          </a:xfrm>
        </p:spPr>
        <p:txBody>
          <a:bodyPr vert="horz" wrap="square" lIns="91440" tIns="45720" rIns="91440" bIns="45720" numCol="1" anchor="t" anchorCtr="0" compatLnSpc="1">
            <a:prstTxWarp prst="textNoShape">
              <a:avLst/>
            </a:prstTxWarp>
            <a:spAutoFit/>
          </a:bodyPr>
          <a:lstStyle/>
          <a:p>
            <a:pPr>
              <a:defRPr/>
            </a:pPr>
            <a:r>
              <a:rPr lang="en-GB" dirty="0" smtClean="0">
                <a:latin typeface="Arial" charset="0"/>
                <a:cs typeface="Arial" charset="0"/>
              </a:rPr>
              <a:t>Peace on Earth, Good Will to Men</a:t>
            </a:r>
          </a:p>
        </p:txBody>
      </p:sp>
      <p:sp>
        <p:nvSpPr>
          <p:cNvPr id="3" name="Text Placeholder 2"/>
          <p:cNvSpPr>
            <a:spLocks noGrp="1"/>
          </p:cNvSpPr>
          <p:nvPr>
            <p:ph type="body" idx="1"/>
          </p:nvPr>
        </p:nvSpPr>
        <p:spPr>
          <a:xfrm>
            <a:off x="457200" y="1524000"/>
            <a:ext cx="8229600" cy="5080000"/>
          </a:xfrm>
        </p:spPr>
        <p:txBody>
          <a:bodyPr vert="horz" wrap="square" lIns="91440" tIns="45720" rIns="91440" bIns="45720" numCol="1" anchor="t" anchorCtr="0" compatLnSpc="1">
            <a:prstTxWarp prst="textNoShape">
              <a:avLst/>
            </a:prstTxWarp>
          </a:bodyPr>
          <a:lstStyle/>
          <a:p>
            <a:r>
              <a:rPr lang="en-US" sz="2400" b="1" baseline="30000" dirty="0" smtClean="0">
                <a:effectLst/>
              </a:rPr>
              <a:t>13</a:t>
            </a:r>
            <a:r>
              <a:rPr lang="en-US" sz="2400" b="1" baseline="30000" dirty="0">
                <a:effectLst/>
              </a:rPr>
              <a:t> </a:t>
            </a:r>
            <a:r>
              <a:rPr lang="en-US" sz="2400" dirty="0">
                <a:effectLst/>
              </a:rPr>
              <a:t>Suddenly a great company of the heavenly host appeared with the angel, praising God and saying</a:t>
            </a:r>
            <a:r>
              <a:rPr lang="en-US" sz="2400" dirty="0" smtClean="0">
                <a:effectLst/>
              </a:rPr>
              <a:t>,</a:t>
            </a:r>
          </a:p>
          <a:p>
            <a:endParaRPr lang="en-US" sz="2400" dirty="0">
              <a:effectLst/>
            </a:endParaRPr>
          </a:p>
          <a:p>
            <a:pPr algn="ctr"/>
            <a:r>
              <a:rPr lang="en-US" sz="2400" b="1" baseline="30000" dirty="0">
                <a:effectLst/>
              </a:rPr>
              <a:t>14 </a:t>
            </a:r>
            <a:r>
              <a:rPr lang="en-US" sz="2400" dirty="0" smtClean="0">
                <a:effectLst/>
              </a:rPr>
              <a:t>‘Glory </a:t>
            </a:r>
            <a:r>
              <a:rPr lang="en-US" sz="2400" dirty="0">
                <a:effectLst/>
              </a:rPr>
              <a:t>to God in the highest</a:t>
            </a:r>
            <a:r>
              <a:rPr lang="en-US" sz="2400" dirty="0" smtClean="0">
                <a:effectLst/>
              </a:rPr>
              <a:t>,</a:t>
            </a:r>
            <a:r>
              <a:rPr lang="en-US" sz="2400" dirty="0"/>
              <a:t/>
            </a:r>
            <a:br>
              <a:rPr lang="en-US" sz="2400" dirty="0"/>
            </a:br>
            <a:r>
              <a:rPr lang="en-US" sz="2400" dirty="0">
                <a:effectLst/>
              </a:rPr>
              <a:t>And on earth </a:t>
            </a:r>
            <a:r>
              <a:rPr lang="en-US" sz="2400" dirty="0" smtClean="0">
                <a:effectLst/>
              </a:rPr>
              <a:t>peace, goodwill </a:t>
            </a:r>
            <a:r>
              <a:rPr lang="en-US" sz="2400" dirty="0">
                <a:effectLst/>
              </a:rPr>
              <a:t>toward men</a:t>
            </a:r>
            <a:r>
              <a:rPr lang="en-US" sz="2400" dirty="0" smtClean="0">
                <a:effectLst/>
              </a:rPr>
              <a:t>!’</a:t>
            </a:r>
          </a:p>
          <a:p>
            <a:pPr algn="ctr"/>
            <a:endParaRPr lang="en-US" sz="2400" dirty="0" smtClean="0">
              <a:effectLst/>
            </a:endParaRPr>
          </a:p>
          <a:p>
            <a:r>
              <a:rPr lang="en-US" sz="2400" b="1" baseline="30000" dirty="0">
                <a:effectLst/>
              </a:rPr>
              <a:t>15 </a:t>
            </a:r>
            <a:r>
              <a:rPr lang="en-US" sz="2400" dirty="0">
                <a:effectLst/>
              </a:rPr>
              <a:t>When the angels had left them and gone into heaven, the shepherds said to one another, ‘Let’s go to Bethlehem and see this thing that has happened, which the Lord has told us </a:t>
            </a:r>
            <a:r>
              <a:rPr lang="en-US" sz="2400" dirty="0" smtClean="0">
                <a:effectLst/>
              </a:rPr>
              <a:t>about.</a:t>
            </a:r>
            <a:endParaRPr lang="en-US" sz="2400" dirty="0">
              <a:effectLst/>
            </a:endParaRPr>
          </a:p>
        </p:txBody>
      </p:sp>
    </p:spTree>
    <p:extLst>
      <p:ext uri="{BB962C8B-B14F-4D97-AF65-F5344CB8AC3E}">
        <p14:creationId xmlns:p14="http://schemas.microsoft.com/office/powerpoint/2010/main" val="342464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523875"/>
          </a:xfrm>
        </p:spPr>
        <p:txBody>
          <a:bodyPr vert="horz" wrap="square" lIns="91440" tIns="45720" rIns="91440" bIns="45720" numCol="1" anchor="t" anchorCtr="0" compatLnSpc="1">
            <a:prstTxWarp prst="textNoShape">
              <a:avLst/>
            </a:prstTxWarp>
            <a:spAutoFit/>
          </a:bodyPr>
          <a:lstStyle/>
          <a:p>
            <a:pPr>
              <a:defRPr/>
            </a:pPr>
            <a:r>
              <a:rPr lang="en-GB" dirty="0" smtClean="0">
                <a:latin typeface="Arial" charset="0"/>
                <a:cs typeface="Arial" charset="0"/>
              </a:rPr>
              <a:t>Peace on Earth, Good Will to Men</a:t>
            </a:r>
          </a:p>
        </p:txBody>
      </p:sp>
      <p:sp>
        <p:nvSpPr>
          <p:cNvPr id="3" name="Text Placeholder 2"/>
          <p:cNvSpPr>
            <a:spLocks noGrp="1"/>
          </p:cNvSpPr>
          <p:nvPr>
            <p:ph type="body" idx="1"/>
          </p:nvPr>
        </p:nvSpPr>
        <p:spPr>
          <a:xfrm>
            <a:off x="457200" y="1524000"/>
            <a:ext cx="8229600" cy="5080000"/>
          </a:xfrm>
        </p:spPr>
        <p:txBody>
          <a:bodyPr vert="horz" wrap="square" lIns="91440" tIns="45720" rIns="91440" bIns="45720" numCol="1" anchor="t" anchorCtr="0" compatLnSpc="1">
            <a:prstTxWarp prst="textNoShape">
              <a:avLst/>
            </a:prstTxWarp>
          </a:bodyPr>
          <a:lstStyle/>
          <a:p>
            <a:r>
              <a:rPr lang="en-US" sz="2400" b="1" baseline="30000" dirty="0" smtClean="0">
                <a:effectLst/>
              </a:rPr>
              <a:t>16 </a:t>
            </a:r>
            <a:r>
              <a:rPr lang="en-US" sz="2400" dirty="0" smtClean="0">
                <a:effectLst/>
              </a:rPr>
              <a:t>So they hurried off and found Mary and Joseph, and the baby, who was lying in the manger. </a:t>
            </a:r>
          </a:p>
          <a:p>
            <a:r>
              <a:rPr lang="en-US" sz="2400" b="1" baseline="30000" dirty="0" smtClean="0">
                <a:effectLst/>
              </a:rPr>
              <a:t>17 </a:t>
            </a:r>
            <a:r>
              <a:rPr lang="en-US" sz="2400" dirty="0" smtClean="0">
                <a:effectLst/>
              </a:rPr>
              <a:t>When they had seen him, they spread the word concerning what had been told them about this child, </a:t>
            </a:r>
            <a:r>
              <a:rPr lang="en-US" sz="2400" b="1" baseline="30000" dirty="0" smtClean="0">
                <a:effectLst/>
              </a:rPr>
              <a:t>18 </a:t>
            </a:r>
            <a:r>
              <a:rPr lang="en-US" sz="2400" dirty="0" smtClean="0">
                <a:effectLst/>
              </a:rPr>
              <a:t>and all who heard it were amazed at what the shepherds said to them.</a:t>
            </a:r>
          </a:p>
          <a:p>
            <a:r>
              <a:rPr lang="en-US" sz="2400" b="1" baseline="30000" dirty="0" smtClean="0">
                <a:effectLst/>
              </a:rPr>
              <a:t>19 </a:t>
            </a:r>
            <a:r>
              <a:rPr lang="en-US" sz="2400" dirty="0" smtClean="0">
                <a:effectLst/>
              </a:rPr>
              <a:t>But Mary treasured up all these things and pondered them in her heart. </a:t>
            </a:r>
            <a:r>
              <a:rPr lang="en-US" sz="2400" b="1" baseline="30000" dirty="0" smtClean="0">
                <a:effectLst/>
              </a:rPr>
              <a:t>20 </a:t>
            </a:r>
            <a:r>
              <a:rPr lang="en-US" sz="2400" dirty="0" smtClean="0">
                <a:effectLst/>
              </a:rPr>
              <a:t>The shepherds returned, glorifying and praising God for all the things they had heard and seen, which were just as they had been told.</a:t>
            </a:r>
          </a:p>
          <a:p>
            <a:r>
              <a:rPr lang="en-US" sz="2400" b="1" baseline="30000" dirty="0" smtClean="0">
                <a:effectLst/>
              </a:rPr>
              <a:t>21 </a:t>
            </a:r>
            <a:r>
              <a:rPr lang="en-US" sz="2400" dirty="0" smtClean="0">
                <a:effectLst/>
              </a:rPr>
              <a:t>On the eighth day, when it was time to circumcise the child, he was named Jesus, the name the angel had given him before he was conceived.</a:t>
            </a:r>
          </a:p>
          <a:p>
            <a:endParaRPr lang="en-US" sz="2400" dirty="0">
              <a:effectLst/>
            </a:endParaRPr>
          </a:p>
        </p:txBody>
      </p:sp>
    </p:spTree>
    <p:extLst>
      <p:ext uri="{BB962C8B-B14F-4D97-AF65-F5344CB8AC3E}">
        <p14:creationId xmlns:p14="http://schemas.microsoft.com/office/powerpoint/2010/main" val="1886769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523875"/>
          </a:xfrm>
        </p:spPr>
        <p:txBody>
          <a:bodyPr vert="horz" wrap="square" lIns="91440" tIns="45720" rIns="91440" bIns="45720" numCol="1" anchor="t" anchorCtr="0" compatLnSpc="1">
            <a:prstTxWarp prst="textNoShape">
              <a:avLst/>
            </a:prstTxWarp>
            <a:spAutoFit/>
          </a:bodyPr>
          <a:lstStyle/>
          <a:p>
            <a:pPr>
              <a:defRPr/>
            </a:pPr>
            <a:r>
              <a:rPr lang="en-GB" dirty="0" smtClean="0">
                <a:latin typeface="Arial" charset="0"/>
                <a:cs typeface="Arial" charset="0"/>
              </a:rPr>
              <a:t>Peace on Earth, Good Will to Men</a:t>
            </a:r>
          </a:p>
        </p:txBody>
      </p:sp>
      <p:sp>
        <p:nvSpPr>
          <p:cNvPr id="3" name="Text Placeholder 2"/>
          <p:cNvSpPr>
            <a:spLocks noGrp="1"/>
          </p:cNvSpPr>
          <p:nvPr>
            <p:ph type="body" idx="1"/>
          </p:nvPr>
        </p:nvSpPr>
        <p:spPr>
          <a:xfrm>
            <a:off x="457200" y="1524000"/>
            <a:ext cx="8229600" cy="5080000"/>
          </a:xfrm>
        </p:spPr>
        <p:txBody>
          <a:bodyPr vert="horz" wrap="square" lIns="91440" tIns="45720" rIns="91440" bIns="45720" numCol="1" anchor="t" anchorCtr="0" compatLnSpc="1">
            <a:prstTxWarp prst="textNoShape">
              <a:avLst/>
            </a:prstTxWarp>
          </a:bodyPr>
          <a:lstStyle/>
          <a:p>
            <a:pPr algn="ctr"/>
            <a:r>
              <a:rPr lang="en-US" sz="4400" dirty="0">
                <a:effectLst/>
              </a:rPr>
              <a:t>Glory to God in the highest</a:t>
            </a:r>
            <a:r>
              <a:rPr lang="en-US" sz="4400" dirty="0" smtClean="0">
                <a:effectLst/>
              </a:rPr>
              <a:t>!</a:t>
            </a:r>
            <a:endParaRPr lang="en-GB" sz="4400" dirty="0">
              <a:effectLst/>
            </a:endParaRPr>
          </a:p>
          <a:p>
            <a:pPr algn="ctr"/>
            <a:r>
              <a:rPr lang="en-US" sz="4400" dirty="0">
                <a:effectLst/>
              </a:rPr>
              <a:t>Peace on earth!</a:t>
            </a:r>
            <a:endParaRPr lang="en-GB" sz="4400" dirty="0">
              <a:effectLst/>
            </a:endParaRPr>
          </a:p>
          <a:p>
            <a:pPr algn="ctr"/>
            <a:r>
              <a:rPr lang="en-US" sz="4400" dirty="0">
                <a:effectLst/>
              </a:rPr>
              <a:t>Good will to men!</a:t>
            </a:r>
            <a:endParaRPr lang="en-GB" sz="4400" dirty="0">
              <a:effectLst/>
            </a:endParaRPr>
          </a:p>
          <a:p>
            <a:pPr>
              <a:buFont typeface="Webdings" panose="05030102010509060703" pitchFamily="18" charset="2"/>
              <a:buNone/>
              <a:defRPr/>
            </a:pPr>
            <a:endParaRPr lang="en-GB" dirty="0" smtClean="0">
              <a:latin typeface="Arial" charset="0"/>
              <a:cs typeface="Arial" charset="0"/>
            </a:endParaRPr>
          </a:p>
        </p:txBody>
      </p:sp>
    </p:spTree>
    <p:extLst>
      <p:ext uri="{BB962C8B-B14F-4D97-AF65-F5344CB8AC3E}">
        <p14:creationId xmlns:p14="http://schemas.microsoft.com/office/powerpoint/2010/main" val="4255647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523875"/>
          </a:xfrm>
        </p:spPr>
        <p:txBody>
          <a:bodyPr vert="horz" wrap="square" lIns="91440" tIns="45720" rIns="91440" bIns="45720" numCol="1" anchor="t" anchorCtr="0" compatLnSpc="1">
            <a:prstTxWarp prst="textNoShape">
              <a:avLst/>
            </a:prstTxWarp>
            <a:spAutoFit/>
          </a:bodyPr>
          <a:lstStyle/>
          <a:p>
            <a:pPr>
              <a:defRPr/>
            </a:pPr>
            <a:r>
              <a:rPr lang="en-GB" dirty="0" smtClean="0">
                <a:latin typeface="Arial" charset="0"/>
                <a:cs typeface="Arial" charset="0"/>
              </a:rPr>
              <a:t>Peace on Earth, Good Will to Men</a:t>
            </a:r>
          </a:p>
        </p:txBody>
      </p:sp>
      <p:sp>
        <p:nvSpPr>
          <p:cNvPr id="3" name="Text Placeholder 2"/>
          <p:cNvSpPr>
            <a:spLocks noGrp="1"/>
          </p:cNvSpPr>
          <p:nvPr>
            <p:ph type="body" idx="1"/>
          </p:nvPr>
        </p:nvSpPr>
        <p:spPr>
          <a:xfrm>
            <a:off x="457200" y="1524000"/>
            <a:ext cx="8229600" cy="5080000"/>
          </a:xfrm>
        </p:spPr>
        <p:txBody>
          <a:bodyPr vert="horz" wrap="square" lIns="91440" tIns="45720" rIns="91440" bIns="45720" numCol="1" anchor="t" anchorCtr="0" compatLnSpc="1">
            <a:prstTxWarp prst="textNoShape">
              <a:avLst/>
            </a:prstTxWarp>
          </a:bodyPr>
          <a:lstStyle/>
          <a:p>
            <a:r>
              <a:rPr lang="en-US" sz="3200" b="1" dirty="0" smtClean="0">
                <a:effectLst/>
              </a:rPr>
              <a:t>Glory </a:t>
            </a:r>
            <a:r>
              <a:rPr lang="en-US" sz="3200" b="1" dirty="0">
                <a:effectLst/>
              </a:rPr>
              <a:t>to God in the highest</a:t>
            </a:r>
            <a:r>
              <a:rPr lang="en-US" sz="3200" b="1" dirty="0" smtClean="0">
                <a:effectLst/>
              </a:rPr>
              <a:t>!</a:t>
            </a:r>
          </a:p>
          <a:p>
            <a:endParaRPr lang="en-US" dirty="0">
              <a:effectLst/>
            </a:endParaRPr>
          </a:p>
          <a:p>
            <a:r>
              <a:rPr lang="en-US" dirty="0" smtClean="0">
                <a:effectLst/>
              </a:rPr>
              <a:t>No man will bring peace: not Tolstoy, not </a:t>
            </a:r>
            <a:r>
              <a:rPr lang="en-US" dirty="0" err="1" smtClean="0">
                <a:effectLst/>
              </a:rPr>
              <a:t>Ghandi</a:t>
            </a:r>
            <a:r>
              <a:rPr lang="en-US" dirty="0" smtClean="0">
                <a:effectLst/>
              </a:rPr>
              <a:t>, not Martin Luther King, Jr.</a:t>
            </a:r>
            <a:endParaRPr lang="en-US" dirty="0">
              <a:effectLst/>
            </a:endParaRPr>
          </a:p>
          <a:p>
            <a:r>
              <a:rPr lang="en-US" dirty="0" smtClean="0">
                <a:effectLst/>
              </a:rPr>
              <a:t>God initiated a rescue mission to reconcile us to himself.</a:t>
            </a:r>
          </a:p>
          <a:p>
            <a:r>
              <a:rPr lang="en-US" dirty="0">
                <a:effectLst/>
              </a:rPr>
              <a:t>Jesus, Jehovah or Yahweh saves! </a:t>
            </a:r>
            <a:r>
              <a:rPr lang="en-US" dirty="0" err="1" smtClean="0">
                <a:effectLst/>
              </a:rPr>
              <a:t>Yeshayahu</a:t>
            </a:r>
            <a:r>
              <a:rPr lang="en-US" dirty="0" smtClean="0">
                <a:effectLst/>
              </a:rPr>
              <a:t>: Joshua son of Nun, Isaiah, Jesus Christ</a:t>
            </a:r>
          </a:p>
          <a:p>
            <a:r>
              <a:rPr lang="en-US" dirty="0" smtClean="0">
                <a:effectLst/>
              </a:rPr>
              <a:t>Son of the Most High, Davidic Messianic King</a:t>
            </a:r>
            <a:endParaRPr lang="en-GB" dirty="0">
              <a:effectLst/>
            </a:endParaRPr>
          </a:p>
        </p:txBody>
      </p:sp>
    </p:spTree>
    <p:extLst>
      <p:ext uri="{BB962C8B-B14F-4D97-AF65-F5344CB8AC3E}">
        <p14:creationId xmlns:p14="http://schemas.microsoft.com/office/powerpoint/2010/main" val="65148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523875"/>
          </a:xfrm>
        </p:spPr>
        <p:txBody>
          <a:bodyPr vert="horz" wrap="square" lIns="91440" tIns="45720" rIns="91440" bIns="45720" numCol="1" anchor="t" anchorCtr="0" compatLnSpc="1">
            <a:prstTxWarp prst="textNoShape">
              <a:avLst/>
            </a:prstTxWarp>
            <a:spAutoFit/>
          </a:bodyPr>
          <a:lstStyle/>
          <a:p>
            <a:pPr>
              <a:defRPr/>
            </a:pPr>
            <a:r>
              <a:rPr lang="en-GB" dirty="0" smtClean="0">
                <a:latin typeface="Arial" charset="0"/>
                <a:cs typeface="Arial" charset="0"/>
              </a:rPr>
              <a:t>Peace on Earth, Good Will to Men</a:t>
            </a:r>
          </a:p>
        </p:txBody>
      </p:sp>
      <p:sp>
        <p:nvSpPr>
          <p:cNvPr id="3" name="Text Placeholder 2"/>
          <p:cNvSpPr>
            <a:spLocks noGrp="1"/>
          </p:cNvSpPr>
          <p:nvPr>
            <p:ph type="body" idx="1"/>
          </p:nvPr>
        </p:nvSpPr>
        <p:spPr>
          <a:xfrm>
            <a:off x="457200" y="1524000"/>
            <a:ext cx="8229600" cy="5080000"/>
          </a:xfrm>
        </p:spPr>
        <p:txBody>
          <a:bodyPr vert="horz" wrap="square" lIns="91440" tIns="45720" rIns="91440" bIns="45720" numCol="1" anchor="t" anchorCtr="0" compatLnSpc="1">
            <a:prstTxWarp prst="textNoShape">
              <a:avLst/>
            </a:prstTxWarp>
          </a:bodyPr>
          <a:lstStyle/>
          <a:p>
            <a:r>
              <a:rPr lang="en-US" sz="3200" b="1" dirty="0" smtClean="0">
                <a:effectLst/>
              </a:rPr>
              <a:t>Peace on earth!</a:t>
            </a:r>
          </a:p>
          <a:p>
            <a:endParaRPr lang="en-US" dirty="0">
              <a:effectLst/>
              <a:latin typeface="Arial" charset="0"/>
              <a:cs typeface="Arial" charset="0"/>
            </a:endParaRPr>
          </a:p>
          <a:p>
            <a:r>
              <a:rPr lang="en-US" dirty="0" err="1" smtClean="0">
                <a:latin typeface="Arial" charset="0"/>
                <a:cs typeface="Arial" charset="0"/>
              </a:rPr>
              <a:t>Ain’t</a:t>
            </a:r>
            <a:r>
              <a:rPr lang="en-US" dirty="0" smtClean="0">
                <a:latin typeface="Arial" charset="0"/>
                <a:cs typeface="Arial" charset="0"/>
              </a:rPr>
              <a:t> no peace on earth now! That’s for sure!</a:t>
            </a:r>
          </a:p>
          <a:p>
            <a:r>
              <a:rPr lang="en-US" dirty="0" smtClean="0">
                <a:latin typeface="Arial" charset="0"/>
                <a:cs typeface="Arial" charset="0"/>
              </a:rPr>
              <a:t>How to treat our enemies? “They may repent.”</a:t>
            </a:r>
          </a:p>
          <a:p>
            <a:r>
              <a:rPr lang="en-US" dirty="0" smtClean="0">
                <a:latin typeface="Arial" charset="0"/>
                <a:cs typeface="Arial" charset="0"/>
              </a:rPr>
              <a:t>The Myth of Redemptive Violence? Demonizing the enemy.</a:t>
            </a:r>
          </a:p>
          <a:p>
            <a:r>
              <a:rPr lang="en-US" dirty="0" smtClean="0">
                <a:latin typeface="Arial" charset="0"/>
                <a:cs typeface="Arial" charset="0"/>
              </a:rPr>
              <a:t>We were God’s enemies, but Christ came to die to reconcile us to God.</a:t>
            </a:r>
          </a:p>
          <a:p>
            <a:r>
              <a:rPr lang="en-US" dirty="0" smtClean="0">
                <a:latin typeface="Arial" charset="0"/>
                <a:cs typeface="Arial" charset="0"/>
              </a:rPr>
              <a:t>The Kingdom of God is among you!</a:t>
            </a:r>
          </a:p>
          <a:p>
            <a:r>
              <a:rPr lang="en-US" dirty="0" smtClean="0">
                <a:latin typeface="Arial" charset="0"/>
                <a:cs typeface="Arial" charset="0"/>
              </a:rPr>
              <a:t>No external peace now, but there will be.</a:t>
            </a:r>
          </a:p>
        </p:txBody>
      </p:sp>
    </p:spTree>
    <p:extLst>
      <p:ext uri="{BB962C8B-B14F-4D97-AF65-F5344CB8AC3E}">
        <p14:creationId xmlns:p14="http://schemas.microsoft.com/office/powerpoint/2010/main" val="390140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left)">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523875"/>
          </a:xfrm>
        </p:spPr>
        <p:txBody>
          <a:bodyPr vert="horz" wrap="square" lIns="91440" tIns="45720" rIns="91440" bIns="45720" numCol="1" anchor="t" anchorCtr="0" compatLnSpc="1">
            <a:prstTxWarp prst="textNoShape">
              <a:avLst/>
            </a:prstTxWarp>
            <a:spAutoFit/>
          </a:bodyPr>
          <a:lstStyle/>
          <a:p>
            <a:pPr>
              <a:defRPr/>
            </a:pPr>
            <a:r>
              <a:rPr lang="en-GB" dirty="0" smtClean="0">
                <a:latin typeface="Arial" charset="0"/>
                <a:cs typeface="Arial" charset="0"/>
              </a:rPr>
              <a:t>Peace on Earth, Good Will to Men</a:t>
            </a:r>
          </a:p>
        </p:txBody>
      </p:sp>
      <p:sp>
        <p:nvSpPr>
          <p:cNvPr id="3" name="Text Placeholder 2"/>
          <p:cNvSpPr>
            <a:spLocks noGrp="1"/>
          </p:cNvSpPr>
          <p:nvPr>
            <p:ph type="body" idx="1"/>
          </p:nvPr>
        </p:nvSpPr>
        <p:spPr>
          <a:xfrm>
            <a:off x="457200" y="1524000"/>
            <a:ext cx="8229600" cy="5080000"/>
          </a:xfrm>
        </p:spPr>
        <p:txBody>
          <a:bodyPr vert="horz" wrap="square" lIns="91440" tIns="45720" rIns="91440" bIns="45720" numCol="1" anchor="t" anchorCtr="0" compatLnSpc="1">
            <a:prstTxWarp prst="textNoShape">
              <a:avLst/>
            </a:prstTxWarp>
          </a:bodyPr>
          <a:lstStyle/>
          <a:p>
            <a:r>
              <a:rPr lang="en-US" sz="3200" b="1" dirty="0" smtClean="0">
                <a:effectLst/>
              </a:rPr>
              <a:t>Good will to men!</a:t>
            </a:r>
          </a:p>
          <a:p>
            <a:endParaRPr lang="en-US" dirty="0">
              <a:effectLst/>
            </a:endParaRPr>
          </a:p>
          <a:p>
            <a:r>
              <a:rPr lang="en-US" dirty="0" smtClean="0">
                <a:effectLst/>
              </a:rPr>
              <a:t>Good will to men or to men of good will?</a:t>
            </a:r>
          </a:p>
          <a:p>
            <a:r>
              <a:rPr lang="en-US" dirty="0" smtClean="0">
                <a:effectLst/>
              </a:rPr>
              <a:t>What difference does it make?</a:t>
            </a:r>
          </a:p>
          <a:p>
            <a:r>
              <a:rPr lang="en-US" dirty="0" smtClean="0">
                <a:effectLst/>
              </a:rPr>
              <a:t>The point is that God’s favor, His good will rests on those whom He has chosen, upon those who turn to him (repent).</a:t>
            </a:r>
          </a:p>
        </p:txBody>
      </p:sp>
    </p:spTree>
    <p:extLst>
      <p:ext uri="{BB962C8B-B14F-4D97-AF65-F5344CB8AC3E}">
        <p14:creationId xmlns:p14="http://schemas.microsoft.com/office/powerpoint/2010/main" val="1581207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CELBlack">
  <a:themeElements>
    <a:clrScheme name="">
      <a:dk1>
        <a:srgbClr val="333333"/>
      </a:dk1>
      <a:lt1>
        <a:srgbClr val="A9BDA9"/>
      </a:lt1>
      <a:dk2>
        <a:srgbClr val="004C2B"/>
      </a:dk2>
      <a:lt2>
        <a:srgbClr val="578963"/>
      </a:lt2>
      <a:accent1>
        <a:srgbClr val="FFCCCC"/>
      </a:accent1>
      <a:accent2>
        <a:srgbClr val="B3E1B3"/>
      </a:accent2>
      <a:accent3>
        <a:srgbClr val="D1DBD1"/>
      </a:accent3>
      <a:accent4>
        <a:srgbClr val="2A2A2A"/>
      </a:accent4>
      <a:accent5>
        <a:srgbClr val="FFE2E2"/>
      </a:accent5>
      <a:accent6>
        <a:srgbClr val="A2CCA2"/>
      </a:accent6>
      <a:hlink>
        <a:srgbClr val="BDD7E5"/>
      </a:hlink>
      <a:folHlink>
        <a:srgbClr val="D2AAD2"/>
      </a:folHlink>
    </a:clrScheme>
    <a:fontScheme name="StormyBlue">
      <a:majorFont>
        <a:latin typeface="Tahoma"/>
        <a:ea typeface=""/>
        <a:cs typeface=""/>
      </a:majorFont>
      <a:minorFont>
        <a:latin typeface="Times New Roman"/>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ormyBlu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ICELBlack</Template>
  <TotalTime>6425</TotalTime>
  <Words>357</Words>
  <Application>Microsoft Office PowerPoint</Application>
  <PresentationFormat>On-screen Show (4:3)</PresentationFormat>
  <Paragraphs>57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ICELBlack</vt:lpstr>
      <vt:lpstr>Peace on Earth, Good Will to Men</vt:lpstr>
      <vt:lpstr>Peace on Earth, Good Will to Men</vt:lpstr>
      <vt:lpstr>Peace on Earth, Good Will to Men</vt:lpstr>
      <vt:lpstr>Peace on Earth, Good Will to Men</vt:lpstr>
      <vt:lpstr>Peace on Earth, Good Will to Men</vt:lpstr>
      <vt:lpstr>Peace on Earth, Good Will to Men</vt:lpstr>
      <vt:lpstr>Peace on Earth, Good Will to Men</vt:lpstr>
      <vt:lpstr>Peace on Earth, Good Will to Men</vt:lpstr>
      <vt:lpstr>Peace on Earth, Good Will to Men</vt:lpstr>
      <vt:lpstr>Peace on Earth, Good Will to Men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 mertens</dc:creator>
  <cp:lastModifiedBy>christophe mertens</cp:lastModifiedBy>
  <cp:revision>23</cp:revision>
  <dcterms:created xsi:type="dcterms:W3CDTF">2016-12-20T21:57:23Z</dcterms:created>
  <dcterms:modified xsi:type="dcterms:W3CDTF">2016-12-25T22:20:42Z</dcterms:modified>
</cp:coreProperties>
</file>