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60" r:id="rId2"/>
    <p:sldId id="257" r:id="rId3"/>
    <p:sldId id="258" r:id="rId4"/>
    <p:sldId id="259" r:id="rId5"/>
    <p:sldId id="261" r:id="rId6"/>
    <p:sldId id="262" r:id="rId7"/>
    <p:sldId id="263" r:id="rId8"/>
    <p:sldId id="264" r:id="rId9"/>
    <p:sldId id="267" r:id="rId10"/>
    <p:sldId id="268" r:id="rId11"/>
    <p:sldId id="269" r:id="rId12"/>
    <p:sldId id="265" r:id="rId13"/>
    <p:sldId id="266" r:id="rId14"/>
    <p:sldId id="270" r:id="rId15"/>
    <p:sldId id="271" r:id="rId16"/>
    <p:sldId id="272" r:id="rId17"/>
    <p:sldId id="274" r:id="rId18"/>
    <p:sldId id="273" r:id="rId19"/>
    <p:sldId id="283" r:id="rId20"/>
    <p:sldId id="276" r:id="rId21"/>
    <p:sldId id="277" r:id="rId22"/>
    <p:sldId id="278" r:id="rId23"/>
    <p:sldId id="279" r:id="rId24"/>
    <p:sldId id="280" r:id="rId25"/>
    <p:sldId id="275" r:id="rId26"/>
    <p:sldId id="281" r:id="rId27"/>
    <p:sldId id="282" r:id="rId2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Arial" charset="0"/>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Arial" charset="0"/>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Arial" charset="0"/>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Arial" charset="0"/>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1284" y="17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cs typeface="Arial" charset="0"/>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cs typeface="Arial" charset="0"/>
              </a:defRPr>
            </a:lvl1pPr>
          </a:lstStyle>
          <a:p>
            <a:pPr>
              <a:defRPr/>
            </a:pPr>
            <a:fld id="{AAE3603B-E5F0-4F62-9746-B38F1DFB2D54}" type="datetimeFigureOut">
              <a:rPr lang="en-GB"/>
              <a:pPr>
                <a:defRPr/>
              </a:pPr>
              <a:t>18/06/2016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cs typeface="Arial" charset="0"/>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1321A5E9-0715-4AF5-92E2-5F584C266879}" type="slidenum">
              <a:rPr lang="en-US" altLang="en-US"/>
              <a:pPr/>
              <a:t>‹nr.›</a:t>
            </a:fld>
            <a:endParaRPr lang="en-US" altLang="en-US"/>
          </a:p>
        </p:txBody>
      </p:sp>
    </p:spTree>
    <p:extLst>
      <p:ext uri="{BB962C8B-B14F-4D97-AF65-F5344CB8AC3E}">
        <p14:creationId xmlns:p14="http://schemas.microsoft.com/office/powerpoint/2010/main" val="30121321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bwMode="auto">
          <a:xfrm>
            <a:off x="762000" y="1143000"/>
            <a:ext cx="7772400" cy="11430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defRPr/>
            </a:lvl1pPr>
          </a:lstStyle>
          <a:p>
            <a:r>
              <a:rPr lang="nl-NL" smtClean="0"/>
              <a:t>Klik om de stijl te bewerken</a:t>
            </a:r>
            <a:endParaRPr lang="en-US"/>
          </a:p>
        </p:txBody>
      </p:sp>
      <p:sp>
        <p:nvSpPr>
          <p:cNvPr id="2051" name="Rectangle 3"/>
          <p:cNvSpPr>
            <a:spLocks noGrp="1" noChangeArrowheads="1"/>
          </p:cNvSpPr>
          <p:nvPr>
            <p:ph type="subTitle" idx="1"/>
          </p:nvPr>
        </p:nvSpPr>
        <p:spPr bwMode="auto">
          <a:xfrm>
            <a:off x="1447800" y="3124200"/>
            <a:ext cx="6400800"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defRPr/>
            </a:lvl1pPr>
          </a:lstStyle>
          <a:p>
            <a:r>
              <a:rPr lang="nl-NL" smtClean="0"/>
              <a:t>Klik om de ondertitelstijl van het model te bewerken</a:t>
            </a:r>
            <a:endParaRPr lang="en-US"/>
          </a:p>
        </p:txBody>
      </p:sp>
    </p:spTree>
    <p:extLst>
      <p:ext uri="{BB962C8B-B14F-4D97-AF65-F5344CB8AC3E}">
        <p14:creationId xmlns:p14="http://schemas.microsoft.com/office/powerpoint/2010/main" val="1006069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1600200"/>
            <a:ext cx="8229600" cy="4525963"/>
          </a:xfrm>
          <a:prstGeom prst="rect">
            <a:avLst/>
          </a:prstGeo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7201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a:prstGeom prst="rect">
            <a:avLst/>
          </a:prstGeo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a:prstGeom prst="rect">
            <a:avLst/>
          </a:prstGeo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4084128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el en teks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2800" b="1">
                <a:latin typeface="Arial" pitchFamily="34" charset="0"/>
                <a:cs typeface="Arial" pitchFamily="34" charset="0"/>
              </a:defRPr>
            </a:lvl1pPr>
          </a:lstStyle>
          <a:p>
            <a:r>
              <a:rPr lang="nl-NL" smtClean="0"/>
              <a:t>Klik om de stijl te bewerken</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dirty="0"/>
          </a:p>
        </p:txBody>
      </p:sp>
    </p:spTree>
    <p:extLst>
      <p:ext uri="{BB962C8B-B14F-4D97-AF65-F5344CB8AC3E}">
        <p14:creationId xmlns:p14="http://schemas.microsoft.com/office/powerpoint/2010/main" val="189161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sz="2800" b="1">
                <a:latin typeface="Arial" pitchFamily="34" charset="0"/>
                <a:cs typeface="Arial" pitchFamily="34" charset="0"/>
              </a:defRPr>
            </a:lvl1pPr>
          </a:lstStyle>
          <a:p>
            <a:r>
              <a:rPr lang="nl-NL" smtClean="0"/>
              <a:t>Klik om de stijl te bewerken</a:t>
            </a:r>
            <a:endParaRPr lang="nl-NL" dirty="0"/>
          </a:p>
        </p:txBody>
      </p:sp>
      <p:sp>
        <p:nvSpPr>
          <p:cNvPr id="3" name="Tijdelijke aanduiding voor inhoud 2"/>
          <p:cNvSpPr>
            <a:spLocks noGrp="1"/>
          </p:cNvSpPr>
          <p:nvPr>
            <p:ph idx="1"/>
          </p:nvPr>
        </p:nvSpPr>
        <p:spPr>
          <a:xfrm>
            <a:off x="457200" y="1600200"/>
            <a:ext cx="8229600"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1048556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Tree>
    <p:extLst>
      <p:ext uri="{BB962C8B-B14F-4D97-AF65-F5344CB8AC3E}">
        <p14:creationId xmlns:p14="http://schemas.microsoft.com/office/powerpoint/2010/main" val="2293797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404089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742282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Tree>
    <p:extLst>
      <p:ext uri="{BB962C8B-B14F-4D97-AF65-F5344CB8AC3E}">
        <p14:creationId xmlns:p14="http://schemas.microsoft.com/office/powerpoint/2010/main" val="2761497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037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3914903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smtClean="0"/>
              <a:t>Klik op het pictogram als u een afbeelding wilt toevoegen</a:t>
            </a:r>
            <a:endParaRPr lang="nl-NL" noProof="0" smtClean="0"/>
          </a:p>
        </p:txBody>
      </p:sp>
      <p:sp>
        <p:nvSpPr>
          <p:cNvPr id="4" name="Tijdelijke aanduiding voor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2497884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026" name="Picture 2" descr="vogel"/>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740650" y="6381750"/>
            <a:ext cx="58102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3"/>
          <p:cNvSpPr txBox="1">
            <a:spLocks noChangeArrowheads="1"/>
          </p:cNvSpPr>
          <p:nvPr/>
        </p:nvSpPr>
        <p:spPr bwMode="auto">
          <a:xfrm>
            <a:off x="8278813" y="6375400"/>
            <a:ext cx="757237" cy="366713"/>
          </a:xfrm>
          <a:prstGeom prst="rect">
            <a:avLst/>
          </a:prstGeom>
          <a:noFill/>
          <a:ln>
            <a:noFill/>
          </a:ln>
          <a:effectLs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auto" hangingPunct="1">
              <a:spcBef>
                <a:spcPct val="50000"/>
              </a:spcBef>
              <a:spcAft>
                <a:spcPts val="0"/>
              </a:spcAft>
              <a:defRPr/>
            </a:pPr>
            <a:r>
              <a:rPr lang="en-GB" sz="1800" b="1" smtClean="0">
                <a:solidFill>
                  <a:srgbClr val="FFFFFF"/>
                </a:solidFill>
                <a:latin typeface="Arial" charset="0"/>
                <a:cs typeface="+mn-cs"/>
              </a:rPr>
              <a:t>ICEL</a:t>
            </a:r>
          </a:p>
        </p:txBody>
      </p:sp>
    </p:spTree>
  </p:cSld>
  <p:clrMap bg1="lt1" tx1="dk1" bg2="lt2" tx2="dk2" accent1="accent1" accent2="accent2" accent3="accent3" accent4="accent4" accent5="accent5" accent6="accent6" hlink="hlink" folHlink="folHlink"/>
  <p:sldLayoutIdLst>
    <p:sldLayoutId id="2147483724"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mj-lt"/>
          <a:ea typeface="+mj-ea"/>
          <a:cs typeface="+mj-cs"/>
        </a:defRPr>
      </a:lvl1pPr>
      <a:lvl2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2pPr>
      <a:lvl3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3pPr>
      <a:lvl4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4pPr>
      <a:lvl5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5pPr>
      <a:lvl6pPr marL="4572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6pPr>
      <a:lvl7pPr marL="9144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7pPr>
      <a:lvl8pPr marL="13716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8pPr>
      <a:lvl9pPr marL="18288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9pPr>
    </p:titleStyle>
    <p:bodyStyle>
      <a:lvl1pPr marL="342900" indent="-342900" algn="l" rtl="0" eaLnBrk="1" fontAlgn="base" hangingPunct="1">
        <a:spcBef>
          <a:spcPct val="20000"/>
        </a:spcBef>
        <a:spcAft>
          <a:spcPct val="0"/>
        </a:spcAft>
        <a:buClr>
          <a:srgbClr val="FFCC66"/>
        </a:buClr>
        <a:buFont typeface="Webdings" pitchFamily="18" charset="2"/>
        <a:defRPr kumimoji="1" sz="2800">
          <a:solidFill>
            <a:srgbClr val="FFFFFF"/>
          </a:solidFill>
          <a:effectLst>
            <a:outerShdw blurRad="38100" dist="38100" dir="2700000" algn="tl">
              <a:srgbClr val="578963"/>
            </a:outerShdw>
          </a:effectLst>
          <a:latin typeface="+mn-lt"/>
          <a:ea typeface="+mn-ea"/>
          <a:cs typeface="+mn-cs"/>
        </a:defRPr>
      </a:lvl1pPr>
      <a:lvl2pPr marL="742950" indent="-285750" algn="l" rtl="0" eaLnBrk="1" fontAlgn="base" hangingPunct="1">
        <a:spcBef>
          <a:spcPct val="20000"/>
        </a:spcBef>
        <a:spcAft>
          <a:spcPct val="0"/>
        </a:spcAft>
        <a:buClr>
          <a:srgbClr val="FFCC66"/>
        </a:buClr>
        <a:buFont typeface="Webdings" pitchFamily="18" charset="2"/>
        <a:defRPr kumimoji="1" sz="2400">
          <a:solidFill>
            <a:srgbClr val="FFFFFF"/>
          </a:solidFill>
          <a:effectLst>
            <a:outerShdw blurRad="38100" dist="38100" dir="2700000" algn="tl">
              <a:srgbClr val="578963"/>
            </a:outerShdw>
          </a:effectLst>
          <a:latin typeface="+mn-lt"/>
        </a:defRPr>
      </a:lvl2pPr>
      <a:lvl3pPr marL="1143000" indent="-228600" algn="l" rtl="0" eaLnBrk="1" fontAlgn="base" hangingPunct="1">
        <a:spcBef>
          <a:spcPct val="20000"/>
        </a:spcBef>
        <a:spcAft>
          <a:spcPct val="0"/>
        </a:spcAft>
        <a:buClr>
          <a:srgbClr val="FFCC66"/>
        </a:buClr>
        <a:buFont typeface="Webdings" pitchFamily="18" charset="2"/>
        <a:defRPr kumimoji="1" sz="2000">
          <a:solidFill>
            <a:srgbClr val="FFFFFF"/>
          </a:solidFill>
          <a:effectLst>
            <a:outerShdw blurRad="38100" dist="38100" dir="2700000" algn="tl">
              <a:srgbClr val="578963"/>
            </a:outerShdw>
          </a:effectLst>
          <a:latin typeface="+mn-lt"/>
        </a:defRPr>
      </a:lvl3pPr>
      <a:lvl4pPr marL="16002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4pPr>
      <a:lvl5pPr marL="20574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5pPr>
      <a:lvl6pPr marL="25146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6pPr>
      <a:lvl7pPr marL="29718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7pPr>
      <a:lvl8pPr marL="34290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8pPr>
      <a:lvl9pPr marL="38862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04664"/>
            <a:ext cx="8229600" cy="1143000"/>
          </a:xfrm>
        </p:spPr>
        <p:txBody>
          <a:bodyPr/>
          <a:lstStyle/>
          <a:p>
            <a:r>
              <a:rPr lang="nl-NL" dirty="0">
                <a:latin typeface="DJB Mess in My Head" panose="02000800000000000000" pitchFamily="2" charset="0"/>
              </a:rPr>
              <a:t>Familie Brandes–</a:t>
            </a:r>
            <a:br>
              <a:rPr lang="nl-NL" dirty="0">
                <a:latin typeface="DJB Mess in My Head" panose="02000800000000000000" pitchFamily="2" charset="0"/>
              </a:rPr>
            </a:br>
            <a:r>
              <a:rPr lang="nl-NL" dirty="0"/>
              <a:t>Patrick, Mariëtte, Joëlle, Manouk </a:t>
            </a:r>
            <a:r>
              <a:rPr lang="nl-NL" dirty="0" err="1"/>
              <a:t>and</a:t>
            </a:r>
            <a:r>
              <a:rPr lang="nl-NL" dirty="0"/>
              <a:t> Yoran</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1720" y="1700808"/>
            <a:ext cx="503764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0599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395536" y="1124744"/>
            <a:ext cx="4032448" cy="5184576"/>
          </a:xfrm>
        </p:spPr>
        <p:txBody>
          <a:bodyPr>
            <a:noAutofit/>
          </a:bodyPr>
          <a:lstStyle/>
          <a:p>
            <a:pPr marL="0" indent="0">
              <a:buNone/>
            </a:pPr>
            <a:endParaRPr lang="en-US" sz="2600" dirty="0" smtClean="0"/>
          </a:p>
          <a:p>
            <a:pPr marL="0" indent="0">
              <a:buNone/>
            </a:pPr>
            <a:r>
              <a:rPr lang="en-US" sz="2600" dirty="0" smtClean="0">
                <a:latin typeface="+mj-lt"/>
              </a:rPr>
              <a:t>Oh </a:t>
            </a:r>
            <a:r>
              <a:rPr lang="en-US" sz="2600" dirty="0" smtClean="0">
                <a:latin typeface="+mj-lt"/>
              </a:rPr>
              <a:t>I follow I will follow just the way I am</a:t>
            </a:r>
          </a:p>
          <a:p>
            <a:pPr marL="0" indent="0">
              <a:buNone/>
            </a:pPr>
            <a:r>
              <a:rPr lang="en-US" sz="2600" dirty="0" smtClean="0">
                <a:latin typeface="+mj-lt"/>
              </a:rPr>
              <a:t>I will follow I will follow just the way I am</a:t>
            </a:r>
          </a:p>
          <a:p>
            <a:pPr marL="0" indent="0">
              <a:buNone/>
            </a:pPr>
            <a:endParaRPr lang="en-US" sz="2600" dirty="0" smtClean="0">
              <a:latin typeface="+mj-lt"/>
            </a:endParaRPr>
          </a:p>
          <a:p>
            <a:pPr marL="0" indent="0">
              <a:buNone/>
            </a:pPr>
            <a:r>
              <a:rPr lang="en-US" sz="2600" dirty="0" smtClean="0">
                <a:latin typeface="+mj-lt"/>
              </a:rPr>
              <a:t>I met a Man with of many words</a:t>
            </a:r>
          </a:p>
          <a:p>
            <a:pPr marL="0" indent="0">
              <a:buNone/>
            </a:pPr>
            <a:r>
              <a:rPr lang="en-US" sz="2600" dirty="0" smtClean="0">
                <a:latin typeface="+mj-lt"/>
              </a:rPr>
              <a:t>He had a heart for healing hidden hurts</a:t>
            </a:r>
          </a:p>
          <a:p>
            <a:pPr marL="0" indent="0">
              <a:buNone/>
            </a:pPr>
            <a:r>
              <a:rPr lang="en-US" sz="2600" dirty="0" smtClean="0"/>
              <a:t/>
            </a:r>
            <a:br>
              <a:rPr lang="en-US" sz="2600" dirty="0" smtClean="0"/>
            </a:br>
            <a:endParaRPr lang="en-US" sz="2600" dirty="0" smtClean="0"/>
          </a:p>
          <a:p>
            <a:pPr marL="0" indent="0">
              <a:buNone/>
            </a:pPr>
            <a:endParaRPr lang="en-US" sz="2600" dirty="0" smtClean="0"/>
          </a:p>
          <a:p>
            <a:endParaRPr lang="nl-NL" sz="2600" dirty="0"/>
          </a:p>
        </p:txBody>
      </p:sp>
      <p:sp>
        <p:nvSpPr>
          <p:cNvPr id="5" name="Titel 1"/>
          <p:cNvSpPr>
            <a:spLocks noGrp="1"/>
          </p:cNvSpPr>
          <p:nvPr>
            <p:ph type="title"/>
          </p:nvPr>
        </p:nvSpPr>
        <p:spPr>
          <a:xfrm>
            <a:off x="467544" y="476672"/>
            <a:ext cx="8229600" cy="792088"/>
          </a:xfrm>
        </p:spPr>
        <p:txBody>
          <a:bodyPr>
            <a:normAutofit/>
          </a:bodyPr>
          <a:lstStyle/>
          <a:p>
            <a:r>
              <a:rPr lang="nl-NL" sz="3200" dirty="0">
                <a:latin typeface="DJB Mess in My Head" panose="02000800000000000000" pitchFamily="2" charset="0"/>
              </a:rPr>
              <a:t>T</a:t>
            </a:r>
            <a:r>
              <a:rPr lang="nl-NL" sz="3200" dirty="0" smtClean="0">
                <a:latin typeface="DJB Mess in My Head" panose="02000800000000000000" pitchFamily="2" charset="0"/>
              </a:rPr>
              <a:t>he way I </a:t>
            </a:r>
            <a:r>
              <a:rPr lang="nl-NL" sz="3200" dirty="0" err="1" smtClean="0">
                <a:latin typeface="DJB Mess in My Head" panose="02000800000000000000" pitchFamily="2" charset="0"/>
              </a:rPr>
              <a:t>am</a:t>
            </a:r>
            <a:endParaRPr lang="nl-NL" sz="3200" dirty="0">
              <a:latin typeface="DJB Mess in My Head" panose="02000800000000000000" pitchFamily="2" charset="0"/>
            </a:endParaRPr>
          </a:p>
        </p:txBody>
      </p:sp>
      <p:sp>
        <p:nvSpPr>
          <p:cNvPr id="6" name="Tijdelijke aanduiding voor inhoud 5"/>
          <p:cNvSpPr>
            <a:spLocks noGrp="1"/>
          </p:cNvSpPr>
          <p:nvPr>
            <p:ph sz="half" idx="2"/>
          </p:nvPr>
        </p:nvSpPr>
        <p:spPr>
          <a:xfrm>
            <a:off x="4644008" y="1340768"/>
            <a:ext cx="4248472" cy="5040560"/>
          </a:xfrm>
        </p:spPr>
        <p:txBody>
          <a:bodyPr>
            <a:noAutofit/>
          </a:bodyPr>
          <a:lstStyle/>
          <a:p>
            <a:pPr marL="0" indent="0">
              <a:buNone/>
            </a:pPr>
            <a:r>
              <a:rPr lang="en-US" sz="2600" dirty="0" smtClean="0">
                <a:latin typeface="+mj-lt"/>
              </a:rPr>
              <a:t>I </a:t>
            </a:r>
            <a:r>
              <a:rPr lang="en-US" sz="2600" dirty="0">
                <a:latin typeface="+mj-lt"/>
              </a:rPr>
              <a:t>was insecure but he assured</a:t>
            </a:r>
          </a:p>
          <a:p>
            <a:pPr marL="0" indent="0">
              <a:buNone/>
            </a:pPr>
            <a:r>
              <a:rPr lang="en-US" sz="2600" dirty="0">
                <a:latin typeface="+mj-lt"/>
              </a:rPr>
              <a:t>You follow me, you 'll be free like a bird</a:t>
            </a:r>
          </a:p>
          <a:p>
            <a:pPr marL="0" indent="0">
              <a:buNone/>
            </a:pPr>
            <a:endParaRPr lang="en-US" sz="2600" dirty="0" smtClean="0">
              <a:latin typeface="+mj-lt"/>
            </a:endParaRPr>
          </a:p>
          <a:p>
            <a:pPr marL="0" indent="0">
              <a:buNone/>
            </a:pPr>
            <a:r>
              <a:rPr lang="en-US" sz="2600" dirty="0" smtClean="0">
                <a:latin typeface="+mj-lt"/>
              </a:rPr>
              <a:t>Oh </a:t>
            </a:r>
            <a:r>
              <a:rPr lang="en-US" sz="2600" dirty="0">
                <a:latin typeface="+mj-lt"/>
              </a:rPr>
              <a:t>what difference does it make</a:t>
            </a:r>
          </a:p>
          <a:p>
            <a:pPr marL="0" indent="0">
              <a:buNone/>
            </a:pPr>
            <a:r>
              <a:rPr lang="en-US" sz="2600" dirty="0">
                <a:latin typeface="+mj-lt"/>
              </a:rPr>
              <a:t>to be good Samaritan</a:t>
            </a:r>
          </a:p>
          <a:p>
            <a:pPr marL="0" indent="0">
              <a:buNone/>
            </a:pPr>
            <a:r>
              <a:rPr lang="en-US" sz="2600" dirty="0">
                <a:latin typeface="+mj-lt"/>
              </a:rPr>
              <a:t>to have heaven on my mind</a:t>
            </a:r>
          </a:p>
          <a:p>
            <a:pPr marL="0" indent="0">
              <a:buNone/>
            </a:pPr>
            <a:r>
              <a:rPr lang="en-US" sz="2600" dirty="0">
                <a:latin typeface="+mj-lt"/>
              </a:rPr>
              <a:t>now I follow You the way I am</a:t>
            </a:r>
          </a:p>
          <a:p>
            <a:pPr marL="0" indent="0">
              <a:buNone/>
            </a:pPr>
            <a:r>
              <a:rPr lang="en-US" sz="2600" dirty="0"/>
              <a:t/>
            </a:r>
            <a:br>
              <a:rPr lang="en-US" sz="2600" dirty="0"/>
            </a:br>
            <a:r>
              <a:rPr lang="en-US" sz="2600" dirty="0"/>
              <a:t/>
            </a:r>
            <a:br>
              <a:rPr lang="en-US" sz="2600" dirty="0"/>
            </a:br>
            <a:endParaRPr lang="nl-NL" sz="2600" dirty="0"/>
          </a:p>
        </p:txBody>
      </p:sp>
    </p:spTree>
    <p:extLst>
      <p:ext uri="{BB962C8B-B14F-4D97-AF65-F5344CB8AC3E}">
        <p14:creationId xmlns:p14="http://schemas.microsoft.com/office/powerpoint/2010/main" val="592678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p:txBody>
          <a:bodyPr/>
          <a:lstStyle/>
          <a:p>
            <a:pPr marL="0" indent="0">
              <a:buNone/>
            </a:pPr>
            <a:r>
              <a:rPr lang="en-US" dirty="0">
                <a:latin typeface="+mj-lt"/>
              </a:rPr>
              <a:t>Oh the way He comes to me like water</a:t>
            </a:r>
          </a:p>
          <a:p>
            <a:pPr marL="0" indent="0">
              <a:buNone/>
            </a:pPr>
            <a:r>
              <a:rPr lang="en-US" dirty="0">
                <a:latin typeface="+mj-lt"/>
              </a:rPr>
              <a:t>the way He comes to me like waterfalls</a:t>
            </a:r>
          </a:p>
          <a:p>
            <a:pPr marL="0" indent="0">
              <a:buNone/>
            </a:pPr>
            <a:r>
              <a:rPr lang="en-US" dirty="0">
                <a:latin typeface="+mj-lt"/>
              </a:rPr>
              <a:t>Oh the way...</a:t>
            </a:r>
          </a:p>
          <a:p>
            <a:pPr marL="0" indent="0">
              <a:buNone/>
            </a:pPr>
            <a:r>
              <a:rPr lang="en-US" dirty="0">
                <a:latin typeface="+mj-lt"/>
              </a:rPr>
              <a:t>the way He comforts my soul</a:t>
            </a:r>
          </a:p>
          <a:p>
            <a:pPr marL="0" indent="0">
              <a:buNone/>
            </a:pPr>
            <a:endParaRPr lang="nl-NL" dirty="0"/>
          </a:p>
        </p:txBody>
      </p:sp>
      <p:sp>
        <p:nvSpPr>
          <p:cNvPr id="4" name="Tijdelijke aanduiding voor inhoud 3"/>
          <p:cNvSpPr>
            <a:spLocks noGrp="1"/>
          </p:cNvSpPr>
          <p:nvPr>
            <p:ph sz="half" idx="2"/>
          </p:nvPr>
        </p:nvSpPr>
        <p:spPr/>
        <p:txBody>
          <a:bodyPr/>
          <a:lstStyle/>
          <a:p>
            <a:pPr marL="0" indent="0">
              <a:buNone/>
            </a:pPr>
            <a:r>
              <a:rPr lang="en-US" dirty="0">
                <a:latin typeface="+mj-lt"/>
              </a:rPr>
              <a:t>He said something very small</a:t>
            </a:r>
          </a:p>
          <a:p>
            <a:pPr marL="0" indent="0">
              <a:buNone/>
            </a:pPr>
            <a:r>
              <a:rPr lang="en-US" dirty="0">
                <a:latin typeface="+mj-lt"/>
              </a:rPr>
              <a:t>something small but jet so beautiful</a:t>
            </a:r>
          </a:p>
          <a:p>
            <a:pPr marL="0" indent="0">
              <a:buNone/>
            </a:pPr>
            <a:r>
              <a:rPr lang="en-US" dirty="0">
                <a:latin typeface="+mj-lt"/>
              </a:rPr>
              <a:t>Only for you I give it all, </a:t>
            </a:r>
          </a:p>
          <a:p>
            <a:pPr marL="0" indent="0">
              <a:buNone/>
            </a:pPr>
            <a:r>
              <a:rPr lang="en-US" dirty="0">
                <a:latin typeface="+mj-lt"/>
              </a:rPr>
              <a:t>only for you I will endure it all</a:t>
            </a:r>
          </a:p>
          <a:p>
            <a:pPr marL="0" indent="0">
              <a:buNone/>
            </a:pPr>
            <a:endParaRPr lang="nl-NL" dirty="0"/>
          </a:p>
        </p:txBody>
      </p:sp>
      <p:sp>
        <p:nvSpPr>
          <p:cNvPr id="5" name="Titel 1"/>
          <p:cNvSpPr>
            <a:spLocks noGrp="1"/>
          </p:cNvSpPr>
          <p:nvPr>
            <p:ph type="title"/>
          </p:nvPr>
        </p:nvSpPr>
        <p:spPr>
          <a:xfrm>
            <a:off x="467544" y="548680"/>
            <a:ext cx="8229600" cy="850106"/>
          </a:xfrm>
        </p:spPr>
        <p:txBody>
          <a:bodyPr>
            <a:normAutofit/>
          </a:bodyPr>
          <a:lstStyle/>
          <a:p>
            <a:r>
              <a:rPr lang="nl-NL" sz="3200" dirty="0">
                <a:latin typeface="DJB Mess in My Head" panose="02000800000000000000" pitchFamily="2" charset="0"/>
              </a:rPr>
              <a:t>T</a:t>
            </a:r>
            <a:r>
              <a:rPr lang="nl-NL" sz="3200" dirty="0" smtClean="0">
                <a:latin typeface="DJB Mess in My Head" panose="02000800000000000000" pitchFamily="2" charset="0"/>
              </a:rPr>
              <a:t>he way I </a:t>
            </a:r>
            <a:r>
              <a:rPr lang="nl-NL" sz="3200" dirty="0" err="1" smtClean="0">
                <a:latin typeface="DJB Mess in My Head" panose="02000800000000000000" pitchFamily="2" charset="0"/>
              </a:rPr>
              <a:t>am</a:t>
            </a:r>
            <a:endParaRPr lang="nl-NL" sz="3200" dirty="0">
              <a:latin typeface="DJB Mess in My Head" panose="02000800000000000000" pitchFamily="2" charset="0"/>
            </a:endParaRPr>
          </a:p>
        </p:txBody>
      </p:sp>
    </p:spTree>
    <p:extLst>
      <p:ext uri="{BB962C8B-B14F-4D97-AF65-F5344CB8AC3E}">
        <p14:creationId xmlns:p14="http://schemas.microsoft.com/office/powerpoint/2010/main" val="2912781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77306" y="1600200"/>
            <a:ext cx="758938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1600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chor="b"/>
          <a:lstStyle/>
          <a:p>
            <a:r>
              <a:rPr lang="en-US" dirty="0">
                <a:effectLst/>
              </a:rPr>
              <a:t>Galatians </a:t>
            </a:r>
            <a:r>
              <a:rPr lang="en-US" dirty="0" smtClean="0">
                <a:effectLst/>
              </a:rPr>
              <a:t>1:3,4 “Grace </a:t>
            </a:r>
            <a:r>
              <a:rPr lang="en-US" dirty="0">
                <a:effectLst/>
              </a:rPr>
              <a:t>and peace to you from God our Father and the Lord Jesus Christ, </a:t>
            </a:r>
            <a:r>
              <a:rPr lang="en-US" dirty="0" smtClean="0">
                <a:effectLst/>
              </a:rPr>
              <a:t>who </a:t>
            </a:r>
            <a:r>
              <a:rPr lang="en-US" dirty="0">
                <a:effectLst/>
              </a:rPr>
              <a:t>gave Himself for our sins to rescue us from the present evil age, according to the will of our God and </a:t>
            </a:r>
            <a:r>
              <a:rPr lang="en-US" dirty="0" smtClean="0">
                <a:effectLst/>
              </a:rPr>
              <a:t>Father.”</a:t>
            </a:r>
            <a:endParaRPr lang="en-US" dirty="0">
              <a:effectLst/>
            </a:endParaRPr>
          </a:p>
          <a:p>
            <a:endParaRPr lang="nl-NL" dirty="0"/>
          </a:p>
        </p:txBody>
      </p:sp>
    </p:spTree>
    <p:extLst>
      <p:ext uri="{BB962C8B-B14F-4D97-AF65-F5344CB8AC3E}">
        <p14:creationId xmlns:p14="http://schemas.microsoft.com/office/powerpoint/2010/main" val="3513248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chor="t"/>
          <a:lstStyle/>
          <a:p>
            <a:r>
              <a:rPr lang="nl-NL" dirty="0" err="1" smtClean="0"/>
              <a:t>Meditation</a:t>
            </a:r>
            <a:r>
              <a:rPr lang="nl-NL" dirty="0" smtClean="0"/>
              <a:t>:</a:t>
            </a:r>
          </a:p>
          <a:p>
            <a:r>
              <a:rPr lang="nl-NL" dirty="0" err="1" smtClean="0"/>
              <a:t>Give</a:t>
            </a:r>
            <a:r>
              <a:rPr lang="nl-NL" dirty="0" smtClean="0"/>
              <a:t> in Gods hand </a:t>
            </a:r>
            <a:r>
              <a:rPr lang="nl-NL" dirty="0" err="1" smtClean="0"/>
              <a:t>what</a:t>
            </a:r>
            <a:r>
              <a:rPr lang="nl-NL" dirty="0" smtClean="0"/>
              <a:t> </a:t>
            </a:r>
            <a:r>
              <a:rPr lang="nl-NL" dirty="0" err="1" smtClean="0"/>
              <a:t>keeps</a:t>
            </a:r>
            <a:r>
              <a:rPr lang="nl-NL" dirty="0" smtClean="0"/>
              <a:t> </a:t>
            </a:r>
            <a:r>
              <a:rPr lang="nl-NL" dirty="0" err="1" smtClean="0"/>
              <a:t>you</a:t>
            </a:r>
            <a:r>
              <a:rPr lang="nl-NL" dirty="0" smtClean="0"/>
              <a:t> busy at </a:t>
            </a:r>
            <a:r>
              <a:rPr lang="nl-NL" dirty="0" err="1" smtClean="0"/>
              <a:t>the</a:t>
            </a:r>
            <a:r>
              <a:rPr lang="nl-NL" dirty="0" smtClean="0"/>
              <a:t> moment. </a:t>
            </a:r>
            <a:r>
              <a:rPr lang="nl-NL" dirty="0" err="1" smtClean="0"/>
              <a:t>Your</a:t>
            </a:r>
            <a:r>
              <a:rPr lang="nl-NL" dirty="0" smtClean="0"/>
              <a:t> </a:t>
            </a:r>
            <a:r>
              <a:rPr lang="nl-NL" dirty="0" err="1" smtClean="0"/>
              <a:t>main</a:t>
            </a:r>
            <a:r>
              <a:rPr lang="nl-NL" dirty="0" smtClean="0"/>
              <a:t> </a:t>
            </a:r>
            <a:r>
              <a:rPr lang="nl-NL" dirty="0" err="1" smtClean="0"/>
              <a:t>work</a:t>
            </a:r>
            <a:r>
              <a:rPr lang="nl-NL" dirty="0" smtClean="0"/>
              <a:t> </a:t>
            </a:r>
            <a:r>
              <a:rPr lang="nl-NL" dirty="0" err="1" smtClean="0"/>
              <a:t>and</a:t>
            </a:r>
            <a:r>
              <a:rPr lang="nl-NL" dirty="0" smtClean="0"/>
              <a:t> </a:t>
            </a:r>
            <a:r>
              <a:rPr lang="nl-NL" dirty="0" err="1" smtClean="0"/>
              <a:t>ministry</a:t>
            </a:r>
            <a:r>
              <a:rPr lang="nl-NL" dirty="0" smtClean="0"/>
              <a:t>.</a:t>
            </a:r>
          </a:p>
          <a:p>
            <a:r>
              <a:rPr lang="nl-NL" dirty="0" smtClean="0"/>
              <a:t>Invite </a:t>
            </a:r>
            <a:r>
              <a:rPr lang="nl-NL" dirty="0" err="1" smtClean="0"/>
              <a:t>Him</a:t>
            </a:r>
            <a:r>
              <a:rPr lang="nl-NL" dirty="0" smtClean="0"/>
              <a:t> </a:t>
            </a:r>
            <a:r>
              <a:rPr lang="nl-NL" dirty="0" err="1" smtClean="0"/>
              <a:t>to</a:t>
            </a:r>
            <a:r>
              <a:rPr lang="nl-NL" dirty="0" smtClean="0"/>
              <a:t> </a:t>
            </a:r>
            <a:r>
              <a:rPr lang="nl-NL" dirty="0" err="1" smtClean="0"/>
              <a:t>give</a:t>
            </a:r>
            <a:r>
              <a:rPr lang="nl-NL" dirty="0" smtClean="0"/>
              <a:t> </a:t>
            </a:r>
            <a:r>
              <a:rPr lang="nl-NL" dirty="0" err="1" smtClean="0"/>
              <a:t>you</a:t>
            </a:r>
            <a:r>
              <a:rPr lang="nl-NL" dirty="0" smtClean="0"/>
              <a:t> a </a:t>
            </a:r>
            <a:r>
              <a:rPr lang="nl-NL" dirty="0" err="1" smtClean="0"/>
              <a:t>fresh</a:t>
            </a:r>
            <a:r>
              <a:rPr lang="nl-NL" dirty="0" smtClean="0"/>
              <a:t> word.</a:t>
            </a:r>
            <a:endParaRPr lang="nl-NL" dirty="0"/>
          </a:p>
        </p:txBody>
      </p:sp>
    </p:spTree>
    <p:extLst>
      <p:ext uri="{BB962C8B-B14F-4D97-AF65-F5344CB8AC3E}">
        <p14:creationId xmlns:p14="http://schemas.microsoft.com/office/powerpoint/2010/main" val="3132583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chor="b"/>
          <a:lstStyle/>
          <a:p>
            <a:r>
              <a:rPr lang="nl-NL" dirty="0" err="1" smtClean="0"/>
              <a:t>Meditation</a:t>
            </a:r>
            <a:r>
              <a:rPr lang="nl-NL" dirty="0" smtClean="0"/>
              <a:t>:</a:t>
            </a:r>
          </a:p>
          <a:p>
            <a:r>
              <a:rPr lang="nl-NL" dirty="0" smtClean="0"/>
              <a:t>Make </a:t>
            </a:r>
            <a:r>
              <a:rPr lang="nl-NL" dirty="0" err="1" smtClean="0"/>
              <a:t>Jesus</a:t>
            </a:r>
            <a:r>
              <a:rPr lang="nl-NL" dirty="0" smtClean="0"/>
              <a:t> </a:t>
            </a:r>
            <a:r>
              <a:rPr lang="nl-NL" dirty="0" err="1" smtClean="0"/>
              <a:t>the</a:t>
            </a:r>
            <a:r>
              <a:rPr lang="nl-NL" dirty="0" smtClean="0"/>
              <a:t> King of </a:t>
            </a:r>
            <a:r>
              <a:rPr lang="nl-NL" dirty="0" err="1" smtClean="0"/>
              <a:t>your</a:t>
            </a:r>
            <a:r>
              <a:rPr lang="nl-NL" dirty="0" smtClean="0"/>
              <a:t> </a:t>
            </a:r>
            <a:r>
              <a:rPr lang="nl-NL" dirty="0" err="1" smtClean="0"/>
              <a:t>Heart</a:t>
            </a:r>
            <a:r>
              <a:rPr lang="nl-NL" dirty="0" smtClean="0"/>
              <a:t>.</a:t>
            </a:r>
          </a:p>
          <a:p>
            <a:r>
              <a:rPr lang="nl-NL" dirty="0" err="1" smtClean="0"/>
              <a:t>Ask</a:t>
            </a:r>
            <a:r>
              <a:rPr lang="nl-NL" dirty="0" smtClean="0"/>
              <a:t> God </a:t>
            </a:r>
            <a:r>
              <a:rPr lang="nl-NL" dirty="0" err="1" smtClean="0"/>
              <a:t>to</a:t>
            </a:r>
            <a:r>
              <a:rPr lang="nl-NL" dirty="0" smtClean="0"/>
              <a:t> </a:t>
            </a:r>
            <a:r>
              <a:rPr lang="nl-NL" dirty="0" err="1" smtClean="0"/>
              <a:t>reveal</a:t>
            </a:r>
            <a:r>
              <a:rPr lang="nl-NL" dirty="0" smtClean="0"/>
              <a:t> </a:t>
            </a:r>
            <a:r>
              <a:rPr lang="nl-NL" dirty="0" err="1" smtClean="0"/>
              <a:t>what</a:t>
            </a:r>
            <a:r>
              <a:rPr lang="nl-NL" dirty="0" smtClean="0"/>
              <a:t> is ruling over </a:t>
            </a:r>
            <a:r>
              <a:rPr lang="nl-NL" dirty="0" err="1" smtClean="0"/>
              <a:t>you</a:t>
            </a:r>
            <a:r>
              <a:rPr lang="nl-NL" dirty="0" smtClean="0"/>
              <a:t> </a:t>
            </a:r>
            <a:r>
              <a:rPr lang="nl-NL" dirty="0" err="1" smtClean="0"/>
              <a:t>and</a:t>
            </a:r>
            <a:r>
              <a:rPr lang="nl-NL" dirty="0" smtClean="0"/>
              <a:t> </a:t>
            </a:r>
            <a:r>
              <a:rPr lang="nl-NL" dirty="0" err="1" smtClean="0"/>
              <a:t>give</a:t>
            </a:r>
            <a:r>
              <a:rPr lang="nl-NL" dirty="0" smtClean="0"/>
              <a:t> </a:t>
            </a:r>
            <a:r>
              <a:rPr lang="nl-NL" dirty="0" err="1" smtClean="0"/>
              <a:t>it</a:t>
            </a:r>
            <a:r>
              <a:rPr lang="nl-NL" dirty="0" smtClean="0"/>
              <a:t> up, </a:t>
            </a:r>
            <a:r>
              <a:rPr lang="nl-NL" dirty="0" err="1" smtClean="0"/>
              <a:t>so</a:t>
            </a:r>
            <a:r>
              <a:rPr lang="nl-NL" dirty="0" smtClean="0"/>
              <a:t> </a:t>
            </a:r>
            <a:r>
              <a:rPr lang="nl-NL" dirty="0" err="1" smtClean="0"/>
              <a:t>there</a:t>
            </a:r>
            <a:r>
              <a:rPr lang="nl-NL" dirty="0" smtClean="0"/>
              <a:t> is a free room, a free </a:t>
            </a:r>
            <a:r>
              <a:rPr lang="nl-NL" dirty="0" err="1" smtClean="0"/>
              <a:t>dome</a:t>
            </a:r>
            <a:r>
              <a:rPr lang="nl-NL" dirty="0" smtClean="0"/>
              <a:t>, </a:t>
            </a:r>
            <a:r>
              <a:rPr lang="nl-NL" dirty="0" err="1" smtClean="0"/>
              <a:t>freedom</a:t>
            </a:r>
            <a:r>
              <a:rPr lang="nl-NL" dirty="0" smtClean="0"/>
              <a:t> </a:t>
            </a:r>
            <a:r>
              <a:rPr lang="nl-NL" dirty="0" err="1" smtClean="0"/>
              <a:t>to</a:t>
            </a:r>
            <a:r>
              <a:rPr lang="nl-NL" dirty="0" smtClean="0"/>
              <a:t> follow </a:t>
            </a:r>
            <a:r>
              <a:rPr lang="nl-NL" dirty="0" err="1" smtClean="0"/>
              <a:t>Jesus</a:t>
            </a:r>
            <a:r>
              <a:rPr lang="nl-NL" dirty="0" smtClean="0"/>
              <a:t> </a:t>
            </a:r>
            <a:r>
              <a:rPr lang="nl-NL" dirty="0" err="1" smtClean="0"/>
              <a:t>and</a:t>
            </a:r>
            <a:r>
              <a:rPr lang="nl-NL" dirty="0" smtClean="0"/>
              <a:t> </a:t>
            </a:r>
            <a:r>
              <a:rPr lang="nl-NL" dirty="0" err="1" smtClean="0"/>
              <a:t>become</a:t>
            </a:r>
            <a:r>
              <a:rPr lang="nl-NL" dirty="0" smtClean="0"/>
              <a:t> His </a:t>
            </a:r>
            <a:r>
              <a:rPr lang="nl-NL" dirty="0" err="1" smtClean="0"/>
              <a:t>disciple</a:t>
            </a:r>
            <a:r>
              <a:rPr lang="nl-NL" dirty="0" smtClean="0"/>
              <a:t>.</a:t>
            </a:r>
            <a:endParaRPr lang="nl-NL"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332656"/>
            <a:ext cx="4524375" cy="334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473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836712"/>
            <a:ext cx="8229600" cy="5289451"/>
          </a:xfrm>
        </p:spPr>
        <p:txBody>
          <a:bodyPr/>
          <a:lstStyle/>
          <a:p>
            <a:r>
              <a:rPr lang="en-US" dirty="0" smtClean="0">
                <a:effectLst/>
              </a:rPr>
              <a:t>“But </a:t>
            </a:r>
            <a:r>
              <a:rPr lang="en-US" dirty="0">
                <a:effectLst/>
              </a:rPr>
              <a:t>seek </a:t>
            </a:r>
            <a:r>
              <a:rPr lang="en-US" b="1" dirty="0">
                <a:effectLst/>
              </a:rPr>
              <a:t>first </a:t>
            </a:r>
            <a:r>
              <a:rPr lang="en-US" b="1" dirty="0" smtClean="0">
                <a:effectLst/>
              </a:rPr>
              <a:t>His Kingdom</a:t>
            </a:r>
            <a:r>
              <a:rPr lang="en-US" dirty="0" smtClean="0">
                <a:effectLst/>
              </a:rPr>
              <a:t> </a:t>
            </a:r>
            <a:r>
              <a:rPr lang="en-US" dirty="0">
                <a:effectLst/>
              </a:rPr>
              <a:t>and his righteousness, and all these things will be given to you as well</a:t>
            </a:r>
            <a:r>
              <a:rPr lang="en-US" dirty="0" smtClean="0">
                <a:effectLst/>
              </a:rPr>
              <a:t>.” </a:t>
            </a:r>
            <a:r>
              <a:rPr lang="en-US" dirty="0">
                <a:effectLst/>
              </a:rPr>
              <a:t>Matthew 6:32</a:t>
            </a:r>
          </a:p>
          <a:p>
            <a:endParaRPr lang="en-US" dirty="0">
              <a:effectLst/>
            </a:endParaRPr>
          </a:p>
          <a:p>
            <a:r>
              <a:rPr lang="en-US" dirty="0">
                <a:effectLst/>
              </a:rPr>
              <a:t>Matthew </a:t>
            </a:r>
            <a:r>
              <a:rPr lang="en-US" dirty="0" smtClean="0">
                <a:effectLst/>
              </a:rPr>
              <a:t>6:19 “Do </a:t>
            </a:r>
            <a:r>
              <a:rPr lang="en-US" dirty="0">
                <a:effectLst/>
              </a:rPr>
              <a:t>not store up for yourselves treasures on earth, where moth and </a:t>
            </a:r>
            <a:r>
              <a:rPr lang="en-US" dirty="0" smtClean="0">
                <a:effectLst/>
              </a:rPr>
              <a:t>rust destroy</a:t>
            </a:r>
            <a:r>
              <a:rPr lang="en-US" dirty="0">
                <a:effectLst/>
              </a:rPr>
              <a:t>, and where thieves break in and steal. 20But store up for yourselves treasures in heaven, where moth and rust do not destroy, and where thieves do not break in and steal. 21For where your treasure is, there your heart will be also</a:t>
            </a:r>
            <a:r>
              <a:rPr lang="en-US" dirty="0" smtClean="0">
                <a:effectLst/>
              </a:rPr>
              <a:t>.”</a:t>
            </a:r>
            <a:endParaRPr lang="en-US" dirty="0">
              <a:effectLst/>
            </a:endParaRPr>
          </a:p>
          <a:p>
            <a:endParaRPr lang="nl-NL" dirty="0"/>
          </a:p>
        </p:txBody>
      </p:sp>
    </p:spTree>
    <p:extLst>
      <p:ext uri="{BB962C8B-B14F-4D97-AF65-F5344CB8AC3E}">
        <p14:creationId xmlns:p14="http://schemas.microsoft.com/office/powerpoint/2010/main" val="2180815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NL" dirty="0" smtClean="0"/>
              <a:t>The </a:t>
            </a:r>
            <a:r>
              <a:rPr lang="nl-NL" dirty="0" err="1" smtClean="0"/>
              <a:t>Kingdom</a:t>
            </a:r>
            <a:r>
              <a:rPr lang="nl-NL" dirty="0" smtClean="0"/>
              <a:t> of God is putting </a:t>
            </a:r>
            <a:r>
              <a:rPr lang="nl-NL" dirty="0" err="1" smtClean="0"/>
              <a:t>Jesus</a:t>
            </a:r>
            <a:r>
              <a:rPr lang="nl-NL" dirty="0" smtClean="0"/>
              <a:t> on </a:t>
            </a:r>
            <a:r>
              <a:rPr lang="nl-NL" dirty="0" err="1" smtClean="0"/>
              <a:t>the</a:t>
            </a:r>
            <a:r>
              <a:rPr lang="nl-NL" dirty="0" smtClean="0"/>
              <a:t> </a:t>
            </a:r>
            <a:r>
              <a:rPr lang="nl-NL" dirty="0" err="1" smtClean="0"/>
              <a:t>throne</a:t>
            </a:r>
            <a:r>
              <a:rPr lang="nl-NL" dirty="0" smtClean="0"/>
              <a:t> of </a:t>
            </a:r>
            <a:r>
              <a:rPr lang="nl-NL" dirty="0" err="1" smtClean="0"/>
              <a:t>your</a:t>
            </a:r>
            <a:r>
              <a:rPr lang="nl-NL" dirty="0" smtClean="0"/>
              <a:t> </a:t>
            </a:r>
            <a:r>
              <a:rPr lang="nl-NL" dirty="0" err="1" smtClean="0"/>
              <a:t>heart</a:t>
            </a:r>
            <a:endParaRPr lang="nl-NL" dirty="0" smtClean="0"/>
          </a:p>
          <a:p>
            <a:endParaRPr lang="nl-NL" dirty="0"/>
          </a:p>
        </p:txBody>
      </p:sp>
    </p:spTree>
    <p:extLst>
      <p:ext uri="{BB962C8B-B14F-4D97-AF65-F5344CB8AC3E}">
        <p14:creationId xmlns:p14="http://schemas.microsoft.com/office/powerpoint/2010/main" val="2487008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idx="1"/>
          </p:nvPr>
        </p:nvSpPr>
        <p:spPr/>
        <p:txBody>
          <a:bodyPr anchor="b"/>
          <a:lstStyle/>
          <a:p>
            <a:r>
              <a:rPr lang="en-US" dirty="0"/>
              <a:t>Jesus said He always did “those things that please Him (Father God)” (John 8:29)</a:t>
            </a:r>
          </a:p>
          <a:p>
            <a:endParaRPr lang="en-US" dirty="0" smtClean="0"/>
          </a:p>
          <a:p>
            <a:endParaRPr lang="en-US" dirty="0"/>
          </a:p>
          <a:p>
            <a:r>
              <a:rPr lang="en-US" dirty="0" smtClean="0"/>
              <a:t>That’s </a:t>
            </a:r>
            <a:r>
              <a:rPr lang="en-US" dirty="0"/>
              <a:t>why God entrusted Jesus to be Ruler over all, to be the King of Kings and the Lord of Lords</a:t>
            </a:r>
            <a:r>
              <a:rPr lang="en-US" dirty="0" smtClean="0"/>
              <a:t>.</a:t>
            </a:r>
          </a:p>
          <a:p>
            <a:endParaRPr lang="en-US" dirty="0"/>
          </a:p>
          <a:p>
            <a:r>
              <a:rPr lang="en-US" dirty="0" smtClean="0"/>
              <a:t>We cannot worship Jesus without making him the King over our lives</a:t>
            </a:r>
            <a:endParaRPr lang="nl-NL" dirty="0"/>
          </a:p>
        </p:txBody>
      </p:sp>
    </p:spTree>
    <p:extLst>
      <p:ext uri="{BB962C8B-B14F-4D97-AF65-F5344CB8AC3E}">
        <p14:creationId xmlns:p14="http://schemas.microsoft.com/office/powerpoint/2010/main" val="3250916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55576" y="3068960"/>
            <a:ext cx="7772400" cy="1143000"/>
          </a:xfrm>
        </p:spPr>
        <p:txBody>
          <a:bodyPr/>
          <a:lstStyle/>
          <a:p>
            <a:r>
              <a:rPr lang="en-US" dirty="0">
                <a:effectLst/>
              </a:rPr>
              <a:t/>
            </a:r>
            <a:br>
              <a:rPr lang="en-US" dirty="0">
                <a:effectLst/>
              </a:rPr>
            </a:br>
            <a:r>
              <a:rPr lang="en-US" dirty="0">
                <a:effectLst/>
                <a:latin typeface="DJB Mess in My Head" panose="02000800000000000000" pitchFamily="2" charset="0"/>
              </a:rPr>
              <a:t>Seeking to please God and do His will</a:t>
            </a:r>
            <a:r>
              <a:rPr lang="en-US" dirty="0">
                <a:effectLst/>
              </a:rPr>
              <a:t/>
            </a:r>
            <a:br>
              <a:rPr lang="en-US" dirty="0">
                <a:effectLst/>
              </a:rPr>
            </a:br>
            <a:endParaRPr lang="nl-NL" dirty="0"/>
          </a:p>
        </p:txBody>
      </p:sp>
    </p:spTree>
    <p:extLst>
      <p:ext uri="{BB962C8B-B14F-4D97-AF65-F5344CB8AC3E}">
        <p14:creationId xmlns:p14="http://schemas.microsoft.com/office/powerpoint/2010/main" val="2773894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954107"/>
          </a:xfrm>
        </p:spPr>
        <p:txBody>
          <a:bodyPr vert="horz" wrap="square" lIns="91440" tIns="45720" rIns="91440" bIns="45720" numCol="1" anchor="t" anchorCtr="0" compatLnSpc="1">
            <a:prstTxWarp prst="textNoShape">
              <a:avLst/>
            </a:prstTxWarp>
            <a:spAutoFit/>
          </a:bodyPr>
          <a:lstStyle/>
          <a:p>
            <a:pPr>
              <a:defRPr/>
            </a:pPr>
            <a:r>
              <a:rPr lang="nl-NL" dirty="0">
                <a:latin typeface="DJB Mess in My Head" panose="02000800000000000000" pitchFamily="2" charset="0"/>
              </a:rPr>
              <a:t>Familie Brandes</a:t>
            </a:r>
            <a:r>
              <a:rPr lang="nl-NL" dirty="0"/>
              <a:t/>
            </a:r>
            <a:br>
              <a:rPr lang="nl-NL" dirty="0"/>
            </a:br>
            <a:r>
              <a:rPr lang="nl-NL" dirty="0" smtClean="0"/>
              <a:t>On </a:t>
            </a:r>
            <a:r>
              <a:rPr lang="nl-NL" dirty="0" err="1" smtClean="0"/>
              <a:t>our</a:t>
            </a:r>
            <a:r>
              <a:rPr lang="nl-NL" dirty="0" smtClean="0"/>
              <a:t> way </a:t>
            </a:r>
            <a:r>
              <a:rPr lang="nl-NL" dirty="0" err="1" smtClean="0"/>
              <a:t>to</a:t>
            </a:r>
            <a:r>
              <a:rPr lang="nl-NL" dirty="0" smtClean="0"/>
              <a:t> </a:t>
            </a:r>
            <a:r>
              <a:rPr lang="nl-NL" dirty="0" err="1" smtClean="0"/>
              <a:t>Paisley</a:t>
            </a:r>
            <a:r>
              <a:rPr lang="nl-NL" dirty="0" smtClean="0"/>
              <a:t>, Scotland</a:t>
            </a:r>
            <a:endParaRPr lang="en-GB" dirty="0" smtClean="0">
              <a:latin typeface="Arial" charset="0"/>
              <a:cs typeface="Arial" charset="0"/>
            </a:endParaRP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6775" y="2909888"/>
            <a:ext cx="487045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9704" y="1556792"/>
            <a:ext cx="6233053" cy="467479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11760" y="392015"/>
            <a:ext cx="6275040" cy="1930226"/>
          </a:xfrm>
        </p:spPr>
        <p:txBody>
          <a:bodyPr>
            <a:normAutofit/>
          </a:bodyPr>
          <a:lstStyle/>
          <a:p>
            <a:r>
              <a:rPr lang="nl-NL" dirty="0" err="1" smtClean="0">
                <a:latin typeface="DJB Mess in My Head" panose="02000800000000000000" pitchFamily="2" charset="0"/>
              </a:rPr>
              <a:t>Paisley</a:t>
            </a:r>
            <a:r>
              <a:rPr lang="nl-NL" dirty="0" smtClean="0">
                <a:latin typeface="DJB Mess in My Head" panose="02000800000000000000" pitchFamily="2" charset="0"/>
              </a:rPr>
              <a:t> </a:t>
            </a:r>
            <a:br>
              <a:rPr lang="nl-NL" dirty="0" smtClean="0">
                <a:latin typeface="DJB Mess in My Head" panose="02000800000000000000" pitchFamily="2" charset="0"/>
              </a:rPr>
            </a:br>
            <a:r>
              <a:rPr lang="nl-NL" sz="1600" dirty="0" smtClean="0">
                <a:latin typeface="DJB Mess in My Head" panose="02000800000000000000" pitchFamily="2" charset="0"/>
              </a:rPr>
              <a:t>–  </a:t>
            </a:r>
            <a:r>
              <a:rPr lang="nl-NL" sz="3200" dirty="0" smtClean="0">
                <a:latin typeface="DJB Mess in My Head" panose="02000800000000000000" pitchFamily="2" charset="0"/>
              </a:rPr>
              <a:t/>
            </a:r>
            <a:br>
              <a:rPr lang="nl-NL" sz="3200" dirty="0" smtClean="0">
                <a:latin typeface="DJB Mess in My Head" panose="02000800000000000000" pitchFamily="2" charset="0"/>
              </a:rPr>
            </a:br>
            <a:r>
              <a:rPr lang="nl-NL" sz="3200" dirty="0" smtClean="0">
                <a:latin typeface="DJB Mess in My Head" panose="02000800000000000000" pitchFamily="2" charset="0"/>
              </a:rPr>
              <a:t>vlakbij Glasgow</a:t>
            </a:r>
            <a:endParaRPr lang="nl-NL" sz="3200" dirty="0">
              <a:latin typeface="DJB Mess in My Head" panose="02000800000000000000" pitchFamily="2" charset="0"/>
            </a:endParaRPr>
          </a:p>
        </p:txBody>
      </p:sp>
      <p:pic>
        <p:nvPicPr>
          <p:cNvPr id="9221" name="Picture 5" descr="Image result for paisley de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561" y="268451"/>
            <a:ext cx="2143125" cy="2133601"/>
          </a:xfrm>
          <a:prstGeom prst="rect">
            <a:avLst/>
          </a:prstGeom>
          <a:noFill/>
          <a:extLst>
            <a:ext uri="{909E8E84-426E-40DD-AFC4-6F175D3DCCD1}">
              <a14:hiddenFill xmlns:a14="http://schemas.microsoft.com/office/drawing/2010/main">
                <a:solidFill>
                  <a:srgbClr val="FFFFFF"/>
                </a:solidFill>
              </a14:hiddenFill>
            </a:ext>
          </a:extLst>
        </p:spPr>
      </p:pic>
      <p:pic>
        <p:nvPicPr>
          <p:cNvPr id="9225" name="Picture 9" descr="http://www.theprintbrokers.com/wp-content/uploads/2011/08/Paisley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492896"/>
            <a:ext cx="8474465" cy="4237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179019"/>
      </p:ext>
    </p:extLst>
  </p:cSld>
  <p:clrMapOvr>
    <a:masterClrMapping/>
  </p:clrMapOvr>
  <mc:AlternateContent xmlns:mc="http://schemas.openxmlformats.org/markup-compatibility/2006" xmlns:p14="http://schemas.microsoft.com/office/powerpoint/2010/main">
    <mc:Choice Requires="p14">
      <p:transition spd="slow" p14:dur="2000" advTm="9330"/>
    </mc:Choice>
    <mc:Fallback xmlns="">
      <p:transition spd="slow" advTm="933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5" name="Afbeelding 4"/>
          <p:cNvPicPr>
            <a:picLocks noChangeAspect="1"/>
          </p:cNvPicPr>
          <p:nvPr/>
        </p:nvPicPr>
        <p:blipFill rotWithShape="1">
          <a:blip r:embed="rId2">
            <a:extLst>
              <a:ext uri="{28A0092B-C50C-407E-A947-70E740481C1C}">
                <a14:useLocalDpi xmlns:a14="http://schemas.microsoft.com/office/drawing/2010/main" val="0"/>
              </a:ext>
            </a:extLst>
          </a:blip>
          <a:srcRect t="16559" b="15855"/>
          <a:stretch/>
        </p:blipFill>
        <p:spPr>
          <a:xfrm>
            <a:off x="0" y="-200289"/>
            <a:ext cx="9144000" cy="4630281"/>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798" y="3459094"/>
            <a:ext cx="4392488" cy="3291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421333"/>
            <a:ext cx="4571798" cy="792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3418211"/>
      </p:ext>
    </p:extLst>
  </p:cSld>
  <p:clrMapOvr>
    <a:masterClrMapping/>
  </p:clrMapOvr>
  <mc:AlternateContent xmlns:mc="http://schemas.openxmlformats.org/markup-compatibility/2006" xmlns:p14="http://schemas.microsoft.com/office/powerpoint/2010/main">
    <mc:Choice Requires="p14">
      <p:transition spd="slow" p14:dur="2000" advTm="9278"/>
    </mc:Choice>
    <mc:Fallback xmlns="">
      <p:transition spd="slow" advTm="9278"/>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440" y="908720"/>
            <a:ext cx="8928992" cy="1143000"/>
          </a:xfrm>
        </p:spPr>
        <p:txBody>
          <a:bodyPr>
            <a:normAutofit/>
          </a:bodyPr>
          <a:lstStyle/>
          <a:p>
            <a:r>
              <a:rPr lang="nl-NL" sz="3200" dirty="0" smtClean="0">
                <a:latin typeface="DJB Mess in My Head" panose="02000800000000000000" pitchFamily="2" charset="0"/>
              </a:rPr>
              <a:t>Revival &amp; </a:t>
            </a:r>
            <a:r>
              <a:rPr lang="nl-NL" sz="3200" dirty="0" err="1" smtClean="0">
                <a:latin typeface="DJB Mess in My Head" panose="02000800000000000000" pitchFamily="2" charset="0"/>
              </a:rPr>
              <a:t>Worship</a:t>
            </a:r>
            <a:r>
              <a:rPr lang="nl-NL" sz="3200" dirty="0" smtClean="0">
                <a:latin typeface="DJB Mess in My Head" panose="02000800000000000000" pitchFamily="2" charset="0"/>
              </a:rPr>
              <a:t> DTS</a:t>
            </a:r>
            <a:endParaRPr lang="nl-NL" sz="3200" dirty="0">
              <a:latin typeface="DJB Mess in My Head" panose="02000800000000000000" pitchFamily="2" charset="0"/>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700808"/>
            <a:ext cx="734436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8746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76672"/>
            <a:ext cx="8229600" cy="1143000"/>
          </a:xfrm>
        </p:spPr>
        <p:txBody>
          <a:bodyPr>
            <a:normAutofit fontScale="90000"/>
          </a:bodyPr>
          <a:lstStyle/>
          <a:p>
            <a:r>
              <a:rPr lang="nl-NL" sz="3100" dirty="0" err="1" smtClean="0">
                <a:latin typeface="DJB Mess in My Head" panose="02000800000000000000" pitchFamily="2" charset="0"/>
              </a:rPr>
              <a:t>Discipelschaps</a:t>
            </a:r>
            <a:r>
              <a:rPr lang="nl-NL" sz="3600" dirty="0" smtClean="0">
                <a:latin typeface="DJB Mess in My Head" panose="02000800000000000000" pitchFamily="2" charset="0"/>
              </a:rPr>
              <a:t> </a:t>
            </a:r>
            <a:r>
              <a:rPr lang="nl-NL" sz="3600" dirty="0" err="1" smtClean="0">
                <a:latin typeface="DJB Mess in My Head" panose="02000800000000000000" pitchFamily="2" charset="0"/>
              </a:rPr>
              <a:t>Trainings</a:t>
            </a:r>
            <a:r>
              <a:rPr lang="nl-NL" sz="3600" dirty="0" smtClean="0">
                <a:latin typeface="DJB Mess in My Head" panose="02000800000000000000" pitchFamily="2" charset="0"/>
              </a:rPr>
              <a:t> School</a:t>
            </a:r>
            <a:endParaRPr lang="nl-NL" sz="3600" dirty="0">
              <a:latin typeface="DJB Mess in My Head" panose="02000800000000000000" pitchFamily="2" charset="0"/>
            </a:endParaRPr>
          </a:p>
        </p:txBody>
      </p:sp>
      <p:sp>
        <p:nvSpPr>
          <p:cNvPr id="3" name="Tijdelijke aanduiding voor inhoud 2"/>
          <p:cNvSpPr>
            <a:spLocks noGrp="1"/>
          </p:cNvSpPr>
          <p:nvPr>
            <p:ph idx="1"/>
          </p:nvPr>
        </p:nvSpPr>
        <p:spPr/>
        <p:txBody>
          <a:bodyPr>
            <a:normAutofit/>
          </a:bodyPr>
          <a:lstStyle/>
          <a:p>
            <a:pPr marL="0" indent="0">
              <a:buNone/>
            </a:pPr>
            <a:r>
              <a:rPr lang="nl-NL" dirty="0"/>
              <a:t>An </a:t>
            </a:r>
            <a:r>
              <a:rPr lang="nl-NL" dirty="0" err="1"/>
              <a:t>initiative</a:t>
            </a:r>
            <a:r>
              <a:rPr lang="nl-NL" dirty="0"/>
              <a:t> </a:t>
            </a:r>
            <a:r>
              <a:rPr lang="nl-NL" dirty="0" err="1" smtClean="0"/>
              <a:t>for</a:t>
            </a:r>
            <a:r>
              <a:rPr lang="nl-NL" dirty="0" smtClean="0"/>
              <a:t> </a:t>
            </a:r>
            <a:r>
              <a:rPr lang="nl-NL" dirty="0"/>
              <a:t>building </a:t>
            </a:r>
            <a:r>
              <a:rPr lang="nl-NL" dirty="0" smtClean="0"/>
              <a:t>a </a:t>
            </a:r>
            <a:r>
              <a:rPr lang="nl-NL" dirty="0" err="1"/>
              <a:t>dynamic</a:t>
            </a:r>
            <a:r>
              <a:rPr lang="nl-NL" dirty="0"/>
              <a:t>, </a:t>
            </a:r>
            <a:r>
              <a:rPr lang="nl-NL" dirty="0" err="1" smtClean="0"/>
              <a:t>active</a:t>
            </a:r>
            <a:r>
              <a:rPr lang="nl-NL" dirty="0" smtClean="0"/>
              <a:t>, </a:t>
            </a:r>
            <a:r>
              <a:rPr lang="nl-NL" dirty="0" err="1"/>
              <a:t>outward</a:t>
            </a:r>
            <a:r>
              <a:rPr lang="nl-NL" dirty="0"/>
              <a:t> </a:t>
            </a:r>
            <a:r>
              <a:rPr lang="nl-NL" dirty="0" err="1" smtClean="0"/>
              <a:t>focussed</a:t>
            </a:r>
            <a:r>
              <a:rPr lang="nl-NL" dirty="0" smtClean="0"/>
              <a:t> </a:t>
            </a:r>
            <a:r>
              <a:rPr lang="nl-NL" dirty="0"/>
              <a:t>community of </a:t>
            </a:r>
            <a:r>
              <a:rPr lang="nl-NL" dirty="0" err="1" smtClean="0"/>
              <a:t>missionaries</a:t>
            </a:r>
            <a:endParaRPr lang="nl-NL" dirty="0" smtClean="0"/>
          </a:p>
          <a:p>
            <a:pPr marL="0" indent="0">
              <a:buNone/>
            </a:pPr>
            <a:endParaRPr lang="nl-NL" dirty="0"/>
          </a:p>
          <a:p>
            <a:r>
              <a:rPr lang="nl-NL" dirty="0" err="1" smtClean="0"/>
              <a:t>From</a:t>
            </a:r>
            <a:r>
              <a:rPr lang="nl-NL" dirty="0" smtClean="0"/>
              <a:t> Sept 24 2016 </a:t>
            </a:r>
            <a:r>
              <a:rPr lang="nl-NL" dirty="0" err="1" smtClean="0"/>
              <a:t>till</a:t>
            </a:r>
            <a:r>
              <a:rPr lang="nl-NL" dirty="0" smtClean="0"/>
              <a:t> May 20 2017 Fulltime;</a:t>
            </a:r>
          </a:p>
          <a:p>
            <a:r>
              <a:rPr lang="nl-NL" dirty="0" err="1" smtClean="0"/>
              <a:t>Lecture</a:t>
            </a:r>
            <a:r>
              <a:rPr lang="nl-NL" dirty="0" smtClean="0"/>
              <a:t>/Training </a:t>
            </a:r>
            <a:r>
              <a:rPr lang="nl-NL" dirty="0" err="1" smtClean="0"/>
              <a:t>phase</a:t>
            </a:r>
            <a:r>
              <a:rPr lang="nl-NL" dirty="0" smtClean="0"/>
              <a:t> as well as </a:t>
            </a:r>
            <a:r>
              <a:rPr lang="nl-NL" dirty="0" smtClean="0"/>
              <a:t>Mission Trips</a:t>
            </a:r>
            <a:endParaRPr lang="nl-NL" dirty="0"/>
          </a:p>
          <a:p>
            <a:r>
              <a:rPr lang="nl-NL" dirty="0" smtClean="0"/>
              <a:t>9 </a:t>
            </a:r>
            <a:r>
              <a:rPr lang="nl-NL" dirty="0" err="1" smtClean="0"/>
              <a:t>people</a:t>
            </a:r>
            <a:r>
              <a:rPr lang="nl-NL" dirty="0" smtClean="0"/>
              <a:t> on </a:t>
            </a:r>
            <a:r>
              <a:rPr lang="nl-NL" dirty="0" err="1" smtClean="0"/>
              <a:t>the</a:t>
            </a:r>
            <a:r>
              <a:rPr lang="nl-NL" dirty="0" smtClean="0"/>
              <a:t> </a:t>
            </a:r>
            <a:r>
              <a:rPr lang="nl-NL" dirty="0" err="1" smtClean="0"/>
              <a:t>staff</a:t>
            </a:r>
            <a:r>
              <a:rPr lang="nl-NL" dirty="0" smtClean="0"/>
              <a:t> team </a:t>
            </a:r>
            <a:r>
              <a:rPr lang="nl-NL" dirty="0" err="1" smtClean="0"/>
              <a:t>to</a:t>
            </a:r>
            <a:r>
              <a:rPr lang="nl-NL" dirty="0" smtClean="0"/>
              <a:t> </a:t>
            </a:r>
            <a:r>
              <a:rPr lang="nl-NL" dirty="0" err="1" smtClean="0"/>
              <a:t>organize</a:t>
            </a:r>
            <a:r>
              <a:rPr lang="nl-NL" dirty="0" smtClean="0"/>
              <a:t> </a:t>
            </a:r>
            <a:r>
              <a:rPr lang="nl-NL" dirty="0" err="1" smtClean="0"/>
              <a:t>and</a:t>
            </a:r>
            <a:r>
              <a:rPr lang="nl-NL" dirty="0" smtClean="0"/>
              <a:t> coach.</a:t>
            </a:r>
          </a:p>
          <a:p>
            <a:r>
              <a:rPr lang="nl-NL" dirty="0" smtClean="0"/>
              <a:t>We </a:t>
            </a:r>
            <a:r>
              <a:rPr lang="nl-NL" dirty="0" smtClean="0"/>
              <a:t> have </a:t>
            </a:r>
            <a:r>
              <a:rPr lang="nl-NL" dirty="0" err="1" smtClean="0"/>
              <a:t>space</a:t>
            </a:r>
            <a:r>
              <a:rPr lang="nl-NL" dirty="0" smtClean="0"/>
              <a:t> </a:t>
            </a:r>
            <a:r>
              <a:rPr lang="nl-NL" dirty="0" err="1" smtClean="0"/>
              <a:t>for</a:t>
            </a:r>
            <a:r>
              <a:rPr lang="nl-NL" dirty="0" smtClean="0"/>
              <a:t> 30 </a:t>
            </a:r>
            <a:r>
              <a:rPr lang="nl-NL" dirty="0" err="1" smtClean="0"/>
              <a:t>students</a:t>
            </a:r>
            <a:r>
              <a:rPr lang="nl-NL" dirty="0" smtClean="0"/>
              <a:t>;</a:t>
            </a:r>
          </a:p>
          <a:p>
            <a:r>
              <a:rPr lang="nl-NL" dirty="0" smtClean="0"/>
              <a:t>A strong focus on </a:t>
            </a:r>
            <a:r>
              <a:rPr lang="nl-NL" dirty="0" err="1" smtClean="0"/>
              <a:t>worship</a:t>
            </a:r>
            <a:r>
              <a:rPr lang="nl-NL" dirty="0" smtClean="0"/>
              <a:t> </a:t>
            </a:r>
            <a:r>
              <a:rPr lang="nl-NL" dirty="0" err="1" smtClean="0"/>
              <a:t>and</a:t>
            </a:r>
            <a:r>
              <a:rPr lang="nl-NL" dirty="0" smtClean="0"/>
              <a:t> </a:t>
            </a:r>
            <a:r>
              <a:rPr lang="nl-NL" dirty="0" err="1" smtClean="0"/>
              <a:t>outreaches</a:t>
            </a:r>
            <a:r>
              <a:rPr lang="nl-NL" dirty="0" smtClean="0"/>
              <a:t>, </a:t>
            </a:r>
            <a:r>
              <a:rPr lang="nl-NL" dirty="0" err="1" smtClean="0"/>
              <a:t>locally</a:t>
            </a:r>
            <a:r>
              <a:rPr lang="nl-NL" dirty="0" smtClean="0"/>
              <a:t>, </a:t>
            </a:r>
            <a:r>
              <a:rPr lang="nl-NL" dirty="0" err="1" smtClean="0"/>
              <a:t>nationally</a:t>
            </a:r>
            <a:r>
              <a:rPr lang="nl-NL" dirty="0" smtClean="0"/>
              <a:t> </a:t>
            </a:r>
            <a:r>
              <a:rPr lang="nl-NL" dirty="0" err="1" smtClean="0"/>
              <a:t>and</a:t>
            </a:r>
            <a:r>
              <a:rPr lang="nl-NL" dirty="0" smtClean="0"/>
              <a:t> </a:t>
            </a:r>
            <a:r>
              <a:rPr lang="nl-NL" dirty="0" err="1" smtClean="0"/>
              <a:t>internationally</a:t>
            </a:r>
            <a:r>
              <a:rPr lang="nl-NL" dirty="0" smtClean="0"/>
              <a:t> </a:t>
            </a:r>
            <a:r>
              <a:rPr lang="nl-NL" dirty="0" err="1" smtClean="0"/>
              <a:t>among</a:t>
            </a:r>
            <a:r>
              <a:rPr lang="nl-NL" dirty="0" smtClean="0"/>
              <a:t> </a:t>
            </a:r>
            <a:r>
              <a:rPr lang="nl-NL" dirty="0" err="1" smtClean="0"/>
              <a:t>refugees</a:t>
            </a:r>
            <a:r>
              <a:rPr lang="nl-NL" dirty="0" smtClean="0"/>
              <a:t>.</a:t>
            </a:r>
          </a:p>
          <a:p>
            <a:endParaRPr lang="nl-NL" dirty="0" smtClean="0"/>
          </a:p>
          <a:p>
            <a:endParaRPr lang="nl-NL" dirty="0"/>
          </a:p>
        </p:txBody>
      </p:sp>
    </p:spTree>
    <p:extLst>
      <p:ext uri="{BB962C8B-B14F-4D97-AF65-F5344CB8AC3E}">
        <p14:creationId xmlns:p14="http://schemas.microsoft.com/office/powerpoint/2010/main" val="484319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980728"/>
            <a:ext cx="8229600" cy="1143000"/>
          </a:xfrm>
        </p:spPr>
        <p:txBody>
          <a:bodyPr/>
          <a:lstStyle/>
          <a:p>
            <a:r>
              <a:rPr lang="nl-NL" dirty="0" err="1" smtClean="0">
                <a:latin typeface="DJB Mess in My Head" panose="02000800000000000000" pitchFamily="2" charset="0"/>
              </a:rPr>
              <a:t>Interested</a:t>
            </a:r>
            <a:r>
              <a:rPr lang="nl-NL" dirty="0" smtClean="0">
                <a:latin typeface="DJB Mess in My Head" panose="02000800000000000000" pitchFamily="2" charset="0"/>
              </a:rPr>
              <a:t>? </a:t>
            </a:r>
            <a:r>
              <a:rPr lang="nl-NL" dirty="0" err="1" smtClean="0">
                <a:latin typeface="DJB Mess in My Head" panose="02000800000000000000" pitchFamily="2" charset="0"/>
              </a:rPr>
              <a:t>Come</a:t>
            </a:r>
            <a:r>
              <a:rPr lang="nl-NL" dirty="0" smtClean="0">
                <a:latin typeface="DJB Mess in My Head" panose="02000800000000000000" pitchFamily="2" charset="0"/>
              </a:rPr>
              <a:t> </a:t>
            </a:r>
            <a:r>
              <a:rPr lang="nl-NL" dirty="0" err="1" smtClean="0">
                <a:latin typeface="DJB Mess in My Head" panose="02000800000000000000" pitchFamily="2" charset="0"/>
              </a:rPr>
              <a:t>and</a:t>
            </a:r>
            <a:r>
              <a:rPr lang="nl-NL" dirty="0" smtClean="0">
                <a:latin typeface="DJB Mess in My Head" panose="02000800000000000000" pitchFamily="2" charset="0"/>
              </a:rPr>
              <a:t> </a:t>
            </a:r>
            <a:r>
              <a:rPr lang="nl-NL" dirty="0" err="1" smtClean="0">
                <a:latin typeface="DJB Mess in My Head" panose="02000800000000000000" pitchFamily="2" charset="0"/>
              </a:rPr>
              <a:t>see</a:t>
            </a:r>
            <a:r>
              <a:rPr lang="nl-NL" dirty="0" smtClean="0">
                <a:latin typeface="DJB Mess in My Head" panose="02000800000000000000" pitchFamily="2" charset="0"/>
              </a:rPr>
              <a:t> </a:t>
            </a:r>
            <a:r>
              <a:rPr lang="nl-NL" dirty="0" err="1" smtClean="0">
                <a:latin typeface="DJB Mess in My Head" panose="02000800000000000000" pitchFamily="2" charset="0"/>
              </a:rPr>
              <a:t>us</a:t>
            </a:r>
            <a:r>
              <a:rPr lang="nl-NL" dirty="0" smtClean="0">
                <a:latin typeface="DJB Mess in My Head" panose="02000800000000000000" pitchFamily="2" charset="0"/>
              </a:rPr>
              <a:t>!</a:t>
            </a:r>
            <a:endParaRPr lang="nl-NL" dirty="0">
              <a:latin typeface="DJB Mess in My Head" panose="02000800000000000000" pitchFamily="2" charset="0"/>
            </a:endParaRP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8841" y="1601369"/>
            <a:ext cx="7346317" cy="4523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9279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2348880"/>
            <a:ext cx="8229600" cy="3777283"/>
          </a:xfrm>
        </p:spPr>
        <p:txBody>
          <a:bodyPr/>
          <a:lstStyle/>
          <a:p>
            <a:pPr marL="0" indent="0">
              <a:buNone/>
            </a:pPr>
            <a:r>
              <a:rPr lang="nl-NL" sz="3200" dirty="0"/>
              <a:t>Do </a:t>
            </a:r>
            <a:r>
              <a:rPr lang="nl-NL" sz="3200" dirty="0" err="1"/>
              <a:t>you</a:t>
            </a:r>
            <a:r>
              <a:rPr lang="nl-NL" sz="3200" dirty="0"/>
              <a:t> want </a:t>
            </a:r>
            <a:r>
              <a:rPr lang="nl-NL" sz="3200" dirty="0" err="1"/>
              <a:t>to</a:t>
            </a:r>
            <a:r>
              <a:rPr lang="nl-NL" sz="3200" dirty="0"/>
              <a:t> </a:t>
            </a:r>
            <a:r>
              <a:rPr lang="nl-NL" sz="3200" dirty="0" err="1"/>
              <a:t>become</a:t>
            </a:r>
            <a:r>
              <a:rPr lang="nl-NL" sz="3200" dirty="0"/>
              <a:t> a partner of ‘</a:t>
            </a:r>
            <a:r>
              <a:rPr lang="nl-NL" sz="3200" dirty="0" err="1"/>
              <a:t>Beautiful</a:t>
            </a:r>
            <a:r>
              <a:rPr lang="nl-NL" sz="3200" dirty="0"/>
              <a:t> </a:t>
            </a:r>
            <a:r>
              <a:rPr lang="nl-NL" sz="3200" dirty="0" err="1"/>
              <a:t>Feet</a:t>
            </a:r>
            <a:r>
              <a:rPr lang="nl-NL" sz="3200" dirty="0"/>
              <a:t>’ </a:t>
            </a:r>
            <a:r>
              <a:rPr lang="nl-NL" sz="3200" dirty="0" err="1"/>
              <a:t>and</a:t>
            </a:r>
            <a:r>
              <a:rPr lang="nl-NL" sz="3200" dirty="0"/>
              <a:t> help </a:t>
            </a:r>
            <a:r>
              <a:rPr lang="nl-NL" sz="3200" dirty="0" err="1"/>
              <a:t>us</a:t>
            </a:r>
            <a:r>
              <a:rPr lang="nl-NL" sz="3200" dirty="0"/>
              <a:t> on </a:t>
            </a:r>
            <a:r>
              <a:rPr lang="nl-NL" sz="3200" dirty="0" err="1"/>
              <a:t>our</a:t>
            </a:r>
            <a:r>
              <a:rPr lang="nl-NL" sz="3200" dirty="0"/>
              <a:t> way </a:t>
            </a:r>
            <a:r>
              <a:rPr lang="nl-NL" sz="3200" dirty="0" err="1"/>
              <a:t>to</a:t>
            </a:r>
            <a:r>
              <a:rPr lang="nl-NL" sz="3200" dirty="0"/>
              <a:t> Scotland?</a:t>
            </a:r>
          </a:p>
          <a:p>
            <a:endParaRPr lang="nl-NL" dirty="0"/>
          </a:p>
          <a:p>
            <a:r>
              <a:rPr lang="nl-NL" dirty="0" err="1"/>
              <a:t>You</a:t>
            </a:r>
            <a:r>
              <a:rPr lang="nl-NL" dirty="0"/>
              <a:t> </a:t>
            </a:r>
            <a:r>
              <a:rPr lang="nl-NL" dirty="0" err="1"/>
              <a:t>can</a:t>
            </a:r>
            <a:r>
              <a:rPr lang="nl-NL" dirty="0"/>
              <a:t> </a:t>
            </a:r>
            <a:r>
              <a:rPr lang="nl-NL" dirty="0" err="1"/>
              <a:t>sign</a:t>
            </a:r>
            <a:r>
              <a:rPr lang="nl-NL" dirty="0"/>
              <a:t> up </a:t>
            </a:r>
            <a:r>
              <a:rPr lang="nl-NL" dirty="0" err="1"/>
              <a:t>for</a:t>
            </a:r>
            <a:r>
              <a:rPr lang="nl-NL" dirty="0"/>
              <a:t> </a:t>
            </a:r>
            <a:r>
              <a:rPr lang="nl-NL" dirty="0" err="1" smtClean="0"/>
              <a:t>our</a:t>
            </a:r>
            <a:r>
              <a:rPr lang="nl-NL" dirty="0" smtClean="0"/>
              <a:t> </a:t>
            </a:r>
            <a:r>
              <a:rPr lang="nl-NL" dirty="0" err="1"/>
              <a:t>newsletter</a:t>
            </a:r>
            <a:r>
              <a:rPr lang="nl-NL" dirty="0"/>
              <a:t> (4x </a:t>
            </a:r>
            <a:r>
              <a:rPr lang="nl-NL" dirty="0" err="1"/>
              <a:t>year</a:t>
            </a:r>
            <a:r>
              <a:rPr lang="nl-NL" dirty="0" smtClean="0"/>
              <a:t>)</a:t>
            </a:r>
          </a:p>
          <a:p>
            <a:endParaRPr lang="nl-NL" dirty="0"/>
          </a:p>
          <a:p>
            <a:pPr algn="ctr"/>
            <a:r>
              <a:rPr lang="nl-NL" sz="3600" dirty="0" smtClean="0"/>
              <a:t>Info@brandesfeet.nl</a:t>
            </a:r>
            <a:endParaRPr lang="nl-NL" sz="3600" dirty="0"/>
          </a:p>
        </p:txBody>
      </p:sp>
      <p:sp>
        <p:nvSpPr>
          <p:cNvPr id="6" name="Titel 1"/>
          <p:cNvSpPr txBox="1">
            <a:spLocks/>
          </p:cNvSpPr>
          <p:nvPr/>
        </p:nvSpPr>
        <p:spPr>
          <a:xfrm>
            <a:off x="0" y="404664"/>
            <a:ext cx="9144000" cy="1512168"/>
          </a:xfrm>
          <a:prstGeom prst="rect">
            <a:avLst/>
          </a:prstGeom>
          <a:solidFill>
            <a:srgbClr val="D9DD43"/>
          </a:solidFill>
          <a:ln>
            <a:solidFill>
              <a:srgbClr val="D9DD43"/>
            </a:solidFill>
          </a:ln>
        </p:spPr>
        <p:txBody>
          <a:bodyPr>
            <a:normAutofit/>
          </a:bodyPr>
          <a:lstStyle>
            <a:lvl1pPr algn="ctr" rtl="0" eaLnBrk="1" fontAlgn="base" hangingPunct="1">
              <a:spcBef>
                <a:spcPct val="0"/>
              </a:spcBef>
              <a:spcAft>
                <a:spcPct val="0"/>
              </a:spcAft>
              <a:defRPr kumimoji="1" sz="2800" b="1">
                <a:solidFill>
                  <a:srgbClr val="FFFFFF"/>
                </a:solidFill>
                <a:effectLst>
                  <a:outerShdw blurRad="38100" dist="38100" dir="2700000" algn="tl">
                    <a:srgbClr val="578963"/>
                  </a:outerShdw>
                </a:effectLst>
                <a:latin typeface="Arial" pitchFamily="34" charset="0"/>
                <a:ea typeface="+mj-ea"/>
                <a:cs typeface="Arial" pitchFamily="34" charset="0"/>
              </a:defRPr>
            </a:lvl1pPr>
            <a:lvl2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2pPr>
            <a:lvl3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3pPr>
            <a:lvl4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4pPr>
            <a:lvl5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5pPr>
            <a:lvl6pPr marL="4572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6pPr>
            <a:lvl7pPr marL="9144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7pPr>
            <a:lvl8pPr marL="13716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8pPr>
            <a:lvl9pPr marL="18288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9pPr>
          </a:lstStyle>
          <a:p>
            <a:endParaRPr lang="nl-NL" kern="0" dirty="0" smtClean="0">
              <a:solidFill>
                <a:schemeClr val="tx1"/>
              </a:solidFill>
              <a:latin typeface="DJB Mess in My Head" panose="02000800000000000000" pitchFamily="2" charset="0"/>
            </a:endParaRPr>
          </a:p>
          <a:p>
            <a:r>
              <a:rPr lang="nl-NL" kern="0" dirty="0" err="1" smtClean="0">
                <a:solidFill>
                  <a:schemeClr val="tx1"/>
                </a:solidFill>
                <a:latin typeface="DJB Mess in My Head" panose="02000800000000000000" pitchFamily="2" charset="0"/>
              </a:rPr>
              <a:t>Invitation</a:t>
            </a:r>
            <a:r>
              <a:rPr lang="nl-NL" kern="0" dirty="0" smtClean="0">
                <a:solidFill>
                  <a:schemeClr val="tx1"/>
                </a:solidFill>
                <a:latin typeface="DJB Mess in My Head" panose="02000800000000000000" pitchFamily="2" charset="0"/>
              </a:rPr>
              <a:t> </a:t>
            </a:r>
            <a:r>
              <a:rPr lang="nl-NL" kern="0" dirty="0" err="1" smtClean="0">
                <a:solidFill>
                  <a:schemeClr val="tx1"/>
                </a:solidFill>
                <a:latin typeface="DJB Mess in My Head" panose="02000800000000000000" pitchFamily="2" charset="0"/>
              </a:rPr>
              <a:t>to</a:t>
            </a:r>
            <a:r>
              <a:rPr lang="nl-NL" kern="0" dirty="0" smtClean="0">
                <a:solidFill>
                  <a:schemeClr val="tx1"/>
                </a:solidFill>
                <a:latin typeface="DJB Mess in My Head" panose="02000800000000000000" pitchFamily="2" charset="0"/>
              </a:rPr>
              <a:t> partner </a:t>
            </a:r>
            <a:r>
              <a:rPr lang="nl-NL" kern="0" dirty="0" err="1" smtClean="0">
                <a:solidFill>
                  <a:schemeClr val="tx1"/>
                </a:solidFill>
                <a:latin typeface="DJB Mess in My Head" panose="02000800000000000000" pitchFamily="2" charset="0"/>
              </a:rPr>
              <a:t>with</a:t>
            </a:r>
            <a:r>
              <a:rPr lang="nl-NL" kern="0" dirty="0" smtClean="0">
                <a:solidFill>
                  <a:schemeClr val="tx1"/>
                </a:solidFill>
                <a:latin typeface="DJB Mess in My Head" panose="02000800000000000000" pitchFamily="2" charset="0"/>
              </a:rPr>
              <a:t> </a:t>
            </a:r>
            <a:r>
              <a:rPr lang="nl-NL" kern="0" dirty="0" err="1" smtClean="0">
                <a:solidFill>
                  <a:schemeClr val="tx1"/>
                </a:solidFill>
                <a:latin typeface="DJB Mess in My Head" panose="02000800000000000000" pitchFamily="2" charset="0"/>
              </a:rPr>
              <a:t>us</a:t>
            </a:r>
            <a:endParaRPr lang="nl-NL" kern="0" dirty="0">
              <a:solidFill>
                <a:schemeClr val="tx1"/>
              </a:solidFill>
              <a:latin typeface="DJB Mess in My Head" panose="02000800000000000000" pitchFamily="2" charset="0"/>
            </a:endParaRPr>
          </a:p>
        </p:txBody>
      </p:sp>
    </p:spTree>
    <p:extLst>
      <p:ext uri="{BB962C8B-B14F-4D97-AF65-F5344CB8AC3E}">
        <p14:creationId xmlns:p14="http://schemas.microsoft.com/office/powerpoint/2010/main" val="4088523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213" y="404664"/>
            <a:ext cx="9144000" cy="1512168"/>
          </a:xfrm>
          <a:solidFill>
            <a:srgbClr val="D9DD43"/>
          </a:solidFill>
          <a:ln>
            <a:solidFill>
              <a:srgbClr val="D9DD43"/>
            </a:solidFill>
          </a:ln>
        </p:spPr>
        <p:txBody>
          <a:bodyPr>
            <a:normAutofit/>
          </a:bodyPr>
          <a:lstStyle/>
          <a:p>
            <a:r>
              <a:rPr lang="nl-NL" sz="2800" dirty="0" smtClean="0">
                <a:solidFill>
                  <a:schemeClr val="tx1"/>
                </a:solidFill>
                <a:latin typeface="DJB Mess in My Head" panose="02000800000000000000" pitchFamily="2" charset="0"/>
              </a:rPr>
              <a:t>The </a:t>
            </a:r>
            <a:r>
              <a:rPr lang="nl-NL" sz="2800" dirty="0" err="1" smtClean="0">
                <a:solidFill>
                  <a:schemeClr val="tx1"/>
                </a:solidFill>
                <a:latin typeface="DJB Mess in My Head" panose="02000800000000000000" pitchFamily="2" charset="0"/>
              </a:rPr>
              <a:t>challenge</a:t>
            </a:r>
            <a:r>
              <a:rPr lang="nl-NL" sz="2800" dirty="0" smtClean="0">
                <a:solidFill>
                  <a:schemeClr val="tx1"/>
                </a:solidFill>
                <a:latin typeface="DJB Mess in My Head" panose="02000800000000000000" pitchFamily="2" charset="0"/>
              </a:rPr>
              <a:t> is </a:t>
            </a:r>
            <a:r>
              <a:rPr lang="nl-NL" sz="2800" dirty="0" err="1" smtClean="0">
                <a:solidFill>
                  <a:schemeClr val="tx1"/>
                </a:solidFill>
                <a:latin typeface="DJB Mess in My Head" panose="02000800000000000000" pitchFamily="2" charset="0"/>
              </a:rPr>
              <a:t>to</a:t>
            </a:r>
            <a:r>
              <a:rPr lang="nl-NL" sz="2800" dirty="0" smtClean="0">
                <a:solidFill>
                  <a:schemeClr val="tx1"/>
                </a:solidFill>
                <a:latin typeface="DJB Mess in My Head" panose="02000800000000000000" pitchFamily="2" charset="0"/>
              </a:rPr>
              <a:t> </a:t>
            </a:r>
            <a:r>
              <a:rPr lang="nl-NL" sz="2800" dirty="0" err="1" smtClean="0">
                <a:solidFill>
                  <a:schemeClr val="tx1"/>
                </a:solidFill>
                <a:latin typeface="DJB Mess in My Head" panose="02000800000000000000" pitchFamily="2" charset="0"/>
              </a:rPr>
              <a:t>raise</a:t>
            </a:r>
            <a:r>
              <a:rPr lang="nl-NL" sz="2800" dirty="0" smtClean="0">
                <a:solidFill>
                  <a:schemeClr val="tx1"/>
                </a:solidFill>
                <a:latin typeface="DJB Mess in My Head" panose="02000800000000000000" pitchFamily="2" charset="0"/>
              </a:rPr>
              <a:t> </a:t>
            </a:r>
            <a:r>
              <a:rPr lang="nl-NL" sz="5400" dirty="0" smtClean="0">
                <a:solidFill>
                  <a:schemeClr val="tx1"/>
                </a:solidFill>
              </a:rPr>
              <a:t>€</a:t>
            </a:r>
            <a:r>
              <a:rPr lang="nl-NL" sz="2800" dirty="0" smtClean="0">
                <a:solidFill>
                  <a:schemeClr val="tx1"/>
                </a:solidFill>
                <a:latin typeface="DJB Mess in My Head" panose="02000800000000000000" pitchFamily="2" charset="0"/>
              </a:rPr>
              <a:t>1200 </a:t>
            </a:r>
            <a:r>
              <a:rPr lang="nl-NL" sz="2800" dirty="0">
                <a:solidFill>
                  <a:schemeClr val="tx1"/>
                </a:solidFill>
                <a:latin typeface="DJB Mess in My Head" panose="02000800000000000000" pitchFamily="2" charset="0"/>
              </a:rPr>
              <a:t/>
            </a:r>
            <a:br>
              <a:rPr lang="nl-NL" sz="2800" dirty="0">
                <a:solidFill>
                  <a:schemeClr val="tx1"/>
                </a:solidFill>
                <a:latin typeface="DJB Mess in My Head" panose="02000800000000000000" pitchFamily="2" charset="0"/>
              </a:rPr>
            </a:br>
            <a:r>
              <a:rPr lang="nl-NL" sz="2800" dirty="0" smtClean="0">
                <a:solidFill>
                  <a:schemeClr val="tx1"/>
                </a:solidFill>
                <a:latin typeface="DJB Mess in My Head" panose="02000800000000000000" pitchFamily="2" charset="0"/>
              </a:rPr>
              <a:t>per </a:t>
            </a:r>
            <a:r>
              <a:rPr lang="nl-NL" sz="2800" dirty="0" err="1" smtClean="0">
                <a:solidFill>
                  <a:schemeClr val="tx1"/>
                </a:solidFill>
                <a:latin typeface="DJB Mess in My Head" panose="02000800000000000000" pitchFamily="2" charset="0"/>
              </a:rPr>
              <a:t>month</a:t>
            </a:r>
            <a:endParaRPr lang="nl-NL" sz="2800" dirty="0">
              <a:solidFill>
                <a:schemeClr val="tx1"/>
              </a:solidFill>
              <a:latin typeface="DJB Mess in My Head" panose="02000800000000000000" pitchFamily="2" charset="0"/>
            </a:endParaRPr>
          </a:p>
        </p:txBody>
      </p:sp>
      <p:sp>
        <p:nvSpPr>
          <p:cNvPr id="3" name="Tijdelijke aanduiding voor inhoud 2"/>
          <p:cNvSpPr>
            <a:spLocks noGrp="1"/>
          </p:cNvSpPr>
          <p:nvPr>
            <p:ph idx="1"/>
          </p:nvPr>
        </p:nvSpPr>
        <p:spPr>
          <a:xfrm>
            <a:off x="467544" y="2060848"/>
            <a:ext cx="8229600" cy="4248472"/>
          </a:xfrm>
        </p:spPr>
        <p:txBody>
          <a:bodyPr>
            <a:normAutofit/>
          </a:bodyPr>
          <a:lstStyle/>
          <a:p>
            <a:pPr marL="0" indent="0">
              <a:buNone/>
            </a:pPr>
            <a:endParaRPr lang="nl-NL" sz="4400" dirty="0" smtClean="0"/>
          </a:p>
          <a:p>
            <a:pPr marL="0" indent="0">
              <a:buNone/>
            </a:pPr>
            <a:r>
              <a:rPr lang="nl-NL" sz="4000" dirty="0" smtClean="0"/>
              <a:t>We have </a:t>
            </a:r>
            <a:r>
              <a:rPr lang="nl-NL" sz="4000" dirty="0" err="1" smtClean="0"/>
              <a:t>now</a:t>
            </a:r>
            <a:r>
              <a:rPr lang="nl-NL" sz="4000" dirty="0" smtClean="0"/>
              <a:t> </a:t>
            </a:r>
            <a:r>
              <a:rPr lang="nl-NL" sz="4000" dirty="0" err="1" smtClean="0"/>
              <a:t>raised</a:t>
            </a:r>
            <a:r>
              <a:rPr lang="nl-NL" sz="4000" dirty="0" smtClean="0"/>
              <a:t> €515</a:t>
            </a:r>
          </a:p>
          <a:p>
            <a:pPr marL="0" indent="0">
              <a:buNone/>
            </a:pPr>
            <a:r>
              <a:rPr lang="nl-NL" sz="4000" dirty="0" err="1" smtClean="0"/>
              <a:t>Would</a:t>
            </a:r>
            <a:r>
              <a:rPr lang="nl-NL" sz="4000" dirty="0" smtClean="0"/>
              <a:t> YOU want </a:t>
            </a:r>
            <a:r>
              <a:rPr lang="nl-NL" sz="4000" dirty="0" err="1" smtClean="0"/>
              <a:t>to</a:t>
            </a:r>
            <a:r>
              <a:rPr lang="nl-NL" sz="4000" dirty="0" smtClean="0"/>
              <a:t> </a:t>
            </a:r>
            <a:r>
              <a:rPr lang="nl-NL" sz="4000" dirty="0" err="1" smtClean="0"/>
              <a:t>invest</a:t>
            </a:r>
            <a:r>
              <a:rPr lang="nl-NL" sz="4000" dirty="0" smtClean="0"/>
              <a:t> in </a:t>
            </a:r>
            <a:r>
              <a:rPr lang="nl-NL" sz="4000" dirty="0" err="1" smtClean="0"/>
              <a:t>our</a:t>
            </a:r>
            <a:r>
              <a:rPr lang="nl-NL" sz="4000" dirty="0" smtClean="0"/>
              <a:t> project ‘</a:t>
            </a:r>
            <a:r>
              <a:rPr lang="nl-NL" sz="4000" dirty="0" err="1" smtClean="0"/>
              <a:t>Beautiful</a:t>
            </a:r>
            <a:r>
              <a:rPr lang="nl-NL" sz="4000" dirty="0" smtClean="0"/>
              <a:t> </a:t>
            </a:r>
            <a:r>
              <a:rPr lang="nl-NL" sz="4000" dirty="0" err="1" smtClean="0"/>
              <a:t>Feet</a:t>
            </a:r>
            <a:r>
              <a:rPr lang="nl-NL" sz="4000" dirty="0" smtClean="0"/>
              <a:t>’?</a:t>
            </a:r>
            <a:endParaRPr lang="nl-NL" sz="4000" dirty="0" smtClean="0"/>
          </a:p>
          <a:p>
            <a:pPr marL="0" indent="0">
              <a:buNone/>
            </a:pPr>
            <a:endParaRPr lang="nl-NL" dirty="0" smtClean="0"/>
          </a:p>
        </p:txBody>
      </p:sp>
    </p:spTree>
    <p:extLst>
      <p:ext uri="{BB962C8B-B14F-4D97-AF65-F5344CB8AC3E}">
        <p14:creationId xmlns:p14="http://schemas.microsoft.com/office/powerpoint/2010/main" val="802759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DJB Mess in My Head" panose="02000800000000000000" pitchFamily="2" charset="0"/>
              </a:rPr>
              <a:t/>
            </a:r>
            <a:br>
              <a:rPr lang="nl-NL" dirty="0" smtClean="0">
                <a:latin typeface="DJB Mess in My Head" panose="02000800000000000000" pitchFamily="2" charset="0"/>
              </a:rPr>
            </a:br>
            <a:r>
              <a:rPr lang="nl-NL" dirty="0" smtClean="0">
                <a:latin typeface="DJB Mess in My Head" panose="02000800000000000000" pitchFamily="2" charset="0"/>
              </a:rPr>
              <a:t>info</a:t>
            </a:r>
            <a:r>
              <a:rPr lang="nl-NL" dirty="0" smtClean="0">
                <a:latin typeface="+mj-lt"/>
              </a:rPr>
              <a:t>@</a:t>
            </a:r>
            <a:r>
              <a:rPr lang="nl-NL" dirty="0" smtClean="0">
                <a:latin typeface="DJB Mess in My Head" panose="02000800000000000000" pitchFamily="2" charset="0"/>
              </a:rPr>
              <a:t>brandesfeet.nl</a:t>
            </a:r>
            <a:endParaRPr lang="nl-NL" dirty="0">
              <a:latin typeface="DJB Mess in My Head" panose="02000800000000000000" pitchFamily="2" charset="0"/>
            </a:endParaRPr>
          </a:p>
        </p:txBody>
      </p:sp>
      <p:pic>
        <p:nvPicPr>
          <p:cNvPr id="1229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4218" y="1601369"/>
            <a:ext cx="6035563" cy="4523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7044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395536" y="4077072"/>
            <a:ext cx="8229600" cy="1972816"/>
          </a:xfrm>
        </p:spPr>
        <p:txBody>
          <a:bodyPr anchor="b"/>
          <a:lstStyle/>
          <a:p>
            <a:r>
              <a:rPr lang="nl-NL" dirty="0" err="1">
                <a:solidFill>
                  <a:schemeClr val="bg1">
                    <a:lumMod val="20000"/>
                    <a:lumOff val="80000"/>
                  </a:schemeClr>
                </a:solidFill>
              </a:rPr>
              <a:t>Since</a:t>
            </a:r>
            <a:r>
              <a:rPr lang="nl-NL" dirty="0">
                <a:solidFill>
                  <a:schemeClr val="bg1">
                    <a:lumMod val="20000"/>
                    <a:lumOff val="80000"/>
                  </a:schemeClr>
                </a:solidFill>
              </a:rPr>
              <a:t> 2001 we </a:t>
            </a:r>
            <a:r>
              <a:rPr lang="nl-NL" dirty="0" err="1">
                <a:solidFill>
                  <a:schemeClr val="bg1">
                    <a:lumMod val="20000"/>
                    <a:lumOff val="80000"/>
                  </a:schemeClr>
                </a:solidFill>
              </a:rPr>
              <a:t>work</a:t>
            </a:r>
            <a:r>
              <a:rPr lang="nl-NL" dirty="0">
                <a:solidFill>
                  <a:schemeClr val="bg1">
                    <a:lumMod val="20000"/>
                    <a:lumOff val="80000"/>
                  </a:schemeClr>
                </a:solidFill>
              </a:rPr>
              <a:t> </a:t>
            </a:r>
            <a:r>
              <a:rPr lang="nl-NL" dirty="0" err="1">
                <a:solidFill>
                  <a:schemeClr val="bg1">
                    <a:lumMod val="20000"/>
                    <a:lumOff val="80000"/>
                  </a:schemeClr>
                </a:solidFill>
              </a:rPr>
              <a:t>for</a:t>
            </a:r>
            <a:r>
              <a:rPr lang="nl-NL" dirty="0">
                <a:solidFill>
                  <a:schemeClr val="bg1">
                    <a:lumMod val="20000"/>
                    <a:lumOff val="80000"/>
                  </a:schemeClr>
                </a:solidFill>
              </a:rPr>
              <a:t> </a:t>
            </a:r>
            <a:r>
              <a:rPr lang="nl-NL" dirty="0" err="1">
                <a:solidFill>
                  <a:schemeClr val="bg1">
                    <a:lumMod val="20000"/>
                    <a:lumOff val="80000"/>
                  </a:schemeClr>
                </a:solidFill>
              </a:rPr>
              <a:t>Youth</a:t>
            </a:r>
            <a:r>
              <a:rPr lang="nl-NL" dirty="0">
                <a:solidFill>
                  <a:schemeClr val="bg1">
                    <a:lumMod val="20000"/>
                    <a:lumOff val="80000"/>
                  </a:schemeClr>
                </a:solidFill>
              </a:rPr>
              <a:t> </a:t>
            </a:r>
            <a:r>
              <a:rPr lang="nl-NL" dirty="0" err="1">
                <a:solidFill>
                  <a:schemeClr val="bg1">
                    <a:lumMod val="20000"/>
                    <a:lumOff val="80000"/>
                  </a:schemeClr>
                </a:solidFill>
              </a:rPr>
              <a:t>with</a:t>
            </a:r>
            <a:r>
              <a:rPr lang="nl-NL" dirty="0">
                <a:solidFill>
                  <a:schemeClr val="bg1">
                    <a:lumMod val="20000"/>
                    <a:lumOff val="80000"/>
                  </a:schemeClr>
                </a:solidFill>
              </a:rPr>
              <a:t> a Mission. </a:t>
            </a:r>
            <a:endParaRPr lang="nl-NL" dirty="0" smtClean="0">
              <a:solidFill>
                <a:schemeClr val="bg1">
                  <a:lumMod val="20000"/>
                  <a:lumOff val="80000"/>
                </a:schemeClr>
              </a:solidFill>
            </a:endParaRPr>
          </a:p>
          <a:p>
            <a:r>
              <a:rPr lang="nl-NL" dirty="0" smtClean="0">
                <a:solidFill>
                  <a:schemeClr val="bg1">
                    <a:lumMod val="20000"/>
                    <a:lumOff val="80000"/>
                  </a:schemeClr>
                </a:solidFill>
              </a:rPr>
              <a:t>Half </a:t>
            </a:r>
            <a:r>
              <a:rPr lang="nl-NL" dirty="0" err="1">
                <a:solidFill>
                  <a:schemeClr val="bg1">
                    <a:lumMod val="20000"/>
                    <a:lumOff val="80000"/>
                  </a:schemeClr>
                </a:solidFill>
              </a:rPr>
              <a:t>July</a:t>
            </a:r>
            <a:r>
              <a:rPr lang="nl-NL" dirty="0">
                <a:solidFill>
                  <a:schemeClr val="bg1">
                    <a:lumMod val="20000"/>
                    <a:lumOff val="80000"/>
                  </a:schemeClr>
                </a:solidFill>
              </a:rPr>
              <a:t> we move </a:t>
            </a:r>
            <a:r>
              <a:rPr lang="nl-NL" dirty="0" err="1">
                <a:solidFill>
                  <a:schemeClr val="bg1">
                    <a:lumMod val="20000"/>
                    <a:lumOff val="80000"/>
                  </a:schemeClr>
                </a:solidFill>
              </a:rPr>
              <a:t>to</a:t>
            </a:r>
            <a:r>
              <a:rPr lang="nl-NL" dirty="0">
                <a:solidFill>
                  <a:schemeClr val="bg1">
                    <a:lumMod val="20000"/>
                    <a:lumOff val="80000"/>
                  </a:schemeClr>
                </a:solidFill>
              </a:rPr>
              <a:t> Scotland.</a:t>
            </a:r>
          </a:p>
          <a:p>
            <a:endParaRPr lang="nl-NL"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6" y="1124744"/>
            <a:ext cx="9144000" cy="262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4798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7544" y="476672"/>
            <a:ext cx="8229600" cy="1728192"/>
          </a:xfrm>
        </p:spPr>
        <p:txBody>
          <a:bodyPr/>
          <a:lstStyle/>
          <a:p>
            <a:r>
              <a:rPr lang="en-US" dirty="0" smtClean="0">
                <a:effectLst/>
              </a:rPr>
              <a:t/>
            </a:r>
            <a:br>
              <a:rPr lang="en-US" dirty="0" smtClean="0">
                <a:effectLst/>
              </a:rPr>
            </a:br>
            <a:r>
              <a:rPr lang="en-US" dirty="0" smtClean="0">
                <a:effectLst/>
                <a:latin typeface="DJB Mess in My Head" panose="02000800000000000000" pitchFamily="2" charset="0"/>
              </a:rPr>
              <a:t>Seeking </a:t>
            </a:r>
            <a:r>
              <a:rPr lang="en-US" dirty="0">
                <a:effectLst/>
                <a:latin typeface="DJB Mess in My Head" panose="02000800000000000000" pitchFamily="2" charset="0"/>
              </a:rPr>
              <a:t>to please God and do </a:t>
            </a:r>
            <a:r>
              <a:rPr lang="en-US" dirty="0" smtClean="0">
                <a:effectLst/>
                <a:latin typeface="DJB Mess in My Head" panose="02000800000000000000" pitchFamily="2" charset="0"/>
              </a:rPr>
              <a:t>His </a:t>
            </a:r>
            <a:r>
              <a:rPr lang="en-US" dirty="0">
                <a:effectLst/>
                <a:latin typeface="DJB Mess in My Head" panose="02000800000000000000" pitchFamily="2" charset="0"/>
              </a:rPr>
              <a:t>will</a:t>
            </a:r>
            <a:r>
              <a:rPr lang="en-US" dirty="0">
                <a:effectLst/>
              </a:rPr>
              <a:t/>
            </a:r>
            <a:br>
              <a:rPr lang="en-US" dirty="0">
                <a:effectLst/>
              </a:rPr>
            </a:br>
            <a:r>
              <a:rPr lang="nl-NL" dirty="0"/>
              <a:t/>
            </a:r>
            <a:br>
              <a:rPr lang="nl-NL" dirty="0"/>
            </a:br>
            <a:endParaRPr lang="nl-NL" dirty="0"/>
          </a:p>
        </p:txBody>
      </p:sp>
      <p:sp>
        <p:nvSpPr>
          <p:cNvPr id="5" name="Tijdelijke aanduiding voor inhoud 4"/>
          <p:cNvSpPr>
            <a:spLocks noGrp="1"/>
          </p:cNvSpPr>
          <p:nvPr>
            <p:ph idx="1"/>
          </p:nvPr>
        </p:nvSpPr>
        <p:spPr/>
        <p:txBody>
          <a:bodyPr anchor="b"/>
          <a:lstStyle/>
          <a:p>
            <a:r>
              <a:rPr lang="en-US" dirty="0">
                <a:effectLst/>
              </a:rPr>
              <a:t>“But without faith it is impossible to please Him, for he who comes to God must believe that He is and that He is a rewarder of those who diligently seek Him” (Hebrews 11:6).</a:t>
            </a:r>
          </a:p>
          <a:p>
            <a:endParaRPr lang="nl-NL" dirty="0"/>
          </a:p>
        </p:txBody>
      </p:sp>
    </p:spTree>
    <p:extLst>
      <p:ext uri="{BB962C8B-B14F-4D97-AF65-F5344CB8AC3E}">
        <p14:creationId xmlns:p14="http://schemas.microsoft.com/office/powerpoint/2010/main" val="1388767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en-US" dirty="0">
                <a:effectLst/>
              </a:rPr>
              <a:t>Psalm 139</a:t>
            </a:r>
          </a:p>
          <a:p>
            <a:r>
              <a:rPr lang="en-US" dirty="0" smtClean="0">
                <a:effectLst/>
              </a:rPr>
              <a:t>“You </a:t>
            </a:r>
            <a:r>
              <a:rPr lang="en-US" dirty="0">
                <a:effectLst/>
              </a:rPr>
              <a:t>have searched me, Lord,</a:t>
            </a:r>
          </a:p>
          <a:p>
            <a:r>
              <a:rPr lang="en-US" dirty="0">
                <a:effectLst/>
              </a:rPr>
              <a:t>and you know me.</a:t>
            </a:r>
          </a:p>
          <a:p>
            <a:r>
              <a:rPr lang="en-US" dirty="0">
                <a:effectLst/>
              </a:rPr>
              <a:t>2 You know when I sit and when I rise;</a:t>
            </a:r>
          </a:p>
          <a:p>
            <a:r>
              <a:rPr lang="en-US" dirty="0">
                <a:effectLst/>
              </a:rPr>
              <a:t>you perceive my thoughts from afar.</a:t>
            </a:r>
          </a:p>
          <a:p>
            <a:r>
              <a:rPr lang="en-US" dirty="0">
                <a:effectLst/>
              </a:rPr>
              <a:t>3 You discern my going out and my lying down;</a:t>
            </a:r>
          </a:p>
          <a:p>
            <a:r>
              <a:rPr lang="en-US" dirty="0">
                <a:effectLst/>
              </a:rPr>
              <a:t>you are familiar with all my ways.</a:t>
            </a:r>
          </a:p>
          <a:p>
            <a:r>
              <a:rPr lang="en-US" dirty="0">
                <a:effectLst/>
              </a:rPr>
              <a:t>4 Before a word is on my tongue</a:t>
            </a:r>
          </a:p>
          <a:p>
            <a:r>
              <a:rPr lang="en-US" dirty="0">
                <a:effectLst/>
              </a:rPr>
              <a:t>you, Lord, know it completely</a:t>
            </a:r>
            <a:r>
              <a:rPr lang="en-US" dirty="0" smtClean="0">
                <a:effectLst/>
              </a:rPr>
              <a:t>.”</a:t>
            </a:r>
            <a:endParaRPr lang="en-US" dirty="0">
              <a:effectLst/>
            </a:endParaRPr>
          </a:p>
          <a:p>
            <a:endParaRPr lang="nl-NL" dirty="0"/>
          </a:p>
        </p:txBody>
      </p:sp>
    </p:spTree>
    <p:extLst>
      <p:ext uri="{BB962C8B-B14F-4D97-AF65-F5344CB8AC3E}">
        <p14:creationId xmlns:p14="http://schemas.microsoft.com/office/powerpoint/2010/main" val="2461854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chor="b"/>
          <a:lstStyle/>
          <a:p>
            <a:r>
              <a:rPr lang="en-US" dirty="0">
                <a:effectLst/>
              </a:rPr>
              <a:t>“You will show me the path of life; in Your presence is fullness of joy; at Your right hand are pleasures forevermore” (Psalm 16:11)</a:t>
            </a:r>
          </a:p>
          <a:p>
            <a:endParaRPr lang="nl-NL" dirty="0"/>
          </a:p>
        </p:txBody>
      </p:sp>
    </p:spTree>
    <p:extLst>
      <p:ext uri="{BB962C8B-B14F-4D97-AF65-F5344CB8AC3E}">
        <p14:creationId xmlns:p14="http://schemas.microsoft.com/office/powerpoint/2010/main" val="2349753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268760"/>
            <a:ext cx="8229600" cy="4857403"/>
          </a:xfrm>
        </p:spPr>
        <p:txBody>
          <a:bodyPr/>
          <a:lstStyle/>
          <a:p>
            <a:r>
              <a:rPr lang="en-US" sz="2400" dirty="0">
                <a:effectLst/>
              </a:rPr>
              <a:t>Psalm 104:</a:t>
            </a:r>
          </a:p>
          <a:p>
            <a:r>
              <a:rPr lang="en-US" sz="2400" dirty="0">
                <a:effectLst/>
              </a:rPr>
              <a:t>1Bless the LORD, O my soul!</a:t>
            </a:r>
          </a:p>
          <a:p>
            <a:r>
              <a:rPr lang="en-US" sz="2400" dirty="0">
                <a:effectLst/>
              </a:rPr>
              <a:t>O LORD my God, You are very great;</a:t>
            </a:r>
          </a:p>
          <a:p>
            <a:r>
              <a:rPr lang="en-US" sz="2400" dirty="0">
                <a:effectLst/>
              </a:rPr>
              <a:t>You are clothed with splendor and majesty,</a:t>
            </a:r>
          </a:p>
          <a:p>
            <a:r>
              <a:rPr lang="en-US" sz="2400" dirty="0">
                <a:effectLst/>
              </a:rPr>
              <a:t>2Covering Yourself with light as with a cloak,</a:t>
            </a:r>
          </a:p>
          <a:p>
            <a:r>
              <a:rPr lang="en-US" sz="2400" dirty="0">
                <a:effectLst/>
              </a:rPr>
              <a:t>Stretching out heaven like a tent curtain.</a:t>
            </a:r>
          </a:p>
          <a:p>
            <a:r>
              <a:rPr lang="en-US" sz="2400" dirty="0">
                <a:effectLst/>
              </a:rPr>
              <a:t/>
            </a:r>
            <a:br>
              <a:rPr lang="en-US" sz="2400" dirty="0">
                <a:effectLst/>
              </a:rPr>
            </a:br>
            <a:endParaRPr lang="en-US" sz="2400" dirty="0">
              <a:effectLst/>
            </a:endParaRPr>
          </a:p>
          <a:p>
            <a:r>
              <a:rPr lang="en-US" sz="2400" dirty="0">
                <a:effectLst/>
              </a:rPr>
              <a:t>3He lays the beams of His upper chambers in the waters;</a:t>
            </a:r>
          </a:p>
          <a:p>
            <a:r>
              <a:rPr lang="en-US" sz="2400" dirty="0">
                <a:effectLst/>
              </a:rPr>
              <a:t>He makes the clouds His chariot</a:t>
            </a:r>
            <a:r>
              <a:rPr lang="en-US" sz="2400" dirty="0" smtClean="0">
                <a:effectLst/>
              </a:rPr>
              <a:t>;</a:t>
            </a:r>
          </a:p>
          <a:p>
            <a:r>
              <a:rPr lang="en-US" sz="2400" dirty="0">
                <a:effectLst/>
              </a:rPr>
              <a:t>He walks upon the wings of the wind;</a:t>
            </a:r>
          </a:p>
          <a:p>
            <a:endParaRPr lang="en-US" sz="2400" dirty="0">
              <a:effectLst/>
            </a:endParaRPr>
          </a:p>
          <a:p>
            <a:endParaRPr lang="nl-NL" sz="2400" dirty="0"/>
          </a:p>
        </p:txBody>
      </p:sp>
    </p:spTree>
    <p:extLst>
      <p:ext uri="{BB962C8B-B14F-4D97-AF65-F5344CB8AC3E}">
        <p14:creationId xmlns:p14="http://schemas.microsoft.com/office/powerpoint/2010/main" val="3190426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chor="b"/>
          <a:lstStyle/>
          <a:p>
            <a:r>
              <a:rPr lang="en-US" dirty="0">
                <a:effectLst/>
              </a:rPr>
              <a:t>Psalm </a:t>
            </a:r>
            <a:r>
              <a:rPr lang="en-US" dirty="0" smtClean="0">
                <a:effectLst/>
              </a:rPr>
              <a:t>147: 3 </a:t>
            </a:r>
            <a:r>
              <a:rPr lang="en-US" dirty="0">
                <a:effectLst/>
              </a:rPr>
              <a:t>D</a:t>
            </a:r>
            <a:r>
              <a:rPr lang="en-US" dirty="0" smtClean="0">
                <a:effectLst/>
              </a:rPr>
              <a:t>escribes </a:t>
            </a:r>
            <a:r>
              <a:rPr lang="en-US" dirty="0">
                <a:effectLst/>
              </a:rPr>
              <a:t>God </a:t>
            </a:r>
            <a:r>
              <a:rPr lang="en-US" dirty="0" smtClean="0">
                <a:effectLst/>
              </a:rPr>
              <a:t>as the </a:t>
            </a:r>
            <a:r>
              <a:rPr lang="en-US" dirty="0">
                <a:effectLst/>
              </a:rPr>
              <a:t>One who “heals the brokenhearted and binds up their wounds” </a:t>
            </a:r>
            <a:endParaRPr lang="en-US" dirty="0">
              <a:effectLst/>
            </a:endParaRPr>
          </a:p>
          <a:p>
            <a:endParaRPr lang="nl-NL" dirty="0"/>
          </a:p>
        </p:txBody>
      </p:sp>
    </p:spTree>
    <p:extLst>
      <p:ext uri="{BB962C8B-B14F-4D97-AF65-F5344CB8AC3E}">
        <p14:creationId xmlns:p14="http://schemas.microsoft.com/office/powerpoint/2010/main" val="375818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04664"/>
            <a:ext cx="8229600" cy="922114"/>
          </a:xfrm>
        </p:spPr>
        <p:txBody>
          <a:bodyPr/>
          <a:lstStyle/>
          <a:p>
            <a:r>
              <a:rPr lang="nl-NL" sz="3600" dirty="0">
                <a:latin typeface="DJB Mess in My Head" panose="02000800000000000000" pitchFamily="2" charset="0"/>
              </a:rPr>
              <a:t>The way I </a:t>
            </a:r>
            <a:r>
              <a:rPr lang="nl-NL" sz="3600" dirty="0" err="1">
                <a:latin typeface="DJB Mess in My Head" panose="02000800000000000000" pitchFamily="2" charset="0"/>
              </a:rPr>
              <a:t>am</a:t>
            </a:r>
            <a:endParaRPr lang="nl-NL" sz="3600" dirty="0"/>
          </a:p>
        </p:txBody>
      </p:sp>
      <p:sp>
        <p:nvSpPr>
          <p:cNvPr id="4" name="Tijdelijke aanduiding voor inhoud 3"/>
          <p:cNvSpPr>
            <a:spLocks noGrp="1"/>
          </p:cNvSpPr>
          <p:nvPr>
            <p:ph sz="half" idx="1"/>
          </p:nvPr>
        </p:nvSpPr>
        <p:spPr>
          <a:xfrm>
            <a:off x="457200" y="1340768"/>
            <a:ext cx="4038600" cy="4785395"/>
          </a:xfrm>
        </p:spPr>
        <p:txBody>
          <a:bodyPr/>
          <a:lstStyle/>
          <a:p>
            <a:pPr marL="0" indent="0">
              <a:buNone/>
            </a:pPr>
            <a:r>
              <a:rPr lang="en-US" sz="2400" dirty="0">
                <a:latin typeface="+mj-lt"/>
              </a:rPr>
              <a:t>I was a product of my time</a:t>
            </a:r>
          </a:p>
          <a:p>
            <a:pPr marL="0" indent="0">
              <a:buNone/>
            </a:pPr>
            <a:r>
              <a:rPr lang="en-US" sz="2400" dirty="0">
                <a:latin typeface="+mj-lt"/>
              </a:rPr>
              <a:t>I didn't know what was right or wrong</a:t>
            </a:r>
          </a:p>
          <a:p>
            <a:pPr marL="0" indent="0">
              <a:buNone/>
            </a:pPr>
            <a:r>
              <a:rPr lang="en-US" sz="2400" dirty="0">
                <a:latin typeface="+mj-lt"/>
              </a:rPr>
              <a:t>I was to ashamed to shine</a:t>
            </a:r>
          </a:p>
          <a:p>
            <a:pPr marL="0" indent="0">
              <a:buNone/>
            </a:pPr>
            <a:r>
              <a:rPr lang="en-US" sz="2400" dirty="0">
                <a:latin typeface="+mj-lt"/>
              </a:rPr>
              <a:t>I didn't know who's side I was on</a:t>
            </a:r>
          </a:p>
          <a:p>
            <a:pPr marL="0" indent="0">
              <a:buNone/>
            </a:pPr>
            <a:endParaRPr lang="en-US" sz="2400" dirty="0">
              <a:latin typeface="+mj-lt"/>
            </a:endParaRPr>
          </a:p>
          <a:p>
            <a:pPr marL="0" indent="0">
              <a:buNone/>
            </a:pPr>
            <a:r>
              <a:rPr lang="en-US" sz="2400" dirty="0">
                <a:latin typeface="+mj-lt"/>
              </a:rPr>
              <a:t>What difference does it make</a:t>
            </a:r>
          </a:p>
          <a:p>
            <a:pPr marL="0" indent="0">
              <a:buNone/>
            </a:pPr>
            <a:r>
              <a:rPr lang="en-US" sz="2400" dirty="0">
                <a:latin typeface="+mj-lt"/>
              </a:rPr>
              <a:t>to be good Samaritan</a:t>
            </a:r>
          </a:p>
          <a:p>
            <a:pPr marL="0" indent="0">
              <a:buNone/>
            </a:pPr>
            <a:r>
              <a:rPr lang="en-US" sz="2400" dirty="0">
                <a:latin typeface="+mj-lt"/>
              </a:rPr>
              <a:t>to have heaven on my mind</a:t>
            </a:r>
          </a:p>
          <a:p>
            <a:pPr marL="0" indent="0">
              <a:buNone/>
            </a:pPr>
            <a:r>
              <a:rPr lang="en-US" sz="2400" dirty="0">
                <a:latin typeface="+mj-lt"/>
              </a:rPr>
              <a:t>I follow just the way I am</a:t>
            </a:r>
          </a:p>
          <a:p>
            <a:endParaRPr lang="nl-NL" dirty="0"/>
          </a:p>
        </p:txBody>
      </p:sp>
      <p:sp>
        <p:nvSpPr>
          <p:cNvPr id="6" name="Tijdelijke aanduiding voor inhoud 4"/>
          <p:cNvSpPr>
            <a:spLocks noGrp="1"/>
          </p:cNvSpPr>
          <p:nvPr>
            <p:ph sz="half" idx="2"/>
          </p:nvPr>
        </p:nvSpPr>
        <p:spPr>
          <a:xfrm>
            <a:off x="4648200" y="1412874"/>
            <a:ext cx="4038600" cy="4896445"/>
          </a:xfrm>
        </p:spPr>
        <p:txBody>
          <a:bodyPr>
            <a:normAutofit fontScale="70000" lnSpcReduction="20000"/>
          </a:bodyPr>
          <a:lstStyle/>
          <a:p>
            <a:pPr marL="0" indent="0">
              <a:buNone/>
            </a:pPr>
            <a:r>
              <a:rPr lang="en-US" sz="3400" dirty="0" smtClean="0">
                <a:latin typeface="+mj-lt"/>
              </a:rPr>
              <a:t>It </a:t>
            </a:r>
            <a:r>
              <a:rPr lang="en-US" sz="3400" dirty="0">
                <a:latin typeface="+mj-lt"/>
              </a:rPr>
              <a:t>was just a matter of time</a:t>
            </a:r>
          </a:p>
          <a:p>
            <a:pPr marL="0" indent="0">
              <a:buNone/>
            </a:pPr>
            <a:r>
              <a:rPr lang="en-US" sz="3400" dirty="0">
                <a:latin typeface="+mj-lt"/>
              </a:rPr>
              <a:t>I </a:t>
            </a:r>
            <a:r>
              <a:rPr lang="en-US" sz="3400" dirty="0" smtClean="0">
                <a:latin typeface="+mj-lt"/>
              </a:rPr>
              <a:t>developed </a:t>
            </a:r>
            <a:r>
              <a:rPr lang="en-US" sz="3400" dirty="0">
                <a:latin typeface="+mj-lt"/>
              </a:rPr>
              <a:t>more and more a open mind</a:t>
            </a:r>
          </a:p>
          <a:p>
            <a:pPr marL="0" indent="0">
              <a:buNone/>
            </a:pPr>
            <a:r>
              <a:rPr lang="en-US" sz="3400" dirty="0">
                <a:latin typeface="+mj-lt"/>
              </a:rPr>
              <a:t>all my preconceived ideas</a:t>
            </a:r>
          </a:p>
          <a:p>
            <a:pPr marL="0" indent="0">
              <a:buNone/>
            </a:pPr>
            <a:r>
              <a:rPr lang="en-US" sz="3400" dirty="0">
                <a:latin typeface="+mj-lt"/>
              </a:rPr>
              <a:t>they were so shallow but </a:t>
            </a:r>
            <a:r>
              <a:rPr lang="en-US" sz="3400" dirty="0" smtClean="0">
                <a:latin typeface="+mj-lt"/>
              </a:rPr>
              <a:t>I </a:t>
            </a:r>
            <a:r>
              <a:rPr lang="en-US" sz="3400" dirty="0">
                <a:latin typeface="+mj-lt"/>
              </a:rPr>
              <a:t>thought </a:t>
            </a:r>
            <a:r>
              <a:rPr lang="en-US" sz="3400" dirty="0" smtClean="0">
                <a:latin typeface="+mj-lt"/>
              </a:rPr>
              <a:t>I'll </a:t>
            </a:r>
            <a:r>
              <a:rPr lang="en-US" sz="3400" dirty="0">
                <a:latin typeface="+mj-lt"/>
              </a:rPr>
              <a:t>be fine</a:t>
            </a:r>
          </a:p>
          <a:p>
            <a:pPr marL="0" indent="0">
              <a:buNone/>
            </a:pPr>
            <a:endParaRPr lang="en-US" sz="3400" dirty="0" smtClean="0">
              <a:latin typeface="+mj-lt"/>
            </a:endParaRPr>
          </a:p>
          <a:p>
            <a:pPr marL="0" indent="0">
              <a:buNone/>
            </a:pPr>
            <a:endParaRPr lang="en-US" sz="3400" dirty="0">
              <a:latin typeface="+mj-lt"/>
            </a:endParaRPr>
          </a:p>
          <a:p>
            <a:pPr marL="0" indent="0">
              <a:buNone/>
            </a:pPr>
            <a:r>
              <a:rPr lang="en-US" sz="3400" dirty="0">
                <a:latin typeface="+mj-lt"/>
              </a:rPr>
              <a:t>Oh I had so much to learn</a:t>
            </a:r>
          </a:p>
          <a:p>
            <a:pPr marL="0" indent="0">
              <a:buNone/>
            </a:pPr>
            <a:r>
              <a:rPr lang="en-US" sz="3400" dirty="0">
                <a:latin typeface="+mj-lt"/>
              </a:rPr>
              <a:t>look and listen to the Universe</a:t>
            </a:r>
          </a:p>
          <a:p>
            <a:pPr marL="0" indent="0">
              <a:buNone/>
            </a:pPr>
            <a:r>
              <a:rPr lang="en-US" sz="3400" dirty="0">
                <a:latin typeface="+mj-lt"/>
              </a:rPr>
              <a:t>the song of </a:t>
            </a:r>
            <a:r>
              <a:rPr lang="en-US" sz="3400" dirty="0" smtClean="0">
                <a:latin typeface="+mj-lt"/>
              </a:rPr>
              <a:t>prodigals </a:t>
            </a:r>
            <a:r>
              <a:rPr lang="en-US" sz="3400" dirty="0">
                <a:latin typeface="+mj-lt"/>
              </a:rPr>
              <a:t>return</a:t>
            </a:r>
          </a:p>
          <a:p>
            <a:pPr marL="0" indent="0">
              <a:buNone/>
            </a:pPr>
            <a:r>
              <a:rPr lang="en-US" sz="3400" dirty="0">
                <a:latin typeface="+mj-lt"/>
              </a:rPr>
              <a:t>the constant train of rain and rain </a:t>
            </a:r>
            <a:r>
              <a:rPr lang="en-US" sz="3400" dirty="0" smtClean="0">
                <a:latin typeface="+mj-lt"/>
              </a:rPr>
              <a:t>reverse</a:t>
            </a:r>
            <a:endParaRPr lang="en-US" sz="3400" dirty="0">
              <a:latin typeface="+mj-lt"/>
            </a:endParaRPr>
          </a:p>
        </p:txBody>
      </p:sp>
    </p:spTree>
    <p:extLst>
      <p:ext uri="{BB962C8B-B14F-4D97-AF65-F5344CB8AC3E}">
        <p14:creationId xmlns:p14="http://schemas.microsoft.com/office/powerpoint/2010/main" val="3509486347"/>
      </p:ext>
    </p:extLst>
  </p:cSld>
  <p:clrMapOvr>
    <a:masterClrMapping/>
  </p:clrMapOvr>
</p:sld>
</file>

<file path=ppt/theme/theme1.xml><?xml version="1.0" encoding="utf-8"?>
<a:theme xmlns:a="http://schemas.openxmlformats.org/drawingml/2006/main" name="ICELBlack (1)">
  <a:themeElements>
    <a:clrScheme name="">
      <a:dk1>
        <a:srgbClr val="333333"/>
      </a:dk1>
      <a:lt1>
        <a:srgbClr val="A9BDA9"/>
      </a:lt1>
      <a:dk2>
        <a:srgbClr val="004C2B"/>
      </a:dk2>
      <a:lt2>
        <a:srgbClr val="578963"/>
      </a:lt2>
      <a:accent1>
        <a:srgbClr val="FFCCCC"/>
      </a:accent1>
      <a:accent2>
        <a:srgbClr val="B3E1B3"/>
      </a:accent2>
      <a:accent3>
        <a:srgbClr val="D1DBD1"/>
      </a:accent3>
      <a:accent4>
        <a:srgbClr val="2A2A2A"/>
      </a:accent4>
      <a:accent5>
        <a:srgbClr val="FFE2E2"/>
      </a:accent5>
      <a:accent6>
        <a:srgbClr val="A2CCA2"/>
      </a:accent6>
      <a:hlink>
        <a:srgbClr val="BDD7E5"/>
      </a:hlink>
      <a:folHlink>
        <a:srgbClr val="D2AAD2"/>
      </a:folHlink>
    </a:clrScheme>
    <a:fontScheme name="StormyBlue">
      <a:majorFont>
        <a:latin typeface="Tahoma"/>
        <a:ea typeface=""/>
        <a:cs typeface=""/>
      </a:majorFont>
      <a:minorFont>
        <a:latin typeface="Times New Roman"/>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ormyBlu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tormyBlu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tormyBlu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ICELBlack.pot [Compatibility Mode]" id="{DA3E1D66-6E33-4608-A440-B65DF45247FF}" vid="{E0A31DC0-D9A2-4F0E-B6C3-1EF2A8124E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ICELBlack (1)</Template>
  <TotalTime>82</TotalTime>
  <Words>893</Words>
  <Application>Microsoft Office PowerPoint</Application>
  <PresentationFormat>Diavoorstelling (4:3)</PresentationFormat>
  <Paragraphs>113</Paragraphs>
  <Slides>27</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27</vt:i4>
      </vt:variant>
    </vt:vector>
  </HeadingPairs>
  <TitlesOfParts>
    <vt:vector size="33" baseType="lpstr">
      <vt:lpstr>Times New Roman</vt:lpstr>
      <vt:lpstr>Arial</vt:lpstr>
      <vt:lpstr>Tahoma</vt:lpstr>
      <vt:lpstr>Webdings</vt:lpstr>
      <vt:lpstr>Calibri</vt:lpstr>
      <vt:lpstr>ICELBlack (1)</vt:lpstr>
      <vt:lpstr>Familie Brandes– Patrick, Mariëtte, Joëlle, Manouk and Yoran</vt:lpstr>
      <vt:lpstr>Familie Brandes On our way to Paisley, Scotland</vt:lpstr>
      <vt:lpstr>PowerPoint-presentatie</vt:lpstr>
      <vt:lpstr> Seeking to please God and do His will  </vt:lpstr>
      <vt:lpstr>PowerPoint-presentatie</vt:lpstr>
      <vt:lpstr>PowerPoint-presentatie</vt:lpstr>
      <vt:lpstr>PowerPoint-presentatie</vt:lpstr>
      <vt:lpstr>PowerPoint-presentatie</vt:lpstr>
      <vt:lpstr>The way I am</vt:lpstr>
      <vt:lpstr>The way I am</vt:lpstr>
      <vt:lpstr>The way I am</vt:lpstr>
      <vt:lpstr>PowerPoint-presentatie</vt:lpstr>
      <vt:lpstr>PowerPoint-presentatie</vt:lpstr>
      <vt:lpstr>PowerPoint-presentatie</vt:lpstr>
      <vt:lpstr>PowerPoint-presentatie</vt:lpstr>
      <vt:lpstr>PowerPoint-presentatie</vt:lpstr>
      <vt:lpstr>PowerPoint-presentatie</vt:lpstr>
      <vt:lpstr>PowerPoint-presentatie</vt:lpstr>
      <vt:lpstr> Seeking to please God and do His will </vt:lpstr>
      <vt:lpstr>Paisley  –   vlakbij Glasgow</vt:lpstr>
      <vt:lpstr>PowerPoint-presentatie</vt:lpstr>
      <vt:lpstr>Revival &amp; Worship DTS</vt:lpstr>
      <vt:lpstr>Discipelschaps Trainings School</vt:lpstr>
      <vt:lpstr>Interested? Come and see us!</vt:lpstr>
      <vt:lpstr>PowerPoint-presentatie</vt:lpstr>
      <vt:lpstr>The challenge is to raise €1200  per month</vt:lpstr>
      <vt:lpstr> info@brandesfeet.nl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Brandes</dc:creator>
  <cp:lastModifiedBy>Brandes</cp:lastModifiedBy>
  <cp:revision>10</cp:revision>
  <dcterms:created xsi:type="dcterms:W3CDTF">2016-06-18T18:05:22Z</dcterms:created>
  <dcterms:modified xsi:type="dcterms:W3CDTF">2016-06-18T19:27:42Z</dcterms:modified>
</cp:coreProperties>
</file>