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11" r:id="rId2"/>
    <p:sldId id="336" r:id="rId3"/>
    <p:sldId id="338" r:id="rId4"/>
    <p:sldId id="337" r:id="rId5"/>
    <p:sldId id="339" r:id="rId6"/>
    <p:sldId id="340" r:id="rId7"/>
    <p:sldId id="341" r:id="rId8"/>
    <p:sldId id="343" r:id="rId9"/>
    <p:sldId id="344" r:id="rId10"/>
    <p:sldId id="34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1" d="100"/>
          <a:sy n="61" d="100"/>
        </p:scale>
        <p:origin x="-9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E1CD57-9A77-4B76-B6B1-4858ABEC5281}" type="datetimeFigureOut">
              <a:rPr lang="en-GB" smtClean="0"/>
              <a:t>06/09/2016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C3400C-6256-47D8-93BE-40BCC1C43F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210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762000" y="1143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447800" y="3124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741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5280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69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9459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52487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0648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8236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7375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2878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5840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2883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7712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ogel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6381750"/>
            <a:ext cx="58102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8278813" y="6375400"/>
            <a:ext cx="757237" cy="366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1800" b="1" smtClean="0">
                <a:solidFill>
                  <a:srgbClr val="FFFFFF"/>
                </a:solidFill>
                <a:latin typeface="Arial" charset="0"/>
                <a:cs typeface="+mn-cs"/>
              </a:rPr>
              <a:t>ICEL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charset="2"/>
        <a:defRPr kumimoji="1" sz="2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charset="2"/>
        <a:defRPr kumimoji="1" sz="24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charset="2"/>
        <a:defRPr kumimoji="1" sz="20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charset="2"/>
        <a:defRPr kumimoji="1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charset="2"/>
        <a:defRPr kumimoji="1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pitchFamily="18" charset="2"/>
        <a:defRPr kumimoji="1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pitchFamily="18" charset="2"/>
        <a:defRPr kumimoji="1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pitchFamily="18" charset="2"/>
        <a:defRPr kumimoji="1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pitchFamily="18" charset="2"/>
        <a:defRPr kumimoji="1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GB" sz="4400" dirty="0" smtClean="0"/>
              <a:t>I AM the Son of God</a:t>
            </a:r>
          </a:p>
          <a:p>
            <a:pPr algn="ctr"/>
            <a:endParaRPr lang="en-GB" dirty="0"/>
          </a:p>
          <a:p>
            <a:pPr algn="ctr"/>
            <a:r>
              <a:rPr lang="en-US" dirty="0"/>
              <a:t>John 10:22-42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98789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en-GB" b="1" dirty="0" smtClean="0"/>
              <a:t>John 3:16-18 (New International Version)</a:t>
            </a:r>
          </a:p>
          <a:p>
            <a:endParaRPr lang="en-GB" dirty="0"/>
          </a:p>
          <a:p>
            <a:r>
              <a:rPr lang="en-US" baseline="30000" dirty="0"/>
              <a:t>16 </a:t>
            </a:r>
            <a:r>
              <a:rPr lang="en-US" dirty="0"/>
              <a:t>For God so loved the world that he gave his one and only Son, that whoever believes in him shall not perish but have eternal life. </a:t>
            </a:r>
            <a:endParaRPr lang="en-US" dirty="0" smtClean="0"/>
          </a:p>
          <a:p>
            <a:r>
              <a:rPr lang="en-US" baseline="30000" dirty="0" smtClean="0"/>
              <a:t>17</a:t>
            </a:r>
            <a:r>
              <a:rPr lang="en-US" baseline="30000" dirty="0"/>
              <a:t> </a:t>
            </a:r>
            <a:r>
              <a:rPr lang="en-US" dirty="0"/>
              <a:t>For God did not send his Son into the world to condemn the world, but to save the world through him. </a:t>
            </a:r>
            <a:endParaRPr lang="en-US" dirty="0" smtClean="0"/>
          </a:p>
          <a:p>
            <a:r>
              <a:rPr lang="en-US" baseline="30000" smtClean="0"/>
              <a:t>18</a:t>
            </a:r>
            <a:r>
              <a:rPr lang="en-US" baseline="30000" dirty="0"/>
              <a:t> </a:t>
            </a:r>
            <a:r>
              <a:rPr lang="en-US" dirty="0"/>
              <a:t>Whoever believes in him is not condemned, but whoever does not believe stands condemned already because they have not believed in the name of God’s one and only Son.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9055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en-US" b="1" dirty="0" smtClean="0"/>
              <a:t>John 10:22-42 (New International Version)</a:t>
            </a:r>
          </a:p>
          <a:p>
            <a:endParaRPr lang="en-US" dirty="0"/>
          </a:p>
          <a:p>
            <a:r>
              <a:rPr lang="en-US" baseline="30000" dirty="0" smtClean="0"/>
              <a:t>22</a:t>
            </a:r>
            <a:r>
              <a:rPr lang="en-US" baseline="30000" dirty="0"/>
              <a:t> </a:t>
            </a:r>
            <a:r>
              <a:rPr lang="en-US" dirty="0"/>
              <a:t>Then came the Festival of </a:t>
            </a:r>
            <a:r>
              <a:rPr lang="en-US" dirty="0" smtClean="0"/>
              <a:t>Dedication </a:t>
            </a:r>
            <a:r>
              <a:rPr lang="en-US" dirty="0"/>
              <a:t>at Jerusalem. It was winter, </a:t>
            </a:r>
            <a:r>
              <a:rPr lang="en-US" baseline="30000" dirty="0"/>
              <a:t>23 </a:t>
            </a:r>
            <a:r>
              <a:rPr lang="en-US" dirty="0"/>
              <a:t>and Jesus was in the temple courts walking in Solomon’s </a:t>
            </a:r>
            <a:r>
              <a:rPr lang="en-US" dirty="0" smtClean="0"/>
              <a:t>Colonnade.</a:t>
            </a:r>
          </a:p>
          <a:p>
            <a:r>
              <a:rPr lang="en-US" baseline="30000" dirty="0" smtClean="0"/>
              <a:t>24</a:t>
            </a:r>
            <a:r>
              <a:rPr lang="en-US" baseline="30000" dirty="0"/>
              <a:t> </a:t>
            </a:r>
            <a:r>
              <a:rPr lang="en-US" dirty="0"/>
              <a:t>The Jews who were there gathered round him, saying, ‘How long will you keep us in suspense? If you are the Messiah, tell us plainly.’</a:t>
            </a:r>
          </a:p>
          <a:p>
            <a:r>
              <a:rPr lang="en-US" baseline="30000" dirty="0"/>
              <a:t>25 </a:t>
            </a:r>
            <a:r>
              <a:rPr lang="en-US" dirty="0"/>
              <a:t>Jesus answered, ‘I did tell you, but you do not believe. The works I do in my Father’s name testify about me, </a:t>
            </a:r>
            <a:r>
              <a:rPr lang="en-US" baseline="30000" dirty="0"/>
              <a:t>26 </a:t>
            </a:r>
            <a:r>
              <a:rPr lang="en-US" dirty="0"/>
              <a:t>but you do not believe because you are not my sheep. </a:t>
            </a:r>
          </a:p>
        </p:txBody>
      </p:sp>
    </p:spTree>
    <p:extLst>
      <p:ext uri="{BB962C8B-B14F-4D97-AF65-F5344CB8AC3E}">
        <p14:creationId xmlns:p14="http://schemas.microsoft.com/office/powerpoint/2010/main" val="2999213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en-US" b="1" dirty="0" smtClean="0"/>
              <a:t>John 10:22-42 (New International Version)</a:t>
            </a:r>
          </a:p>
          <a:p>
            <a:endParaRPr lang="en-US" dirty="0"/>
          </a:p>
          <a:p>
            <a:r>
              <a:rPr lang="en-US" baseline="30000" dirty="0" smtClean="0"/>
              <a:t>27</a:t>
            </a:r>
            <a:r>
              <a:rPr lang="en-US" baseline="30000" dirty="0"/>
              <a:t> </a:t>
            </a:r>
            <a:r>
              <a:rPr lang="en-US" dirty="0"/>
              <a:t>My sheep listen to my voice; I know them, and they follow me. </a:t>
            </a:r>
            <a:endParaRPr lang="en-US" dirty="0" smtClean="0"/>
          </a:p>
          <a:p>
            <a:r>
              <a:rPr lang="en-US" baseline="30000" dirty="0" smtClean="0"/>
              <a:t>28</a:t>
            </a:r>
            <a:r>
              <a:rPr lang="en-US" baseline="30000" dirty="0"/>
              <a:t> </a:t>
            </a:r>
            <a:r>
              <a:rPr lang="en-US" dirty="0"/>
              <a:t>I give them eternal life, and they shall never perish; no one will snatch them out of my </a:t>
            </a:r>
            <a:r>
              <a:rPr lang="en-US" dirty="0" smtClean="0"/>
              <a:t>hand.</a:t>
            </a:r>
          </a:p>
          <a:p>
            <a:r>
              <a:rPr lang="en-US" baseline="30000" dirty="0" smtClean="0"/>
              <a:t>29</a:t>
            </a:r>
            <a:r>
              <a:rPr lang="en-US" baseline="30000" dirty="0"/>
              <a:t> </a:t>
            </a:r>
            <a:r>
              <a:rPr lang="en-US" dirty="0"/>
              <a:t>My Father, who has given them to me, is greater than </a:t>
            </a:r>
            <a:r>
              <a:rPr lang="en-US" dirty="0" smtClean="0"/>
              <a:t>all; </a:t>
            </a:r>
            <a:r>
              <a:rPr lang="en-US" dirty="0"/>
              <a:t>no one can snatch them out of my Father’s hand. </a:t>
            </a:r>
            <a:endParaRPr lang="en-US" dirty="0" smtClean="0"/>
          </a:p>
          <a:p>
            <a:r>
              <a:rPr lang="en-US" baseline="30000" dirty="0" smtClean="0"/>
              <a:t>30</a:t>
            </a:r>
            <a:r>
              <a:rPr lang="en-US" baseline="30000" dirty="0"/>
              <a:t> </a:t>
            </a:r>
            <a:r>
              <a:rPr lang="en-US" dirty="0"/>
              <a:t>I and the Father are one</a:t>
            </a:r>
            <a:r>
              <a:rPr lang="en-US" dirty="0" smtClean="0"/>
              <a:t>.’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255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en-US" b="1" dirty="0" smtClean="0"/>
              <a:t>John 10:22-42 (New International Version)</a:t>
            </a:r>
          </a:p>
          <a:p>
            <a:endParaRPr lang="en-US" dirty="0"/>
          </a:p>
          <a:p>
            <a:r>
              <a:rPr lang="en-US" baseline="30000" dirty="0" smtClean="0"/>
              <a:t>31</a:t>
            </a:r>
            <a:r>
              <a:rPr lang="en-US" baseline="30000" dirty="0"/>
              <a:t> </a:t>
            </a:r>
            <a:r>
              <a:rPr lang="en-US" dirty="0"/>
              <a:t>Again his Jewish opponents picked up stones to stone him, </a:t>
            </a:r>
            <a:r>
              <a:rPr lang="en-US" baseline="30000" dirty="0"/>
              <a:t>32 </a:t>
            </a:r>
            <a:r>
              <a:rPr lang="en-US" dirty="0"/>
              <a:t>but Jesus said to them, ‘I have shown you many good works from the Father. For which of these do you stone me?’</a:t>
            </a:r>
          </a:p>
          <a:p>
            <a:r>
              <a:rPr lang="en-US" baseline="30000" dirty="0"/>
              <a:t>33 </a:t>
            </a:r>
            <a:r>
              <a:rPr lang="en-US" dirty="0"/>
              <a:t>‘We are not stoning you for any good work,’ they replied, ‘but for blasphemy, because you, a mere man, claim to be God.’</a:t>
            </a:r>
          </a:p>
          <a:p>
            <a:r>
              <a:rPr lang="en-US" baseline="30000" dirty="0"/>
              <a:t>34 </a:t>
            </a:r>
            <a:r>
              <a:rPr lang="en-US" dirty="0"/>
              <a:t>Jesus answered them, ‘Is it not written in your Law, “I have said you are ‘gods</a:t>
            </a:r>
            <a:r>
              <a:rPr lang="en-US" dirty="0" smtClean="0"/>
              <a:t>’”?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762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en-US" b="1" dirty="0" smtClean="0"/>
              <a:t>John 10:22-42 (New International Version)</a:t>
            </a:r>
          </a:p>
          <a:p>
            <a:endParaRPr lang="en-US" dirty="0"/>
          </a:p>
          <a:p>
            <a:r>
              <a:rPr lang="en-US" baseline="30000" dirty="0" smtClean="0"/>
              <a:t>35</a:t>
            </a:r>
            <a:r>
              <a:rPr lang="en-US" baseline="30000" dirty="0"/>
              <a:t> </a:t>
            </a:r>
            <a:r>
              <a:rPr lang="en-US" dirty="0"/>
              <a:t>If he called them “gods”, to whom the word of God came – and Scripture cannot be set aside – </a:t>
            </a:r>
            <a:r>
              <a:rPr lang="en-US" baseline="30000" dirty="0"/>
              <a:t>36 </a:t>
            </a:r>
            <a:r>
              <a:rPr lang="en-US" dirty="0"/>
              <a:t>what about the one whom the Father set apart as his very own and sent into the world? Why then do you accuse me of blasphemy because I said, “I am God’s Son”? </a:t>
            </a:r>
            <a:endParaRPr lang="en-US" dirty="0" smtClean="0"/>
          </a:p>
          <a:p>
            <a:r>
              <a:rPr lang="en-US" baseline="30000" dirty="0" smtClean="0"/>
              <a:t>37</a:t>
            </a:r>
            <a:r>
              <a:rPr lang="en-US" baseline="30000" dirty="0"/>
              <a:t> </a:t>
            </a:r>
            <a:r>
              <a:rPr lang="en-US" dirty="0"/>
              <a:t>Do not believe me unless I do the works of my Father. </a:t>
            </a:r>
          </a:p>
        </p:txBody>
      </p:sp>
    </p:spTree>
    <p:extLst>
      <p:ext uri="{BB962C8B-B14F-4D97-AF65-F5344CB8AC3E}">
        <p14:creationId xmlns:p14="http://schemas.microsoft.com/office/powerpoint/2010/main" val="1806304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en-US" b="1" dirty="0" smtClean="0"/>
              <a:t>John 10:22-42 (New International Version)</a:t>
            </a:r>
          </a:p>
          <a:p>
            <a:endParaRPr lang="en-US" dirty="0"/>
          </a:p>
          <a:p>
            <a:r>
              <a:rPr lang="en-US" baseline="30000" dirty="0" smtClean="0"/>
              <a:t>38</a:t>
            </a:r>
            <a:r>
              <a:rPr lang="en-US" baseline="30000" dirty="0"/>
              <a:t> </a:t>
            </a:r>
            <a:r>
              <a:rPr lang="en-US" dirty="0"/>
              <a:t>But if I do them, even though you do not believe me, believe the works, that you may know and understand that the Father is in me, and I in the Father.’ </a:t>
            </a:r>
            <a:endParaRPr lang="en-US" dirty="0" smtClean="0"/>
          </a:p>
          <a:p>
            <a:r>
              <a:rPr lang="en-US" baseline="30000" dirty="0" smtClean="0"/>
              <a:t>39</a:t>
            </a:r>
            <a:r>
              <a:rPr lang="en-US" baseline="30000" dirty="0"/>
              <a:t> </a:t>
            </a:r>
            <a:r>
              <a:rPr lang="en-US" dirty="0"/>
              <a:t>Again they tried to seize him, but he escaped their grasp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220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en-US" b="1" dirty="0" smtClean="0"/>
              <a:t>John 10:22-42 (New International Version)</a:t>
            </a:r>
          </a:p>
          <a:p>
            <a:endParaRPr lang="en-US" dirty="0"/>
          </a:p>
          <a:p>
            <a:r>
              <a:rPr lang="en-US" baseline="30000" dirty="0" smtClean="0"/>
              <a:t>40</a:t>
            </a:r>
            <a:r>
              <a:rPr lang="en-US" baseline="30000" dirty="0"/>
              <a:t> </a:t>
            </a:r>
            <a:r>
              <a:rPr lang="en-US" dirty="0"/>
              <a:t>Then Jesus went back across the Jordan to the place where John had been </a:t>
            </a:r>
            <a:r>
              <a:rPr lang="en-US" dirty="0" err="1"/>
              <a:t>baptising</a:t>
            </a:r>
            <a:r>
              <a:rPr lang="en-US" dirty="0"/>
              <a:t> in the early days. There he stayed, </a:t>
            </a:r>
            <a:r>
              <a:rPr lang="en-US" baseline="30000" dirty="0"/>
              <a:t>41 </a:t>
            </a:r>
            <a:r>
              <a:rPr lang="en-US" dirty="0"/>
              <a:t>and many people came to him. They said, ‘Though John never performed a sign, all that John said about this man was true.’ </a:t>
            </a:r>
            <a:endParaRPr lang="en-US" dirty="0" smtClean="0"/>
          </a:p>
          <a:p>
            <a:r>
              <a:rPr lang="en-US" baseline="30000" dirty="0" smtClean="0"/>
              <a:t>42</a:t>
            </a:r>
            <a:r>
              <a:rPr lang="en-US" baseline="30000" dirty="0"/>
              <a:t> </a:t>
            </a:r>
            <a:r>
              <a:rPr lang="en-US" dirty="0"/>
              <a:t>And in that place many believed in Jesus.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2026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en-GB" b="1" dirty="0" smtClean="0"/>
              <a:t>Psalm 82 (New International Version)</a:t>
            </a:r>
          </a:p>
          <a:p>
            <a:endParaRPr lang="en-GB" dirty="0"/>
          </a:p>
          <a:p>
            <a:r>
              <a:rPr lang="en-GB" b="1" dirty="0" smtClean="0"/>
              <a:t>A </a:t>
            </a:r>
            <a:r>
              <a:rPr lang="en-GB" b="1" dirty="0"/>
              <a:t>psalm of Asaph.</a:t>
            </a:r>
          </a:p>
          <a:p>
            <a:r>
              <a:rPr lang="en-GB" baseline="30000" dirty="0"/>
              <a:t>1 </a:t>
            </a:r>
            <a:r>
              <a:rPr lang="en-GB" dirty="0"/>
              <a:t>God presides in the great assembly;</a:t>
            </a:r>
            <a:br>
              <a:rPr lang="en-GB" dirty="0"/>
            </a:br>
            <a:r>
              <a:rPr lang="en-GB" dirty="0"/>
              <a:t>    he renders judgment among the ‘gods’:</a:t>
            </a:r>
          </a:p>
          <a:p>
            <a:r>
              <a:rPr lang="en-GB" baseline="30000" dirty="0"/>
              <a:t>2 </a:t>
            </a:r>
            <a:r>
              <a:rPr lang="en-GB" dirty="0"/>
              <a:t>‘How long will </a:t>
            </a:r>
            <a:r>
              <a:rPr lang="en-GB" dirty="0" smtClean="0"/>
              <a:t>you </a:t>
            </a:r>
            <a:r>
              <a:rPr lang="en-GB" dirty="0"/>
              <a:t>defend the unjust</a:t>
            </a:r>
            <a:br>
              <a:rPr lang="en-GB" dirty="0"/>
            </a:br>
            <a:r>
              <a:rPr lang="en-GB" dirty="0"/>
              <a:t>    and show partiality to the </a:t>
            </a:r>
            <a:r>
              <a:rPr lang="en-GB" dirty="0" smtClean="0"/>
              <a:t>wicked?</a:t>
            </a:r>
          </a:p>
          <a:p>
            <a:r>
              <a:rPr lang="en-GB" baseline="30000" dirty="0" smtClean="0"/>
              <a:t>3</a:t>
            </a:r>
            <a:r>
              <a:rPr lang="en-GB" baseline="30000" dirty="0"/>
              <a:t> </a:t>
            </a:r>
            <a:r>
              <a:rPr lang="en-GB" dirty="0"/>
              <a:t>Defend the weak and the fatherless;</a:t>
            </a:r>
            <a:br>
              <a:rPr lang="en-GB" dirty="0"/>
            </a:br>
            <a:r>
              <a:rPr lang="en-GB" dirty="0"/>
              <a:t>    uphold the cause of the poor and the oppressed</a:t>
            </a:r>
            <a:r>
              <a:rPr lang="en-GB" dirty="0" smtClean="0"/>
              <a:t>.</a:t>
            </a:r>
          </a:p>
          <a:p>
            <a:r>
              <a:rPr lang="en-GB" baseline="30000" dirty="0"/>
              <a:t>4 </a:t>
            </a:r>
            <a:r>
              <a:rPr lang="en-GB" dirty="0"/>
              <a:t>Rescue the weak and the needy;</a:t>
            </a:r>
            <a:br>
              <a:rPr lang="en-GB" dirty="0"/>
            </a:br>
            <a:r>
              <a:rPr lang="en-GB" dirty="0"/>
              <a:t>    deliver them from the hand of the wicked.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8172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en-GB" b="1" dirty="0" smtClean="0"/>
              <a:t>Psalm 82 (New International Version)</a:t>
            </a:r>
          </a:p>
          <a:p>
            <a:endParaRPr lang="en-GB" dirty="0"/>
          </a:p>
          <a:p>
            <a:r>
              <a:rPr lang="en-GB" baseline="30000" dirty="0" smtClean="0"/>
              <a:t>5</a:t>
            </a:r>
            <a:r>
              <a:rPr lang="en-GB" baseline="30000" dirty="0"/>
              <a:t> </a:t>
            </a:r>
            <a:r>
              <a:rPr lang="en-GB" dirty="0"/>
              <a:t>‘The “gods” know nothing, they understand nothing</a:t>
            </a:r>
            <a:r>
              <a:rPr lang="en-GB" dirty="0" smtClean="0"/>
              <a:t>.</a:t>
            </a:r>
            <a:r>
              <a:rPr lang="en-GB" dirty="0"/>
              <a:t> They walk about in darkness;</a:t>
            </a:r>
            <a:br>
              <a:rPr lang="en-GB" dirty="0"/>
            </a:br>
            <a:r>
              <a:rPr lang="en-GB" dirty="0"/>
              <a:t>    all the foundations of the earth are shaken.</a:t>
            </a:r>
          </a:p>
          <a:p>
            <a:r>
              <a:rPr lang="en-GB" baseline="30000" dirty="0"/>
              <a:t>6 </a:t>
            </a:r>
            <a:r>
              <a:rPr lang="en-GB" dirty="0"/>
              <a:t>‘I said, “You are ‘gods’;</a:t>
            </a:r>
            <a:br>
              <a:rPr lang="en-GB" dirty="0"/>
            </a:br>
            <a:r>
              <a:rPr lang="en-GB" dirty="0"/>
              <a:t>    you are all sons of the Most High</a:t>
            </a:r>
            <a:r>
              <a:rPr lang="en-GB" dirty="0" smtClean="0"/>
              <a:t>.”</a:t>
            </a:r>
          </a:p>
          <a:p>
            <a:r>
              <a:rPr lang="en-GB" baseline="30000" dirty="0" smtClean="0"/>
              <a:t>7</a:t>
            </a:r>
            <a:r>
              <a:rPr lang="en-GB" baseline="30000" dirty="0"/>
              <a:t> </a:t>
            </a:r>
            <a:r>
              <a:rPr lang="en-GB" dirty="0"/>
              <a:t>But you will die like mere mortals;</a:t>
            </a:r>
            <a:br>
              <a:rPr lang="en-GB" dirty="0"/>
            </a:br>
            <a:r>
              <a:rPr lang="en-GB" dirty="0"/>
              <a:t>    you will fall like every other ruler.’</a:t>
            </a:r>
          </a:p>
          <a:p>
            <a:r>
              <a:rPr lang="en-GB" baseline="30000" dirty="0"/>
              <a:t>8 </a:t>
            </a:r>
            <a:r>
              <a:rPr lang="en-GB" dirty="0"/>
              <a:t>Rise up, O God, judge the earth,</a:t>
            </a:r>
            <a:br>
              <a:rPr lang="en-GB" dirty="0"/>
            </a:br>
            <a:r>
              <a:rPr lang="en-GB" dirty="0"/>
              <a:t>    for all the nations are your inheritance.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1205033"/>
      </p:ext>
    </p:extLst>
  </p:cSld>
  <p:clrMapOvr>
    <a:masterClrMapping/>
  </p:clrMapOvr>
</p:sld>
</file>

<file path=ppt/theme/theme1.xml><?xml version="1.0" encoding="utf-8"?>
<a:theme xmlns:a="http://schemas.openxmlformats.org/drawingml/2006/main" name="ICELBlack">
  <a:themeElements>
    <a:clrScheme name="">
      <a:dk1>
        <a:srgbClr val="333333"/>
      </a:dk1>
      <a:lt1>
        <a:srgbClr val="A9BDA9"/>
      </a:lt1>
      <a:dk2>
        <a:srgbClr val="004C2B"/>
      </a:dk2>
      <a:lt2>
        <a:srgbClr val="578963"/>
      </a:lt2>
      <a:accent1>
        <a:srgbClr val="FFCCCC"/>
      </a:accent1>
      <a:accent2>
        <a:srgbClr val="B3E1B3"/>
      </a:accent2>
      <a:accent3>
        <a:srgbClr val="D1DBD1"/>
      </a:accent3>
      <a:accent4>
        <a:srgbClr val="2A2A2A"/>
      </a:accent4>
      <a:accent5>
        <a:srgbClr val="FFE2E2"/>
      </a:accent5>
      <a:accent6>
        <a:srgbClr val="A2CCA2"/>
      </a:accent6>
      <a:hlink>
        <a:srgbClr val="BDD7E5"/>
      </a:hlink>
      <a:folHlink>
        <a:srgbClr val="D2AAD2"/>
      </a:folHlink>
    </a:clrScheme>
    <a:fontScheme name="StormyBlue">
      <a:majorFont>
        <a:latin typeface="Tahoma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ormyBlue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ormyBlue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ormyBlu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ICELBlack</Template>
  <TotalTime>4434</TotalTime>
  <Words>85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ICELBlack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 mertens</dc:creator>
  <cp:lastModifiedBy>christophe mertens</cp:lastModifiedBy>
  <cp:revision>11</cp:revision>
  <dcterms:created xsi:type="dcterms:W3CDTF">2016-08-08T21:05:58Z</dcterms:created>
  <dcterms:modified xsi:type="dcterms:W3CDTF">2016-09-06T20:06:40Z</dcterms:modified>
</cp:coreProperties>
</file>