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sldIdLst>
    <p:sldId id="296" r:id="rId2"/>
    <p:sldId id="297" r:id="rId3"/>
    <p:sldId id="298" r:id="rId4"/>
    <p:sldId id="299" r:id="rId5"/>
    <p:sldId id="300" r:id="rId6"/>
    <p:sldId id="30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06" autoAdjust="0"/>
    <p:restoredTop sz="94660"/>
  </p:normalViewPr>
  <p:slideViewPr>
    <p:cSldViewPr>
      <p:cViewPr>
        <p:scale>
          <a:sx n="49" d="100"/>
          <a:sy n="49" d="100"/>
        </p:scale>
        <p:origin x="-72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70FF7-03D0-4317-AFF3-3BC1F6E4D41F}" type="datetimeFigureOut">
              <a:rPr lang="en-GB" smtClean="0"/>
              <a:t>10/10/2017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431EC-EED7-4D5A-B3AA-BE0D34BEFE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69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762000" y="1143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47800" y="31242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defRPr/>
            </a:lvl1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54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243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6832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0632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4191819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889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82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880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24876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3198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smtClean="0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191490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ogel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381750"/>
            <a:ext cx="58102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8278813" y="6375400"/>
            <a:ext cx="757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smtClean="0">
                <a:solidFill>
                  <a:srgbClr val="FFFFFF"/>
                </a:solidFill>
              </a:rPr>
              <a:t>ICEL</a:t>
            </a:r>
          </a:p>
        </p:txBody>
      </p:sp>
    </p:spTree>
    <p:extLst>
      <p:ext uri="{BB962C8B-B14F-4D97-AF65-F5344CB8AC3E}">
        <p14:creationId xmlns:p14="http://schemas.microsoft.com/office/powerpoint/2010/main" val="252822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 sz="28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 sz="24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 sz="2000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CC66"/>
        </a:buClr>
        <a:buFont typeface="Webdings" pitchFamily="18" charset="2"/>
        <a:defRPr kumimoji="1">
          <a:solidFill>
            <a:srgbClr val="FFFFFF"/>
          </a:solidFill>
          <a:effectLst>
            <a:outerShdw blurRad="38100" dist="38100" dir="2700000" algn="tl">
              <a:srgbClr val="578963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effectLst/>
              </a:rPr>
              <a:t>(Sm)all things count</a:t>
            </a:r>
            <a:endParaRPr lang="en-US" sz="28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Small things </a:t>
            </a:r>
            <a: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count…Small 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people </a:t>
            </a:r>
            <a: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count… </a:t>
            </a:r>
          </a:p>
          <a:p>
            <a: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widow of Nain and her deceased son Luke 7:11</a:t>
            </a:r>
          </a:p>
          <a:p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poor widow 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offering </a:t>
            </a:r>
            <a: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two coppers Mark 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12: 43-44</a:t>
            </a:r>
          </a:p>
          <a:p>
            <a: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Children and Sheep, both count. Matthew 18:10-14 </a:t>
            </a:r>
          </a:p>
          <a:p>
            <a:endParaRPr lang="en-US" sz="24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My lost son was dead, but now he is alive! </a:t>
            </a:r>
          </a:p>
          <a:p>
            <a: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Joy in Heaven! Luke15:11-32 </a:t>
            </a:r>
          </a:p>
          <a:p>
            <a:endParaRPr lang="en-US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0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rich fool a</a:t>
            </a:r>
            <a:r>
              <a:rPr 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nd the bulging barn (Luke 12) </a:t>
            </a:r>
            <a:br>
              <a:rPr 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en-US" sz="2400" b="1" baseline="30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16 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he told them this parable: “The ground of a certain rich man yielded an abundant harvest. </a:t>
            </a:r>
            <a:r>
              <a:rPr lang="en-US" sz="2400" b="1" baseline="30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17 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thought to himself, ‘What shall I do? I have no place to store my crops.</a:t>
            </a:r>
            <a: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sz="2400" b="1" baseline="30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  <a:r>
              <a:rPr lang="en-US" sz="2400" b="1" baseline="30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“Then he said, ‘This is what I’ll do. I will tear down my barns and build bigger ones, and there I will store my surplus grain. </a:t>
            </a:r>
            <a:r>
              <a:rPr lang="en-US" sz="2400" b="1" baseline="30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19 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I’ll say to myself, “You have plenty of grain laid up for many years. Take life easy; eat, drink and be merry.”’</a:t>
            </a:r>
          </a:p>
          <a:p>
            <a:r>
              <a:rPr lang="en-US" sz="2400" b="1" baseline="30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20 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“But God said to him, ‘You fool! This very night your life will be demanded from you. Then who will get what you have prepared for yourself?’</a:t>
            </a:r>
          </a:p>
          <a:p>
            <a:r>
              <a:rPr lang="en-US" sz="2400" b="1" baseline="30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21 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“This is how it will be with whoever stores up things for themselves but is not rich toward God.”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896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US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lamp on a </a:t>
            </a:r>
            <a:r>
              <a:rPr lang="en-US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stand</a:t>
            </a:r>
            <a:br>
              <a:rPr lang="en-US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Luke 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11:33  </a:t>
            </a:r>
            <a: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– The 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light within you</a:t>
            </a:r>
          </a:p>
          <a:p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 </a:t>
            </a:r>
            <a: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5:14-15 	– You are the light of the world. </a:t>
            </a:r>
          </a:p>
          <a:p>
            <a: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 5:16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 Let our 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light shine </a:t>
            </a:r>
            <a: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before 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men</a:t>
            </a:r>
          </a:p>
          <a:p>
            <a: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Luke 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8:16 </a:t>
            </a:r>
            <a: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–  Do not hide the light within you! </a:t>
            </a:r>
            <a:endParaRPr lang="en-US" sz="2400" dirty="0"/>
          </a:p>
          <a:p>
            <a:endParaRPr lang="en-US" sz="2400" dirty="0" smtClean="0">
              <a:effectLst/>
            </a:endParaRPr>
          </a:p>
          <a:p>
            <a:r>
              <a:rPr lang="en-US" b="1" baseline="30000" dirty="0" smtClean="0">
                <a:effectLst/>
              </a:rPr>
              <a:t>	</a:t>
            </a:r>
            <a:r>
              <a:rPr lang="en-US" sz="2400" b="1" baseline="30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one lights a lamp and hides it in a clay jar or puts it under a bed. Instead, they put it on a stand, so that those who come in can see the light</a:t>
            </a:r>
            <a: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(v16)</a:t>
            </a:r>
            <a:endParaRPr lang="en-US" sz="2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60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effectLst/>
              </a:rPr>
              <a:t>Love for the lost…one by one </a:t>
            </a:r>
            <a:endParaRPr lang="en-US" sz="28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Parable of the Lost sheep Luke 15:4-7</a:t>
            </a:r>
          </a:p>
          <a:p>
            <a:endParaRPr lang="en-US" b="1" baseline="30000" dirty="0" smtClean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baseline="30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b="1" baseline="30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“Suppose one of you has a hundred sheep and loses one of them. Doesn’t he leave the ninety-nine in the open country and go after the lost sheep until he finds it? </a:t>
            </a:r>
          </a:p>
          <a:p>
            <a:r>
              <a:rPr lang="en-US" sz="2400" b="1" baseline="300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2400" b="1" baseline="30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when he finds it, he joyfully puts it on his shoulders </a:t>
            </a:r>
            <a:r>
              <a:rPr lang="en-US" sz="2400" b="1" baseline="30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6 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goes home. Then he calls his friends and neighbors together and says, ‘Rejoice with me; I have found my lost </a:t>
            </a:r>
            <a:r>
              <a:rPr lang="en-US" sz="24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sheep…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11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Plentishare.org</a:t>
            </a:r>
            <a:endParaRPr lang="en-US" dirty="0">
              <a:effectLst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469089"/>
            <a:ext cx="5848118" cy="3930676"/>
          </a:xfrm>
        </p:spPr>
      </p:pic>
      <p:sp>
        <p:nvSpPr>
          <p:cNvPr id="5" name="Rectangle 4"/>
          <p:cNvSpPr/>
          <p:nvPr/>
        </p:nvSpPr>
        <p:spPr>
          <a:xfrm>
            <a:off x="2286000" y="126876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A9BDA9">
                    <a:lumMod val="20000"/>
                    <a:lumOff val="8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tiny gift each month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A9BDA9">
                    <a:lumMod val="20000"/>
                    <a:lumOff val="8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bring you close to people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A9BDA9">
                    <a:lumMod val="20000"/>
                    <a:lumOff val="8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real needs</a:t>
            </a:r>
          </a:p>
        </p:txBody>
      </p:sp>
    </p:spTree>
    <p:extLst>
      <p:ext uri="{BB962C8B-B14F-4D97-AF65-F5344CB8AC3E}">
        <p14:creationId xmlns:p14="http://schemas.microsoft.com/office/powerpoint/2010/main" val="17532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us in Plentishare!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7" y="1412777"/>
            <a:ext cx="4896545" cy="3351080"/>
          </a:xfrm>
        </p:spPr>
      </p:pic>
      <p:sp>
        <p:nvSpPr>
          <p:cNvPr id="5" name="Rectangle 4"/>
          <p:cNvSpPr/>
          <p:nvPr/>
        </p:nvSpPr>
        <p:spPr>
          <a:xfrm>
            <a:off x="2123728" y="508518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A9BDA9">
                    <a:lumMod val="20000"/>
                    <a:lumOff val="8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tiny gift each month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A9BDA9">
                    <a:lumMod val="20000"/>
                    <a:lumOff val="8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small projects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A9BDA9">
                    <a:lumMod val="20000"/>
                    <a:lumOff val="8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great results</a:t>
            </a:r>
          </a:p>
        </p:txBody>
      </p:sp>
    </p:spTree>
    <p:extLst>
      <p:ext uri="{BB962C8B-B14F-4D97-AF65-F5344CB8AC3E}">
        <p14:creationId xmlns:p14="http://schemas.microsoft.com/office/powerpoint/2010/main" val="220422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ICELBlack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StormyBlue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ormyBlue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rmyBlue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ormyBlu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ICELBlack</Template>
  <TotalTime>113</TotalTime>
  <Words>112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1_ICELBlack</vt:lpstr>
      <vt:lpstr>(Sm)all things count</vt:lpstr>
      <vt:lpstr>The rich fool and the bulging barn (Luke 12)  </vt:lpstr>
      <vt:lpstr>The lamp on a stand </vt:lpstr>
      <vt:lpstr>Love for the lost…one by one </vt:lpstr>
      <vt:lpstr>Plentishare.org</vt:lpstr>
      <vt:lpstr>Join us in Plentishare!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 mertens</dc:creator>
  <cp:lastModifiedBy>christophe mertens</cp:lastModifiedBy>
  <cp:revision>7</cp:revision>
  <dcterms:created xsi:type="dcterms:W3CDTF">2017-09-30T06:21:59Z</dcterms:created>
  <dcterms:modified xsi:type="dcterms:W3CDTF">2017-10-10T05:50:58Z</dcterms:modified>
</cp:coreProperties>
</file>