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0"/>
  </p:notesMasterIdLst>
  <p:sldIdLst>
    <p:sldId id="330" r:id="rId2"/>
    <p:sldId id="331" r:id="rId3"/>
    <p:sldId id="332" r:id="rId4"/>
    <p:sldId id="333" r:id="rId5"/>
    <p:sldId id="334" r:id="rId6"/>
    <p:sldId id="335" r:id="rId7"/>
    <p:sldId id="336" r:id="rId8"/>
    <p:sldId id="337" r:id="rId9"/>
    <p:sldId id="338" r:id="rId10"/>
    <p:sldId id="339" r:id="rId11"/>
    <p:sldId id="340" r:id="rId12"/>
    <p:sldId id="341" r:id="rId13"/>
    <p:sldId id="342" r:id="rId14"/>
    <p:sldId id="343" r:id="rId15"/>
    <p:sldId id="344" r:id="rId16"/>
    <p:sldId id="345" r:id="rId17"/>
    <p:sldId id="346" r:id="rId18"/>
    <p:sldId id="347" r:id="rId19"/>
    <p:sldId id="348" r:id="rId20"/>
    <p:sldId id="349" r:id="rId21"/>
    <p:sldId id="350" r:id="rId22"/>
    <p:sldId id="351" r:id="rId23"/>
    <p:sldId id="352" r:id="rId24"/>
    <p:sldId id="353" r:id="rId25"/>
    <p:sldId id="354" r:id="rId26"/>
    <p:sldId id="355" r:id="rId27"/>
    <p:sldId id="356" r:id="rId28"/>
    <p:sldId id="35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102" y="-5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2DEE13-8F80-4A60-8874-19DAFED9B621}" type="datetimeFigureOut">
              <a:rPr lang="en-GB" smtClean="0"/>
              <a:t>26/06/2017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1EA138-B22B-4FCD-B3C9-2E5031ABCFB0}" type="slidenum">
              <a:rPr lang="en-GB" smtClean="0"/>
              <a:t>‹#›</a:t>
            </a:fld>
            <a:endParaRPr lang="en-GB"/>
          </a:p>
        </p:txBody>
      </p:sp>
    </p:spTree>
    <p:extLst>
      <p:ext uri="{BB962C8B-B14F-4D97-AF65-F5344CB8AC3E}">
        <p14:creationId xmlns:p14="http://schemas.microsoft.com/office/powerpoint/2010/main" val="1463417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sz="1600" b="1" dirty="0" err="1" smtClean="0"/>
              <a:t>Iqra</a:t>
            </a:r>
            <a:r>
              <a:rPr lang="nl-NL" sz="1600" b="1" dirty="0" smtClean="0"/>
              <a:t> </a:t>
            </a:r>
            <a:r>
              <a:rPr lang="nl-NL" sz="1600" b="1" dirty="0" err="1" smtClean="0"/>
              <a:t>bismi</a:t>
            </a:r>
            <a:r>
              <a:rPr lang="nl-NL" sz="1600" b="1" dirty="0" smtClean="0"/>
              <a:t> </a:t>
            </a:r>
            <a:r>
              <a:rPr lang="nl-NL" sz="1600" b="1" dirty="0" err="1" smtClean="0"/>
              <a:t>rabbika</a:t>
            </a:r>
            <a:r>
              <a:rPr lang="nl-NL" sz="1600" b="1" dirty="0" smtClean="0"/>
              <a:t> </a:t>
            </a:r>
            <a:endParaRPr lang="nl-NL" sz="1600" b="1" dirty="0"/>
          </a:p>
        </p:txBody>
      </p:sp>
      <p:sp>
        <p:nvSpPr>
          <p:cNvPr id="4" name="Tijdelijke aanduiding voor dianummer 3"/>
          <p:cNvSpPr>
            <a:spLocks noGrp="1"/>
          </p:cNvSpPr>
          <p:nvPr>
            <p:ph type="sldNum" sz="quarter" idx="10"/>
          </p:nvPr>
        </p:nvSpPr>
        <p:spPr/>
        <p:txBody>
          <a:bodyPr/>
          <a:lstStyle/>
          <a:p>
            <a:fld id="{1111028F-EA94-462E-A055-5F6E39954923}" type="slidenum">
              <a:rPr lang="nl-NL" smtClean="0">
                <a:solidFill>
                  <a:prstClr val="black"/>
                </a:solidFill>
              </a:rPr>
              <a:pPr/>
              <a:t>13</a:t>
            </a:fld>
            <a:endParaRPr lang="nl-NL">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E907B8E6-754F-4A8F-8781-63E6FDC0D3A0}" type="datetimeFigureOut">
              <a:rPr lang="nl-NL" smtClean="0">
                <a:solidFill>
                  <a:prstClr val="white">
                    <a:tint val="75000"/>
                  </a:prstClr>
                </a:solidFill>
              </a:rPr>
              <a:pPr/>
              <a:t>26-6-2017</a:t>
            </a:fld>
            <a:endParaRPr lang="nl-NL">
              <a:solidFill>
                <a:prstClr val="white">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white">
                  <a:tint val="75000"/>
                </a:prstClr>
              </a:solidFill>
            </a:endParaRPr>
          </a:p>
        </p:txBody>
      </p:sp>
      <p:sp>
        <p:nvSpPr>
          <p:cNvPr id="6" name="Tijdelijke aanduiding voor dianummer 5"/>
          <p:cNvSpPr>
            <a:spLocks noGrp="1"/>
          </p:cNvSpPr>
          <p:nvPr>
            <p:ph type="sldNum" sz="quarter" idx="12"/>
          </p:nvPr>
        </p:nvSpPr>
        <p:spPr/>
        <p:txBody>
          <a:bodyPr/>
          <a:lstStyle/>
          <a:p>
            <a:fld id="{30049D0A-E62A-4BEA-B013-438D55D9B044}" type="slidenum">
              <a:rPr lang="nl-NL" smtClean="0">
                <a:solidFill>
                  <a:prstClr val="white">
                    <a:tint val="75000"/>
                  </a:prstClr>
                </a:solidFill>
              </a:rPr>
              <a:pPr/>
              <a:t>‹#›</a:t>
            </a:fld>
            <a:endParaRPr lang="nl-NL">
              <a:solidFill>
                <a:prstClr val="white">
                  <a:tint val="75000"/>
                </a:prstClr>
              </a:solidFill>
            </a:endParaRPr>
          </a:p>
        </p:txBody>
      </p:sp>
    </p:spTree>
    <p:extLst>
      <p:ext uri="{BB962C8B-B14F-4D97-AF65-F5344CB8AC3E}">
        <p14:creationId xmlns:p14="http://schemas.microsoft.com/office/powerpoint/2010/main" val="20775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907B8E6-754F-4A8F-8781-63E6FDC0D3A0}" type="datetimeFigureOut">
              <a:rPr lang="nl-NL" smtClean="0">
                <a:solidFill>
                  <a:prstClr val="white">
                    <a:tint val="75000"/>
                  </a:prstClr>
                </a:solidFill>
              </a:rPr>
              <a:pPr/>
              <a:t>26-6-2017</a:t>
            </a:fld>
            <a:endParaRPr lang="nl-NL">
              <a:solidFill>
                <a:prstClr val="white">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white">
                  <a:tint val="75000"/>
                </a:prstClr>
              </a:solidFill>
            </a:endParaRPr>
          </a:p>
        </p:txBody>
      </p:sp>
      <p:sp>
        <p:nvSpPr>
          <p:cNvPr id="6" name="Tijdelijke aanduiding voor dianummer 5"/>
          <p:cNvSpPr>
            <a:spLocks noGrp="1"/>
          </p:cNvSpPr>
          <p:nvPr>
            <p:ph type="sldNum" sz="quarter" idx="12"/>
          </p:nvPr>
        </p:nvSpPr>
        <p:spPr/>
        <p:txBody>
          <a:bodyPr/>
          <a:lstStyle/>
          <a:p>
            <a:fld id="{30049D0A-E62A-4BEA-B013-438D55D9B044}" type="slidenum">
              <a:rPr lang="nl-NL" smtClean="0">
                <a:solidFill>
                  <a:prstClr val="white">
                    <a:tint val="75000"/>
                  </a:prstClr>
                </a:solidFill>
              </a:rPr>
              <a:pPr/>
              <a:t>‹#›</a:t>
            </a:fld>
            <a:endParaRPr lang="nl-NL">
              <a:solidFill>
                <a:prstClr val="white">
                  <a:tint val="75000"/>
                </a:prstClr>
              </a:solidFill>
            </a:endParaRPr>
          </a:p>
        </p:txBody>
      </p:sp>
    </p:spTree>
    <p:extLst>
      <p:ext uri="{BB962C8B-B14F-4D97-AF65-F5344CB8AC3E}">
        <p14:creationId xmlns:p14="http://schemas.microsoft.com/office/powerpoint/2010/main" val="525764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907B8E6-754F-4A8F-8781-63E6FDC0D3A0}" type="datetimeFigureOut">
              <a:rPr lang="nl-NL" smtClean="0">
                <a:solidFill>
                  <a:prstClr val="white">
                    <a:tint val="75000"/>
                  </a:prstClr>
                </a:solidFill>
              </a:rPr>
              <a:pPr/>
              <a:t>26-6-2017</a:t>
            </a:fld>
            <a:endParaRPr lang="nl-NL">
              <a:solidFill>
                <a:prstClr val="white">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white">
                  <a:tint val="75000"/>
                </a:prstClr>
              </a:solidFill>
            </a:endParaRPr>
          </a:p>
        </p:txBody>
      </p:sp>
      <p:sp>
        <p:nvSpPr>
          <p:cNvPr id="6" name="Tijdelijke aanduiding voor dianummer 5"/>
          <p:cNvSpPr>
            <a:spLocks noGrp="1"/>
          </p:cNvSpPr>
          <p:nvPr>
            <p:ph type="sldNum" sz="quarter" idx="12"/>
          </p:nvPr>
        </p:nvSpPr>
        <p:spPr/>
        <p:txBody>
          <a:bodyPr/>
          <a:lstStyle/>
          <a:p>
            <a:fld id="{30049D0A-E62A-4BEA-B013-438D55D9B044}" type="slidenum">
              <a:rPr lang="nl-NL" smtClean="0">
                <a:solidFill>
                  <a:prstClr val="white">
                    <a:tint val="75000"/>
                  </a:prstClr>
                </a:solidFill>
              </a:rPr>
              <a:pPr/>
              <a:t>‹#›</a:t>
            </a:fld>
            <a:endParaRPr lang="nl-NL">
              <a:solidFill>
                <a:prstClr val="white">
                  <a:tint val="75000"/>
                </a:prstClr>
              </a:solidFill>
            </a:endParaRPr>
          </a:p>
        </p:txBody>
      </p:sp>
    </p:spTree>
    <p:extLst>
      <p:ext uri="{BB962C8B-B14F-4D97-AF65-F5344CB8AC3E}">
        <p14:creationId xmlns:p14="http://schemas.microsoft.com/office/powerpoint/2010/main" val="36238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907B8E6-754F-4A8F-8781-63E6FDC0D3A0}" type="datetimeFigureOut">
              <a:rPr lang="nl-NL" smtClean="0">
                <a:solidFill>
                  <a:prstClr val="white">
                    <a:tint val="75000"/>
                  </a:prstClr>
                </a:solidFill>
              </a:rPr>
              <a:pPr/>
              <a:t>26-6-2017</a:t>
            </a:fld>
            <a:endParaRPr lang="nl-NL">
              <a:solidFill>
                <a:prstClr val="white">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white">
                  <a:tint val="75000"/>
                </a:prstClr>
              </a:solidFill>
            </a:endParaRPr>
          </a:p>
        </p:txBody>
      </p:sp>
      <p:sp>
        <p:nvSpPr>
          <p:cNvPr id="6" name="Tijdelijke aanduiding voor dianummer 5"/>
          <p:cNvSpPr>
            <a:spLocks noGrp="1"/>
          </p:cNvSpPr>
          <p:nvPr>
            <p:ph type="sldNum" sz="quarter" idx="12"/>
          </p:nvPr>
        </p:nvSpPr>
        <p:spPr/>
        <p:txBody>
          <a:bodyPr/>
          <a:lstStyle/>
          <a:p>
            <a:fld id="{30049D0A-E62A-4BEA-B013-438D55D9B044}" type="slidenum">
              <a:rPr lang="nl-NL" smtClean="0">
                <a:solidFill>
                  <a:prstClr val="white">
                    <a:tint val="75000"/>
                  </a:prstClr>
                </a:solidFill>
              </a:rPr>
              <a:pPr/>
              <a:t>‹#›</a:t>
            </a:fld>
            <a:endParaRPr lang="nl-NL">
              <a:solidFill>
                <a:prstClr val="white">
                  <a:tint val="75000"/>
                </a:prstClr>
              </a:solidFill>
            </a:endParaRPr>
          </a:p>
        </p:txBody>
      </p:sp>
    </p:spTree>
    <p:extLst>
      <p:ext uri="{BB962C8B-B14F-4D97-AF65-F5344CB8AC3E}">
        <p14:creationId xmlns:p14="http://schemas.microsoft.com/office/powerpoint/2010/main" val="961872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907B8E6-754F-4A8F-8781-63E6FDC0D3A0}" type="datetimeFigureOut">
              <a:rPr lang="nl-NL" smtClean="0">
                <a:solidFill>
                  <a:prstClr val="white">
                    <a:tint val="75000"/>
                  </a:prstClr>
                </a:solidFill>
              </a:rPr>
              <a:pPr/>
              <a:t>26-6-2017</a:t>
            </a:fld>
            <a:endParaRPr lang="nl-NL">
              <a:solidFill>
                <a:prstClr val="white">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white">
                  <a:tint val="75000"/>
                </a:prstClr>
              </a:solidFill>
            </a:endParaRPr>
          </a:p>
        </p:txBody>
      </p:sp>
      <p:sp>
        <p:nvSpPr>
          <p:cNvPr id="6" name="Tijdelijke aanduiding voor dianummer 5"/>
          <p:cNvSpPr>
            <a:spLocks noGrp="1"/>
          </p:cNvSpPr>
          <p:nvPr>
            <p:ph type="sldNum" sz="quarter" idx="12"/>
          </p:nvPr>
        </p:nvSpPr>
        <p:spPr/>
        <p:txBody>
          <a:bodyPr/>
          <a:lstStyle/>
          <a:p>
            <a:fld id="{30049D0A-E62A-4BEA-B013-438D55D9B044}" type="slidenum">
              <a:rPr lang="nl-NL" smtClean="0">
                <a:solidFill>
                  <a:prstClr val="white">
                    <a:tint val="75000"/>
                  </a:prstClr>
                </a:solidFill>
              </a:rPr>
              <a:pPr/>
              <a:t>‹#›</a:t>
            </a:fld>
            <a:endParaRPr lang="nl-NL">
              <a:solidFill>
                <a:prstClr val="white">
                  <a:tint val="75000"/>
                </a:prstClr>
              </a:solidFill>
            </a:endParaRPr>
          </a:p>
        </p:txBody>
      </p:sp>
    </p:spTree>
    <p:extLst>
      <p:ext uri="{BB962C8B-B14F-4D97-AF65-F5344CB8AC3E}">
        <p14:creationId xmlns:p14="http://schemas.microsoft.com/office/powerpoint/2010/main" val="3249167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907B8E6-754F-4A8F-8781-63E6FDC0D3A0}" type="datetimeFigureOut">
              <a:rPr lang="nl-NL" smtClean="0">
                <a:solidFill>
                  <a:prstClr val="white">
                    <a:tint val="75000"/>
                  </a:prstClr>
                </a:solidFill>
              </a:rPr>
              <a:pPr/>
              <a:t>26-6-2017</a:t>
            </a:fld>
            <a:endParaRPr lang="nl-NL">
              <a:solidFill>
                <a:prstClr val="white">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white">
                  <a:tint val="75000"/>
                </a:prstClr>
              </a:solidFill>
            </a:endParaRPr>
          </a:p>
        </p:txBody>
      </p:sp>
      <p:sp>
        <p:nvSpPr>
          <p:cNvPr id="7" name="Tijdelijke aanduiding voor dianummer 6"/>
          <p:cNvSpPr>
            <a:spLocks noGrp="1"/>
          </p:cNvSpPr>
          <p:nvPr>
            <p:ph type="sldNum" sz="quarter" idx="12"/>
          </p:nvPr>
        </p:nvSpPr>
        <p:spPr/>
        <p:txBody>
          <a:bodyPr/>
          <a:lstStyle/>
          <a:p>
            <a:fld id="{30049D0A-E62A-4BEA-B013-438D55D9B044}" type="slidenum">
              <a:rPr lang="nl-NL" smtClean="0">
                <a:solidFill>
                  <a:prstClr val="white">
                    <a:tint val="75000"/>
                  </a:prstClr>
                </a:solidFill>
              </a:rPr>
              <a:pPr/>
              <a:t>‹#›</a:t>
            </a:fld>
            <a:endParaRPr lang="nl-NL">
              <a:solidFill>
                <a:prstClr val="white">
                  <a:tint val="75000"/>
                </a:prstClr>
              </a:solidFill>
            </a:endParaRPr>
          </a:p>
        </p:txBody>
      </p:sp>
    </p:spTree>
    <p:extLst>
      <p:ext uri="{BB962C8B-B14F-4D97-AF65-F5344CB8AC3E}">
        <p14:creationId xmlns:p14="http://schemas.microsoft.com/office/powerpoint/2010/main" val="827559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907B8E6-754F-4A8F-8781-63E6FDC0D3A0}" type="datetimeFigureOut">
              <a:rPr lang="nl-NL" smtClean="0">
                <a:solidFill>
                  <a:prstClr val="white">
                    <a:tint val="75000"/>
                  </a:prstClr>
                </a:solidFill>
              </a:rPr>
              <a:pPr/>
              <a:t>26-6-2017</a:t>
            </a:fld>
            <a:endParaRPr lang="nl-NL">
              <a:solidFill>
                <a:prstClr val="white">
                  <a:tint val="75000"/>
                </a:prstClr>
              </a:solidFill>
            </a:endParaRPr>
          </a:p>
        </p:txBody>
      </p:sp>
      <p:sp>
        <p:nvSpPr>
          <p:cNvPr id="8" name="Tijdelijke aanduiding voor voettekst 7"/>
          <p:cNvSpPr>
            <a:spLocks noGrp="1"/>
          </p:cNvSpPr>
          <p:nvPr>
            <p:ph type="ftr" sz="quarter" idx="11"/>
          </p:nvPr>
        </p:nvSpPr>
        <p:spPr/>
        <p:txBody>
          <a:bodyPr/>
          <a:lstStyle/>
          <a:p>
            <a:endParaRPr lang="nl-NL">
              <a:solidFill>
                <a:prstClr val="white">
                  <a:tint val="75000"/>
                </a:prstClr>
              </a:solidFill>
            </a:endParaRPr>
          </a:p>
        </p:txBody>
      </p:sp>
      <p:sp>
        <p:nvSpPr>
          <p:cNvPr id="9" name="Tijdelijke aanduiding voor dianummer 8"/>
          <p:cNvSpPr>
            <a:spLocks noGrp="1"/>
          </p:cNvSpPr>
          <p:nvPr>
            <p:ph type="sldNum" sz="quarter" idx="12"/>
          </p:nvPr>
        </p:nvSpPr>
        <p:spPr/>
        <p:txBody>
          <a:bodyPr/>
          <a:lstStyle/>
          <a:p>
            <a:fld id="{30049D0A-E62A-4BEA-B013-438D55D9B044}" type="slidenum">
              <a:rPr lang="nl-NL" smtClean="0">
                <a:solidFill>
                  <a:prstClr val="white">
                    <a:tint val="75000"/>
                  </a:prstClr>
                </a:solidFill>
              </a:rPr>
              <a:pPr/>
              <a:t>‹#›</a:t>
            </a:fld>
            <a:endParaRPr lang="nl-NL">
              <a:solidFill>
                <a:prstClr val="white">
                  <a:tint val="75000"/>
                </a:prstClr>
              </a:solidFill>
            </a:endParaRPr>
          </a:p>
        </p:txBody>
      </p:sp>
    </p:spTree>
    <p:extLst>
      <p:ext uri="{BB962C8B-B14F-4D97-AF65-F5344CB8AC3E}">
        <p14:creationId xmlns:p14="http://schemas.microsoft.com/office/powerpoint/2010/main" val="1337152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907B8E6-754F-4A8F-8781-63E6FDC0D3A0}" type="datetimeFigureOut">
              <a:rPr lang="nl-NL" smtClean="0">
                <a:solidFill>
                  <a:prstClr val="white">
                    <a:tint val="75000"/>
                  </a:prstClr>
                </a:solidFill>
              </a:rPr>
              <a:pPr/>
              <a:t>26-6-2017</a:t>
            </a:fld>
            <a:endParaRPr lang="nl-NL">
              <a:solidFill>
                <a:prstClr val="white">
                  <a:tint val="75000"/>
                </a:prstClr>
              </a:solidFill>
            </a:endParaRPr>
          </a:p>
        </p:txBody>
      </p:sp>
      <p:sp>
        <p:nvSpPr>
          <p:cNvPr id="4" name="Tijdelijke aanduiding voor voettekst 3"/>
          <p:cNvSpPr>
            <a:spLocks noGrp="1"/>
          </p:cNvSpPr>
          <p:nvPr>
            <p:ph type="ftr" sz="quarter" idx="11"/>
          </p:nvPr>
        </p:nvSpPr>
        <p:spPr/>
        <p:txBody>
          <a:bodyPr/>
          <a:lstStyle/>
          <a:p>
            <a:endParaRPr lang="nl-NL">
              <a:solidFill>
                <a:prstClr val="white">
                  <a:tint val="75000"/>
                </a:prstClr>
              </a:solidFill>
            </a:endParaRPr>
          </a:p>
        </p:txBody>
      </p:sp>
      <p:sp>
        <p:nvSpPr>
          <p:cNvPr id="5" name="Tijdelijke aanduiding voor dianummer 4"/>
          <p:cNvSpPr>
            <a:spLocks noGrp="1"/>
          </p:cNvSpPr>
          <p:nvPr>
            <p:ph type="sldNum" sz="quarter" idx="12"/>
          </p:nvPr>
        </p:nvSpPr>
        <p:spPr/>
        <p:txBody>
          <a:bodyPr/>
          <a:lstStyle/>
          <a:p>
            <a:fld id="{30049D0A-E62A-4BEA-B013-438D55D9B044}" type="slidenum">
              <a:rPr lang="nl-NL" smtClean="0">
                <a:solidFill>
                  <a:prstClr val="white">
                    <a:tint val="75000"/>
                  </a:prstClr>
                </a:solidFill>
              </a:rPr>
              <a:pPr/>
              <a:t>‹#›</a:t>
            </a:fld>
            <a:endParaRPr lang="nl-NL">
              <a:solidFill>
                <a:prstClr val="white">
                  <a:tint val="75000"/>
                </a:prstClr>
              </a:solidFill>
            </a:endParaRPr>
          </a:p>
        </p:txBody>
      </p:sp>
    </p:spTree>
    <p:extLst>
      <p:ext uri="{BB962C8B-B14F-4D97-AF65-F5344CB8AC3E}">
        <p14:creationId xmlns:p14="http://schemas.microsoft.com/office/powerpoint/2010/main" val="77357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907B8E6-754F-4A8F-8781-63E6FDC0D3A0}" type="datetimeFigureOut">
              <a:rPr lang="nl-NL" smtClean="0">
                <a:solidFill>
                  <a:prstClr val="white">
                    <a:tint val="75000"/>
                  </a:prstClr>
                </a:solidFill>
              </a:rPr>
              <a:pPr/>
              <a:t>26-6-2017</a:t>
            </a:fld>
            <a:endParaRPr lang="nl-NL">
              <a:solidFill>
                <a:prstClr val="white">
                  <a:tint val="75000"/>
                </a:prstClr>
              </a:solidFill>
            </a:endParaRPr>
          </a:p>
        </p:txBody>
      </p:sp>
      <p:sp>
        <p:nvSpPr>
          <p:cNvPr id="3" name="Tijdelijke aanduiding voor voettekst 2"/>
          <p:cNvSpPr>
            <a:spLocks noGrp="1"/>
          </p:cNvSpPr>
          <p:nvPr>
            <p:ph type="ftr" sz="quarter" idx="11"/>
          </p:nvPr>
        </p:nvSpPr>
        <p:spPr/>
        <p:txBody>
          <a:bodyPr/>
          <a:lstStyle/>
          <a:p>
            <a:endParaRPr lang="nl-NL">
              <a:solidFill>
                <a:prstClr val="white">
                  <a:tint val="75000"/>
                </a:prstClr>
              </a:solidFill>
            </a:endParaRPr>
          </a:p>
        </p:txBody>
      </p:sp>
      <p:sp>
        <p:nvSpPr>
          <p:cNvPr id="4" name="Tijdelijke aanduiding voor dianummer 3"/>
          <p:cNvSpPr>
            <a:spLocks noGrp="1"/>
          </p:cNvSpPr>
          <p:nvPr>
            <p:ph type="sldNum" sz="quarter" idx="12"/>
          </p:nvPr>
        </p:nvSpPr>
        <p:spPr/>
        <p:txBody>
          <a:bodyPr/>
          <a:lstStyle/>
          <a:p>
            <a:fld id="{30049D0A-E62A-4BEA-B013-438D55D9B044}" type="slidenum">
              <a:rPr lang="nl-NL" smtClean="0">
                <a:solidFill>
                  <a:prstClr val="white">
                    <a:tint val="75000"/>
                  </a:prstClr>
                </a:solidFill>
              </a:rPr>
              <a:pPr/>
              <a:t>‹#›</a:t>
            </a:fld>
            <a:endParaRPr lang="nl-NL">
              <a:solidFill>
                <a:prstClr val="white">
                  <a:tint val="75000"/>
                </a:prstClr>
              </a:solidFill>
            </a:endParaRPr>
          </a:p>
        </p:txBody>
      </p:sp>
    </p:spTree>
    <p:extLst>
      <p:ext uri="{BB962C8B-B14F-4D97-AF65-F5344CB8AC3E}">
        <p14:creationId xmlns:p14="http://schemas.microsoft.com/office/powerpoint/2010/main" val="3842592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907B8E6-754F-4A8F-8781-63E6FDC0D3A0}" type="datetimeFigureOut">
              <a:rPr lang="nl-NL" smtClean="0">
                <a:solidFill>
                  <a:prstClr val="white">
                    <a:tint val="75000"/>
                  </a:prstClr>
                </a:solidFill>
              </a:rPr>
              <a:pPr/>
              <a:t>26-6-2017</a:t>
            </a:fld>
            <a:endParaRPr lang="nl-NL">
              <a:solidFill>
                <a:prstClr val="white">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white">
                  <a:tint val="75000"/>
                </a:prstClr>
              </a:solidFill>
            </a:endParaRPr>
          </a:p>
        </p:txBody>
      </p:sp>
      <p:sp>
        <p:nvSpPr>
          <p:cNvPr id="7" name="Tijdelijke aanduiding voor dianummer 6"/>
          <p:cNvSpPr>
            <a:spLocks noGrp="1"/>
          </p:cNvSpPr>
          <p:nvPr>
            <p:ph type="sldNum" sz="quarter" idx="12"/>
          </p:nvPr>
        </p:nvSpPr>
        <p:spPr/>
        <p:txBody>
          <a:bodyPr/>
          <a:lstStyle/>
          <a:p>
            <a:fld id="{30049D0A-E62A-4BEA-B013-438D55D9B044}" type="slidenum">
              <a:rPr lang="nl-NL" smtClean="0">
                <a:solidFill>
                  <a:prstClr val="white">
                    <a:tint val="75000"/>
                  </a:prstClr>
                </a:solidFill>
              </a:rPr>
              <a:pPr/>
              <a:t>‹#›</a:t>
            </a:fld>
            <a:endParaRPr lang="nl-NL">
              <a:solidFill>
                <a:prstClr val="white">
                  <a:tint val="75000"/>
                </a:prstClr>
              </a:solidFill>
            </a:endParaRPr>
          </a:p>
        </p:txBody>
      </p:sp>
    </p:spTree>
    <p:extLst>
      <p:ext uri="{BB962C8B-B14F-4D97-AF65-F5344CB8AC3E}">
        <p14:creationId xmlns:p14="http://schemas.microsoft.com/office/powerpoint/2010/main" val="2322345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907B8E6-754F-4A8F-8781-63E6FDC0D3A0}" type="datetimeFigureOut">
              <a:rPr lang="nl-NL" smtClean="0">
                <a:solidFill>
                  <a:prstClr val="white">
                    <a:tint val="75000"/>
                  </a:prstClr>
                </a:solidFill>
              </a:rPr>
              <a:pPr/>
              <a:t>26-6-2017</a:t>
            </a:fld>
            <a:endParaRPr lang="nl-NL">
              <a:solidFill>
                <a:prstClr val="white">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white">
                  <a:tint val="75000"/>
                </a:prstClr>
              </a:solidFill>
            </a:endParaRPr>
          </a:p>
        </p:txBody>
      </p:sp>
      <p:sp>
        <p:nvSpPr>
          <p:cNvPr id="7" name="Tijdelijke aanduiding voor dianummer 6"/>
          <p:cNvSpPr>
            <a:spLocks noGrp="1"/>
          </p:cNvSpPr>
          <p:nvPr>
            <p:ph type="sldNum" sz="quarter" idx="12"/>
          </p:nvPr>
        </p:nvSpPr>
        <p:spPr/>
        <p:txBody>
          <a:bodyPr/>
          <a:lstStyle/>
          <a:p>
            <a:fld id="{30049D0A-E62A-4BEA-B013-438D55D9B044}" type="slidenum">
              <a:rPr lang="nl-NL" smtClean="0">
                <a:solidFill>
                  <a:prstClr val="white">
                    <a:tint val="75000"/>
                  </a:prstClr>
                </a:solidFill>
              </a:rPr>
              <a:pPr/>
              <a:t>‹#›</a:t>
            </a:fld>
            <a:endParaRPr lang="nl-NL">
              <a:solidFill>
                <a:prstClr val="white">
                  <a:tint val="75000"/>
                </a:prstClr>
              </a:solidFill>
            </a:endParaRPr>
          </a:p>
        </p:txBody>
      </p:sp>
    </p:spTree>
    <p:extLst>
      <p:ext uri="{BB962C8B-B14F-4D97-AF65-F5344CB8AC3E}">
        <p14:creationId xmlns:p14="http://schemas.microsoft.com/office/powerpoint/2010/main" val="529720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7B8E6-754F-4A8F-8781-63E6FDC0D3A0}" type="datetimeFigureOut">
              <a:rPr lang="nl-NL" smtClean="0">
                <a:solidFill>
                  <a:prstClr val="white">
                    <a:tint val="75000"/>
                  </a:prstClr>
                </a:solidFill>
              </a:rPr>
              <a:pPr/>
              <a:t>26-6-2017</a:t>
            </a:fld>
            <a:endParaRPr lang="nl-NL">
              <a:solidFill>
                <a:prstClr val="white">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solidFill>
                <a:prstClr val="white">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049D0A-E62A-4BEA-B013-438D55D9B044}" type="slidenum">
              <a:rPr lang="nl-NL" smtClean="0">
                <a:solidFill>
                  <a:prstClr val="white">
                    <a:tint val="75000"/>
                  </a:prstClr>
                </a:solidFill>
              </a:rPr>
              <a:pPr/>
              <a:t>‹#›</a:t>
            </a:fld>
            <a:endParaRPr lang="nl-NL">
              <a:solidFill>
                <a:prstClr val="white">
                  <a:tint val="75000"/>
                </a:prstClr>
              </a:solidFill>
            </a:endParaRPr>
          </a:p>
        </p:txBody>
      </p:sp>
    </p:spTree>
    <p:extLst>
      <p:ext uri="{BB962C8B-B14F-4D97-AF65-F5344CB8AC3E}">
        <p14:creationId xmlns:p14="http://schemas.microsoft.com/office/powerpoint/2010/main" val="1802658864"/>
      </p:ext>
    </p:extLst>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en-US" sz="4800" dirty="0" smtClean="0">
                <a:latin typeface="Arial" pitchFamily="34" charset="0"/>
                <a:cs typeface="Arial" pitchFamily="34" charset="0"/>
              </a:rPr>
              <a:t>Call on the </a:t>
            </a:r>
            <a:r>
              <a:rPr lang="en-US" sz="4800" cap="small" dirty="0" smtClean="0">
                <a:latin typeface="Arial" pitchFamily="34" charset="0"/>
                <a:cs typeface="Arial" pitchFamily="34" charset="0"/>
              </a:rPr>
              <a:t>Lord</a:t>
            </a:r>
            <a:endParaRPr lang="en-US" sz="4800" cap="small" dirty="0">
              <a:latin typeface="Arial" pitchFamily="34" charset="0"/>
              <a:cs typeface="Arial" pitchFamily="34" charset="0"/>
            </a:endParaRPr>
          </a:p>
        </p:txBody>
      </p:sp>
      <p:sp>
        <p:nvSpPr>
          <p:cNvPr id="3" name="Ondertitel 2"/>
          <p:cNvSpPr>
            <a:spLocks noGrp="1"/>
          </p:cNvSpPr>
          <p:nvPr>
            <p:ph type="subTitle" idx="1"/>
          </p:nvPr>
        </p:nvSpPr>
        <p:spPr/>
        <p:txBody>
          <a:bodyPr/>
          <a:lstStyle/>
          <a:p>
            <a:r>
              <a:rPr lang="nl-NL" dirty="0" smtClean="0"/>
              <a:t>Psalm 116</a:t>
            </a:r>
            <a:endParaRPr lang="nl-NL" dirty="0"/>
          </a:p>
        </p:txBody>
      </p:sp>
    </p:spTree>
    <p:extLst>
      <p:ext uri="{BB962C8B-B14F-4D97-AF65-F5344CB8AC3E}">
        <p14:creationId xmlns:p14="http://schemas.microsoft.com/office/powerpoint/2010/main" val="25809283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4294967295"/>
          </p:nvPr>
        </p:nvSpPr>
        <p:spPr>
          <a:xfrm>
            <a:off x="539552" y="1412776"/>
            <a:ext cx="8208912" cy="4741987"/>
          </a:xfrm>
        </p:spPr>
        <p:txBody>
          <a:bodyPr/>
          <a:lstStyle/>
          <a:p>
            <a:pPr marL="541338" indent="-541338">
              <a:buNone/>
            </a:pPr>
            <a:r>
              <a:rPr lang="en-US" baseline="30000" dirty="0" smtClean="0">
                <a:latin typeface="Arial Unicode MS" pitchFamily="34" charset="-128"/>
                <a:ea typeface="Arial Unicode MS" pitchFamily="34" charset="-128"/>
                <a:cs typeface="Arial Unicode MS" pitchFamily="34" charset="-128"/>
              </a:rPr>
              <a:t>3</a:t>
            </a:r>
            <a:r>
              <a:rPr lang="en-US" dirty="0" smtClean="0">
                <a:latin typeface="Arial Unicode MS" pitchFamily="34" charset="-128"/>
                <a:ea typeface="Arial Unicode MS" pitchFamily="34" charset="-128"/>
                <a:cs typeface="Arial Unicode MS" pitchFamily="34" charset="-128"/>
              </a:rPr>
              <a:t> 	The cords of death entangled me,</a:t>
            </a:r>
            <a:br>
              <a:rPr lang="en-US" dirty="0" smtClean="0">
                <a:latin typeface="Arial Unicode MS" pitchFamily="34" charset="-128"/>
                <a:ea typeface="Arial Unicode MS" pitchFamily="34" charset="-128"/>
                <a:cs typeface="Arial Unicode MS" pitchFamily="34" charset="-128"/>
              </a:rPr>
            </a:br>
            <a:r>
              <a:rPr lang="en-US" dirty="0" smtClean="0">
                <a:latin typeface="Arial Unicode MS" pitchFamily="34" charset="-128"/>
                <a:ea typeface="Arial Unicode MS" pitchFamily="34" charset="-128"/>
                <a:cs typeface="Arial Unicode MS" pitchFamily="34" charset="-128"/>
              </a:rPr>
              <a:t>the anguish of the grave came over me;</a:t>
            </a:r>
          </a:p>
          <a:p>
            <a:pPr marL="541338" indent="-541338">
              <a:buNone/>
            </a:pPr>
            <a:r>
              <a:rPr lang="en-US" dirty="0" smtClean="0">
                <a:latin typeface="Arial Unicode MS" pitchFamily="34" charset="-128"/>
                <a:ea typeface="Arial Unicode MS" pitchFamily="34" charset="-128"/>
                <a:cs typeface="Arial Unicode MS" pitchFamily="34" charset="-128"/>
              </a:rPr>
              <a:t>	I was overcome by distress and sorrow.</a:t>
            </a:r>
          </a:p>
          <a:p>
            <a:pPr marL="541338" indent="-541338">
              <a:buNone/>
            </a:pPr>
            <a:r>
              <a:rPr lang="en-US" baseline="30000" dirty="0" smtClean="0">
                <a:latin typeface="Arial Unicode MS" pitchFamily="34" charset="-128"/>
                <a:ea typeface="Arial Unicode MS" pitchFamily="34" charset="-128"/>
                <a:cs typeface="Arial Unicode MS" pitchFamily="34" charset="-128"/>
              </a:rPr>
              <a:t>4</a:t>
            </a:r>
            <a:r>
              <a:rPr lang="en-US" dirty="0" smtClean="0">
                <a:latin typeface="Arial Unicode MS" pitchFamily="34" charset="-128"/>
                <a:ea typeface="Arial Unicode MS" pitchFamily="34" charset="-128"/>
                <a:cs typeface="Arial Unicode MS" pitchFamily="34" charset="-128"/>
              </a:rPr>
              <a:t> 	Then I called on the name of the </a:t>
            </a:r>
            <a:r>
              <a:rPr lang="en-US" cap="small" dirty="0" smtClean="0">
                <a:latin typeface="Arial Unicode MS" pitchFamily="34" charset="-128"/>
                <a:ea typeface="Arial Unicode MS" pitchFamily="34" charset="-128"/>
                <a:cs typeface="Arial Unicode MS" pitchFamily="34" charset="-128"/>
              </a:rPr>
              <a:t>Lord</a:t>
            </a:r>
            <a:r>
              <a:rPr lang="en-US" dirty="0" smtClean="0">
                <a:latin typeface="Arial Unicode MS" pitchFamily="34" charset="-128"/>
                <a:ea typeface="Arial Unicode MS" pitchFamily="34" charset="-128"/>
                <a:cs typeface="Arial Unicode MS" pitchFamily="34" charset="-128"/>
              </a:rPr>
              <a:t>:</a:t>
            </a:r>
            <a:br>
              <a:rPr lang="en-US" dirty="0" smtClean="0">
                <a:latin typeface="Arial Unicode MS" pitchFamily="34" charset="-128"/>
                <a:ea typeface="Arial Unicode MS" pitchFamily="34" charset="-128"/>
                <a:cs typeface="Arial Unicode MS" pitchFamily="34" charset="-128"/>
              </a:rPr>
            </a:br>
            <a:r>
              <a:rPr lang="en-US" dirty="0" smtClean="0">
                <a:latin typeface="Arial Unicode MS" pitchFamily="34" charset="-128"/>
                <a:ea typeface="Arial Unicode MS" pitchFamily="34" charset="-128"/>
                <a:cs typeface="Arial Unicode MS" pitchFamily="34" charset="-128"/>
              </a:rPr>
              <a:t>“</a:t>
            </a:r>
            <a:r>
              <a:rPr lang="en-US" cap="small" dirty="0" smtClean="0">
                <a:latin typeface="Arial Unicode MS" pitchFamily="34" charset="-128"/>
                <a:ea typeface="Arial Unicode MS" pitchFamily="34" charset="-128"/>
                <a:cs typeface="Arial Unicode MS" pitchFamily="34" charset="-128"/>
              </a:rPr>
              <a:t>Lord</a:t>
            </a:r>
            <a:r>
              <a:rPr lang="en-US" dirty="0" smtClean="0">
                <a:latin typeface="Arial Unicode MS" pitchFamily="34" charset="-128"/>
                <a:ea typeface="Arial Unicode MS" pitchFamily="34" charset="-128"/>
                <a:cs typeface="Arial Unicode MS" pitchFamily="34" charset="-128"/>
              </a:rPr>
              <a:t>, save me!”</a:t>
            </a:r>
          </a:p>
          <a:p>
            <a:pPr marL="541338" indent="-541338">
              <a:buNone/>
            </a:pPr>
            <a:endParaRPr lang="nl-NL" dirty="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8185604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178698"/>
          </a:xfrm>
        </p:spPr>
        <p:txBody>
          <a:bodyPr>
            <a:normAutofit/>
          </a:bodyPr>
          <a:lstStyle/>
          <a:p>
            <a:r>
              <a:rPr lang="en-US" sz="4800" dirty="0" smtClean="0">
                <a:solidFill>
                  <a:srgbClr val="FFC000"/>
                </a:solidFill>
                <a:latin typeface="Arial Black" pitchFamily="34" charset="0"/>
              </a:rPr>
              <a:t>We need Him.</a:t>
            </a:r>
            <a:endParaRPr lang="en-US" sz="4800" dirty="0">
              <a:solidFill>
                <a:srgbClr val="FFC000"/>
              </a:solidFill>
              <a:latin typeface="Arial Black" pitchFamily="34" charset="0"/>
            </a:endParaRPr>
          </a:p>
        </p:txBody>
      </p:sp>
    </p:spTree>
    <p:extLst>
      <p:ext uri="{BB962C8B-B14F-4D97-AF65-F5344CB8AC3E}">
        <p14:creationId xmlns:p14="http://schemas.microsoft.com/office/powerpoint/2010/main" val="141353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4294967295"/>
          </p:nvPr>
        </p:nvSpPr>
        <p:spPr>
          <a:xfrm>
            <a:off x="539552" y="548680"/>
            <a:ext cx="8208912" cy="5606083"/>
          </a:xfrm>
        </p:spPr>
        <p:txBody>
          <a:bodyPr/>
          <a:lstStyle/>
          <a:p>
            <a:pPr marL="541338" indent="-541338">
              <a:buNone/>
            </a:pPr>
            <a:r>
              <a:rPr lang="en-US" baseline="30000" dirty="0" smtClean="0">
                <a:latin typeface="Arial Unicode MS" pitchFamily="34" charset="-128"/>
                <a:ea typeface="Arial Unicode MS" pitchFamily="34" charset="-128"/>
                <a:cs typeface="Arial Unicode MS" pitchFamily="34" charset="-128"/>
              </a:rPr>
              <a:t>3</a:t>
            </a:r>
            <a:r>
              <a:rPr lang="en-US" dirty="0" smtClean="0">
                <a:latin typeface="Arial Unicode MS" pitchFamily="34" charset="-128"/>
                <a:ea typeface="Arial Unicode MS" pitchFamily="34" charset="-128"/>
                <a:cs typeface="Arial Unicode MS" pitchFamily="34" charset="-128"/>
              </a:rPr>
              <a:t> 	The cords of death entangled me,</a:t>
            </a:r>
            <a:br>
              <a:rPr lang="en-US" dirty="0" smtClean="0">
                <a:latin typeface="Arial Unicode MS" pitchFamily="34" charset="-128"/>
                <a:ea typeface="Arial Unicode MS" pitchFamily="34" charset="-128"/>
                <a:cs typeface="Arial Unicode MS" pitchFamily="34" charset="-128"/>
              </a:rPr>
            </a:br>
            <a:r>
              <a:rPr lang="en-US" dirty="0" smtClean="0">
                <a:latin typeface="Arial Unicode MS" pitchFamily="34" charset="-128"/>
                <a:ea typeface="Arial Unicode MS" pitchFamily="34" charset="-128"/>
                <a:cs typeface="Arial Unicode MS" pitchFamily="34" charset="-128"/>
              </a:rPr>
              <a:t>the anguish of the grave came over me;</a:t>
            </a:r>
          </a:p>
          <a:p>
            <a:pPr marL="541338" indent="-541338">
              <a:buNone/>
            </a:pPr>
            <a:r>
              <a:rPr lang="en-US" dirty="0" smtClean="0">
                <a:latin typeface="Arial Unicode MS" pitchFamily="34" charset="-128"/>
                <a:ea typeface="Arial Unicode MS" pitchFamily="34" charset="-128"/>
                <a:cs typeface="Arial Unicode MS" pitchFamily="34" charset="-128"/>
              </a:rPr>
              <a:t>	I was overcome by distress and sorrow.</a:t>
            </a:r>
          </a:p>
          <a:p>
            <a:pPr marL="541338" indent="-541338">
              <a:buNone/>
            </a:pPr>
            <a:r>
              <a:rPr lang="en-US" baseline="30000" dirty="0" smtClean="0">
                <a:latin typeface="Arial Unicode MS" pitchFamily="34" charset="-128"/>
                <a:ea typeface="Arial Unicode MS" pitchFamily="34" charset="-128"/>
                <a:cs typeface="Arial Unicode MS" pitchFamily="34" charset="-128"/>
              </a:rPr>
              <a:t>4</a:t>
            </a:r>
            <a:r>
              <a:rPr lang="en-US" dirty="0" smtClean="0">
                <a:latin typeface="Arial Unicode MS" pitchFamily="34" charset="-128"/>
                <a:ea typeface="Arial Unicode MS" pitchFamily="34" charset="-128"/>
                <a:cs typeface="Arial Unicode MS" pitchFamily="34" charset="-128"/>
              </a:rPr>
              <a:t> 	Then </a:t>
            </a:r>
            <a:r>
              <a:rPr lang="en-US" u="sng" dirty="0" smtClean="0">
                <a:latin typeface="Arial Unicode MS" pitchFamily="34" charset="-128"/>
                <a:ea typeface="Arial Unicode MS" pitchFamily="34" charset="-128"/>
                <a:cs typeface="Arial Unicode MS" pitchFamily="34" charset="-128"/>
              </a:rPr>
              <a:t>I called on the name of the </a:t>
            </a:r>
            <a:r>
              <a:rPr lang="en-US" u="sng" cap="small" dirty="0" smtClean="0">
                <a:latin typeface="Arial Unicode MS" pitchFamily="34" charset="-128"/>
                <a:ea typeface="Arial Unicode MS" pitchFamily="34" charset="-128"/>
                <a:cs typeface="Arial Unicode MS" pitchFamily="34" charset="-128"/>
              </a:rPr>
              <a:t>Lord</a:t>
            </a:r>
            <a:r>
              <a:rPr lang="en-US" dirty="0" smtClean="0">
                <a:latin typeface="Arial Unicode MS" pitchFamily="34" charset="-128"/>
                <a:ea typeface="Arial Unicode MS" pitchFamily="34" charset="-128"/>
                <a:cs typeface="Arial Unicode MS" pitchFamily="34" charset="-128"/>
              </a:rPr>
              <a:t>:</a:t>
            </a:r>
            <a:br>
              <a:rPr lang="en-US" dirty="0" smtClean="0">
                <a:latin typeface="Arial Unicode MS" pitchFamily="34" charset="-128"/>
                <a:ea typeface="Arial Unicode MS" pitchFamily="34" charset="-128"/>
                <a:cs typeface="Arial Unicode MS" pitchFamily="34" charset="-128"/>
              </a:rPr>
            </a:br>
            <a:r>
              <a:rPr lang="en-US" dirty="0" smtClean="0">
                <a:latin typeface="Arial Unicode MS" pitchFamily="34" charset="-128"/>
                <a:ea typeface="Arial Unicode MS" pitchFamily="34" charset="-128"/>
                <a:cs typeface="Arial Unicode MS" pitchFamily="34" charset="-128"/>
              </a:rPr>
              <a:t>“</a:t>
            </a:r>
            <a:r>
              <a:rPr lang="en-US" cap="small" dirty="0" smtClean="0">
                <a:latin typeface="Arial Unicode MS" pitchFamily="34" charset="-128"/>
                <a:ea typeface="Arial Unicode MS" pitchFamily="34" charset="-128"/>
                <a:cs typeface="Arial Unicode MS" pitchFamily="34" charset="-128"/>
              </a:rPr>
              <a:t>Lord</a:t>
            </a:r>
            <a:r>
              <a:rPr lang="en-US" dirty="0" smtClean="0">
                <a:latin typeface="Arial Unicode MS" pitchFamily="34" charset="-128"/>
                <a:ea typeface="Arial Unicode MS" pitchFamily="34" charset="-128"/>
                <a:cs typeface="Arial Unicode MS" pitchFamily="34" charset="-128"/>
              </a:rPr>
              <a:t>, save me!”</a:t>
            </a:r>
          </a:p>
          <a:p>
            <a:pPr marL="541338" indent="-541338">
              <a:buNone/>
            </a:pPr>
            <a:endParaRPr lang="en-US" dirty="0" smtClean="0">
              <a:latin typeface="Arial Unicode MS" pitchFamily="34" charset="-128"/>
              <a:ea typeface="Arial Unicode MS" pitchFamily="34" charset="-128"/>
              <a:cs typeface="Arial Unicode MS" pitchFamily="34" charset="-128"/>
            </a:endParaRPr>
          </a:p>
          <a:p>
            <a:pPr marL="541338" indent="-541338">
              <a:buNone/>
            </a:pPr>
            <a:r>
              <a:rPr lang="en-US" dirty="0" smtClean="0">
                <a:latin typeface="Arial Unicode MS" pitchFamily="34" charset="-128"/>
                <a:ea typeface="Arial Unicode MS" pitchFamily="34" charset="-128"/>
                <a:cs typeface="Arial Unicode MS" pitchFamily="34" charset="-128"/>
              </a:rPr>
              <a:t>			</a:t>
            </a:r>
            <a:r>
              <a:rPr lang="en-US" sz="4400" dirty="0" smtClean="0">
                <a:solidFill>
                  <a:srgbClr val="FFFF00"/>
                </a:solidFill>
                <a:latin typeface="Arial Unicode MS" pitchFamily="34" charset="-128"/>
                <a:ea typeface="Arial Unicode MS" pitchFamily="34" charset="-128"/>
                <a:cs typeface="Arial Unicode MS" pitchFamily="34" charset="-128"/>
              </a:rPr>
              <a:t>b’shem adonai eqra</a:t>
            </a:r>
          </a:p>
          <a:p>
            <a:pPr marL="541338" indent="-541338">
              <a:buNone/>
            </a:pPr>
            <a:endParaRPr lang="en-US" dirty="0" smtClean="0">
              <a:latin typeface="Arial Unicode MS" pitchFamily="34" charset="-128"/>
              <a:ea typeface="Arial Unicode MS" pitchFamily="34" charset="-128"/>
              <a:cs typeface="Arial Unicode MS" pitchFamily="34" charset="-128"/>
            </a:endParaRPr>
          </a:p>
          <a:p>
            <a:pPr marL="541338" indent="-541338">
              <a:buNone/>
            </a:pPr>
            <a:endParaRPr lang="en-US" dirty="0" smtClean="0">
              <a:latin typeface="Arial Unicode MS" pitchFamily="34" charset="-128"/>
              <a:ea typeface="Arial Unicode MS" pitchFamily="34" charset="-128"/>
              <a:cs typeface="Arial Unicode MS" pitchFamily="34" charset="-128"/>
            </a:endParaRPr>
          </a:p>
          <a:p>
            <a:pPr marL="541338" indent="-541338">
              <a:buNone/>
            </a:pPr>
            <a:endParaRPr lang="nl-NL" dirty="0">
              <a:latin typeface="Arial Unicode MS" pitchFamily="34" charset="-128"/>
              <a:ea typeface="Arial Unicode MS" pitchFamily="34" charset="-128"/>
              <a:cs typeface="Arial Unicode MS" pitchFamily="34" charset="-128"/>
            </a:endParaRPr>
          </a:p>
        </p:txBody>
      </p:sp>
      <p:pic>
        <p:nvPicPr>
          <p:cNvPr id="4" name="Picture 3"/>
          <p:cNvPicPr>
            <a:picLocks noChangeAspect="1" noChangeArrowheads="1"/>
          </p:cNvPicPr>
          <p:nvPr/>
        </p:nvPicPr>
        <p:blipFill>
          <a:blip r:embed="rId2" cstate="print"/>
          <a:srcRect/>
          <a:stretch>
            <a:fillRect/>
          </a:stretch>
        </p:blipFill>
        <p:spPr bwMode="auto">
          <a:xfrm>
            <a:off x="1547664" y="4725144"/>
            <a:ext cx="6524625" cy="1657350"/>
          </a:xfrm>
          <a:prstGeom prst="rect">
            <a:avLst/>
          </a:prstGeom>
          <a:noFill/>
          <a:ln w="9525">
            <a:noFill/>
            <a:miter lim="800000"/>
            <a:headEnd/>
            <a:tailEnd/>
          </a:ln>
        </p:spPr>
      </p:pic>
    </p:spTree>
    <p:extLst>
      <p:ext uri="{BB962C8B-B14F-4D97-AF65-F5344CB8AC3E}">
        <p14:creationId xmlns:p14="http://schemas.microsoft.com/office/powerpoint/2010/main" val="11581806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a:stretch>
            <a:fillRect/>
          </a:stretch>
        </p:blipFill>
        <p:spPr bwMode="auto">
          <a:xfrm>
            <a:off x="556548" y="464178"/>
            <a:ext cx="8047899" cy="5917150"/>
          </a:xfrm>
          <a:prstGeom prst="rect">
            <a:avLst/>
          </a:prstGeom>
          <a:noFill/>
          <a:ln w="9525">
            <a:noFill/>
            <a:miter lim="800000"/>
            <a:headEnd/>
            <a:tailEnd/>
          </a:ln>
        </p:spPr>
      </p:pic>
    </p:spTree>
    <p:extLst>
      <p:ext uri="{BB962C8B-B14F-4D97-AF65-F5344CB8AC3E}">
        <p14:creationId xmlns:p14="http://schemas.microsoft.com/office/powerpoint/2010/main" val="41979262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771525" y="161925"/>
            <a:ext cx="7600950" cy="6534150"/>
          </a:xfrm>
          <a:prstGeom prst="rect">
            <a:avLst/>
          </a:prstGeom>
          <a:noFill/>
          <a:ln w="9525">
            <a:noFill/>
            <a:miter lim="800000"/>
            <a:headEnd/>
            <a:tailEnd/>
          </a:ln>
        </p:spPr>
      </p:pic>
    </p:spTree>
    <p:extLst>
      <p:ext uri="{BB962C8B-B14F-4D97-AF65-F5344CB8AC3E}">
        <p14:creationId xmlns:p14="http://schemas.microsoft.com/office/powerpoint/2010/main" val="2017317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178698"/>
          </a:xfrm>
        </p:spPr>
        <p:txBody>
          <a:bodyPr>
            <a:normAutofit/>
          </a:bodyPr>
          <a:lstStyle/>
          <a:p>
            <a:r>
              <a:rPr lang="en-US" sz="4800" dirty="0" smtClean="0">
                <a:solidFill>
                  <a:srgbClr val="FFC000"/>
                </a:solidFill>
                <a:latin typeface="Arial Black" pitchFamily="34" charset="0"/>
              </a:rPr>
              <a:t>He wants us to approach Him.</a:t>
            </a:r>
            <a:endParaRPr lang="en-US" sz="4800" dirty="0">
              <a:solidFill>
                <a:srgbClr val="FFC000"/>
              </a:solidFill>
              <a:latin typeface="Arial Black" pitchFamily="34" charset="0"/>
            </a:endParaRPr>
          </a:p>
        </p:txBody>
      </p:sp>
    </p:spTree>
    <p:extLst>
      <p:ext uri="{BB962C8B-B14F-4D97-AF65-F5344CB8AC3E}">
        <p14:creationId xmlns:p14="http://schemas.microsoft.com/office/powerpoint/2010/main" val="4244085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4294967295"/>
          </p:nvPr>
        </p:nvSpPr>
        <p:spPr>
          <a:xfrm>
            <a:off x="539552" y="1412776"/>
            <a:ext cx="8208912" cy="4741987"/>
          </a:xfrm>
        </p:spPr>
        <p:txBody>
          <a:bodyPr/>
          <a:lstStyle/>
          <a:p>
            <a:pPr marL="541338" indent="-541338">
              <a:buNone/>
            </a:pPr>
            <a:r>
              <a:rPr lang="en-US" baseline="30000" dirty="0" smtClean="0">
                <a:latin typeface="Arial Unicode MS" pitchFamily="34" charset="-128"/>
                <a:ea typeface="Arial Unicode MS" pitchFamily="34" charset="-128"/>
                <a:cs typeface="Arial Unicode MS" pitchFamily="34" charset="-128"/>
              </a:rPr>
              <a:t>5 	</a:t>
            </a:r>
            <a:r>
              <a:rPr lang="en-US" dirty="0" smtClean="0">
                <a:latin typeface="Arial Unicode MS" pitchFamily="34" charset="-128"/>
                <a:ea typeface="Arial Unicode MS" pitchFamily="34" charset="-128"/>
                <a:cs typeface="Arial Unicode MS" pitchFamily="34" charset="-128"/>
              </a:rPr>
              <a:t>The </a:t>
            </a:r>
            <a:r>
              <a:rPr lang="en-US" cap="small" dirty="0" smtClean="0">
                <a:latin typeface="Arial Unicode MS" pitchFamily="34" charset="-128"/>
                <a:ea typeface="Arial Unicode MS" pitchFamily="34" charset="-128"/>
                <a:cs typeface="Arial Unicode MS" pitchFamily="34" charset="-128"/>
              </a:rPr>
              <a:t>Lord</a:t>
            </a:r>
            <a:r>
              <a:rPr lang="en-US" dirty="0" smtClean="0">
                <a:latin typeface="Arial Unicode MS" pitchFamily="34" charset="-128"/>
                <a:ea typeface="Arial Unicode MS" pitchFamily="34" charset="-128"/>
                <a:cs typeface="Arial Unicode MS" pitchFamily="34" charset="-128"/>
              </a:rPr>
              <a:t> is gracious and righteous;</a:t>
            </a:r>
            <a:br>
              <a:rPr lang="en-US" dirty="0" smtClean="0">
                <a:latin typeface="Arial Unicode MS" pitchFamily="34" charset="-128"/>
                <a:ea typeface="Arial Unicode MS" pitchFamily="34" charset="-128"/>
                <a:cs typeface="Arial Unicode MS" pitchFamily="34" charset="-128"/>
              </a:rPr>
            </a:br>
            <a:r>
              <a:rPr lang="en-US" dirty="0" smtClean="0">
                <a:latin typeface="Arial Unicode MS" pitchFamily="34" charset="-128"/>
                <a:ea typeface="Arial Unicode MS" pitchFamily="34" charset="-128"/>
                <a:cs typeface="Arial Unicode MS" pitchFamily="34" charset="-128"/>
              </a:rPr>
              <a:t>our God is full of compassion.</a:t>
            </a:r>
          </a:p>
          <a:p>
            <a:pPr marL="541338" indent="-541338">
              <a:buNone/>
            </a:pPr>
            <a:r>
              <a:rPr lang="en-US" baseline="30000" dirty="0" smtClean="0">
                <a:latin typeface="Arial Unicode MS" pitchFamily="34" charset="-128"/>
                <a:ea typeface="Arial Unicode MS" pitchFamily="34" charset="-128"/>
                <a:cs typeface="Arial Unicode MS" pitchFamily="34" charset="-128"/>
              </a:rPr>
              <a:t>6</a:t>
            </a:r>
            <a:r>
              <a:rPr lang="en-US" dirty="0" smtClean="0">
                <a:latin typeface="Arial Unicode MS" pitchFamily="34" charset="-128"/>
                <a:ea typeface="Arial Unicode MS" pitchFamily="34" charset="-128"/>
                <a:cs typeface="Arial Unicode MS" pitchFamily="34" charset="-128"/>
              </a:rPr>
              <a:t> 	The </a:t>
            </a:r>
            <a:r>
              <a:rPr lang="en-US" cap="small" dirty="0" smtClean="0">
                <a:latin typeface="Arial Unicode MS" pitchFamily="34" charset="-128"/>
                <a:ea typeface="Arial Unicode MS" pitchFamily="34" charset="-128"/>
                <a:cs typeface="Arial Unicode MS" pitchFamily="34" charset="-128"/>
              </a:rPr>
              <a:t>Lord</a:t>
            </a:r>
            <a:r>
              <a:rPr lang="en-US" dirty="0" smtClean="0">
                <a:latin typeface="Arial Unicode MS" pitchFamily="34" charset="-128"/>
                <a:ea typeface="Arial Unicode MS" pitchFamily="34" charset="-128"/>
                <a:cs typeface="Arial Unicode MS" pitchFamily="34" charset="-128"/>
              </a:rPr>
              <a:t> protects the unwary;</a:t>
            </a:r>
            <a:br>
              <a:rPr lang="en-US" dirty="0" smtClean="0">
                <a:latin typeface="Arial Unicode MS" pitchFamily="34" charset="-128"/>
                <a:ea typeface="Arial Unicode MS" pitchFamily="34" charset="-128"/>
                <a:cs typeface="Arial Unicode MS" pitchFamily="34" charset="-128"/>
              </a:rPr>
            </a:br>
            <a:r>
              <a:rPr lang="en-US" dirty="0" smtClean="0">
                <a:latin typeface="Arial Unicode MS" pitchFamily="34" charset="-128"/>
                <a:ea typeface="Arial Unicode MS" pitchFamily="34" charset="-128"/>
                <a:cs typeface="Arial Unicode MS" pitchFamily="34" charset="-128"/>
              </a:rPr>
              <a:t>when I was brought low, he saved me.</a:t>
            </a:r>
          </a:p>
          <a:p>
            <a:pPr marL="541338" indent="-541338">
              <a:buNone/>
            </a:pPr>
            <a:endParaRPr lang="nl-NL" dirty="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17031888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4294967295"/>
          </p:nvPr>
        </p:nvSpPr>
        <p:spPr>
          <a:xfrm>
            <a:off x="539552" y="1412776"/>
            <a:ext cx="8208912" cy="4741987"/>
          </a:xfrm>
        </p:spPr>
        <p:txBody>
          <a:bodyPr/>
          <a:lstStyle/>
          <a:p>
            <a:pPr>
              <a:buNone/>
            </a:pPr>
            <a:r>
              <a:rPr lang="en-US" baseline="30000" dirty="0" smtClean="0">
                <a:latin typeface="Arial Unicode MS" pitchFamily="34" charset="-128"/>
                <a:ea typeface="Arial Unicode MS" pitchFamily="34" charset="-128"/>
                <a:cs typeface="Arial Unicode MS" pitchFamily="34" charset="-128"/>
              </a:rPr>
              <a:t>7 	</a:t>
            </a:r>
            <a:r>
              <a:rPr lang="en-US" dirty="0" smtClean="0">
                <a:latin typeface="Arial Unicode MS" pitchFamily="34" charset="-128"/>
                <a:ea typeface="Arial Unicode MS" pitchFamily="34" charset="-128"/>
                <a:cs typeface="Arial Unicode MS" pitchFamily="34" charset="-128"/>
              </a:rPr>
              <a:t>Return to your rest, my soul,</a:t>
            </a:r>
            <a:br>
              <a:rPr lang="en-US" dirty="0" smtClean="0">
                <a:latin typeface="Arial Unicode MS" pitchFamily="34" charset="-128"/>
                <a:ea typeface="Arial Unicode MS" pitchFamily="34" charset="-128"/>
                <a:cs typeface="Arial Unicode MS" pitchFamily="34" charset="-128"/>
              </a:rPr>
            </a:br>
            <a:r>
              <a:rPr lang="en-US" dirty="0" smtClean="0">
                <a:latin typeface="Arial Unicode MS" pitchFamily="34" charset="-128"/>
                <a:ea typeface="Arial Unicode MS" pitchFamily="34" charset="-128"/>
                <a:cs typeface="Arial Unicode MS" pitchFamily="34" charset="-128"/>
              </a:rPr>
              <a:t>for the </a:t>
            </a:r>
            <a:r>
              <a:rPr lang="en-US" cap="small" dirty="0" smtClean="0">
                <a:latin typeface="Arial Unicode MS" pitchFamily="34" charset="-128"/>
                <a:ea typeface="Arial Unicode MS" pitchFamily="34" charset="-128"/>
                <a:cs typeface="Arial Unicode MS" pitchFamily="34" charset="-128"/>
              </a:rPr>
              <a:t>Lord</a:t>
            </a:r>
            <a:r>
              <a:rPr lang="en-US" dirty="0" smtClean="0">
                <a:latin typeface="Arial Unicode MS" pitchFamily="34" charset="-128"/>
                <a:ea typeface="Arial Unicode MS" pitchFamily="34" charset="-128"/>
                <a:cs typeface="Arial Unicode MS" pitchFamily="34" charset="-128"/>
              </a:rPr>
              <a:t> has been good to you.</a:t>
            </a:r>
          </a:p>
          <a:p>
            <a:pPr>
              <a:buNone/>
            </a:pPr>
            <a:r>
              <a:rPr lang="en-US" baseline="30000" dirty="0" smtClean="0">
                <a:latin typeface="Arial Unicode MS" pitchFamily="34" charset="-128"/>
                <a:ea typeface="Arial Unicode MS" pitchFamily="34" charset="-128"/>
                <a:cs typeface="Arial Unicode MS" pitchFamily="34" charset="-128"/>
              </a:rPr>
              <a:t>8</a:t>
            </a:r>
            <a:r>
              <a:rPr lang="en-US" dirty="0" smtClean="0">
                <a:latin typeface="Arial Unicode MS" pitchFamily="34" charset="-128"/>
                <a:ea typeface="Arial Unicode MS" pitchFamily="34" charset="-128"/>
                <a:cs typeface="Arial Unicode MS" pitchFamily="34" charset="-128"/>
              </a:rPr>
              <a:t> 	For you, [</a:t>
            </a:r>
            <a:r>
              <a:rPr lang="en-US" cap="small" dirty="0" smtClean="0">
                <a:latin typeface="Arial Unicode MS" pitchFamily="34" charset="-128"/>
                <a:ea typeface="Arial Unicode MS" pitchFamily="34" charset="-128"/>
                <a:cs typeface="Arial Unicode MS" pitchFamily="34" charset="-128"/>
              </a:rPr>
              <a:t>Lord</a:t>
            </a:r>
            <a:r>
              <a:rPr lang="en-US" dirty="0" smtClean="0">
                <a:latin typeface="Arial Unicode MS" pitchFamily="34" charset="-128"/>
                <a:ea typeface="Arial Unicode MS" pitchFamily="34" charset="-128"/>
                <a:cs typeface="Arial Unicode MS" pitchFamily="34" charset="-128"/>
              </a:rPr>
              <a:t>,] </a:t>
            </a:r>
            <a:br>
              <a:rPr lang="en-US" dirty="0" smtClean="0">
                <a:latin typeface="Arial Unicode MS" pitchFamily="34" charset="-128"/>
                <a:ea typeface="Arial Unicode MS" pitchFamily="34" charset="-128"/>
                <a:cs typeface="Arial Unicode MS" pitchFamily="34" charset="-128"/>
              </a:rPr>
            </a:br>
            <a:r>
              <a:rPr lang="en-US" dirty="0" smtClean="0">
                <a:latin typeface="Arial Unicode MS" pitchFamily="34" charset="-128"/>
                <a:ea typeface="Arial Unicode MS" pitchFamily="34" charset="-128"/>
                <a:cs typeface="Arial Unicode MS" pitchFamily="34" charset="-128"/>
              </a:rPr>
              <a:t>have delivered me from death,</a:t>
            </a:r>
            <a:br>
              <a:rPr lang="en-US" dirty="0" smtClean="0">
                <a:latin typeface="Arial Unicode MS" pitchFamily="34" charset="-128"/>
                <a:ea typeface="Arial Unicode MS" pitchFamily="34" charset="-128"/>
                <a:cs typeface="Arial Unicode MS" pitchFamily="34" charset="-128"/>
              </a:rPr>
            </a:br>
            <a:r>
              <a:rPr lang="en-US" dirty="0" smtClean="0">
                <a:latin typeface="Arial Unicode MS" pitchFamily="34" charset="-128"/>
                <a:ea typeface="Arial Unicode MS" pitchFamily="34" charset="-128"/>
                <a:cs typeface="Arial Unicode MS" pitchFamily="34" charset="-128"/>
              </a:rPr>
              <a:t>my eyes from tears,</a:t>
            </a:r>
            <a:br>
              <a:rPr lang="en-US" dirty="0" smtClean="0">
                <a:latin typeface="Arial Unicode MS" pitchFamily="34" charset="-128"/>
                <a:ea typeface="Arial Unicode MS" pitchFamily="34" charset="-128"/>
                <a:cs typeface="Arial Unicode MS" pitchFamily="34" charset="-128"/>
              </a:rPr>
            </a:br>
            <a:r>
              <a:rPr lang="en-US" dirty="0" smtClean="0">
                <a:latin typeface="Arial Unicode MS" pitchFamily="34" charset="-128"/>
                <a:ea typeface="Arial Unicode MS" pitchFamily="34" charset="-128"/>
                <a:cs typeface="Arial Unicode MS" pitchFamily="34" charset="-128"/>
              </a:rPr>
              <a:t>my feet from stumbling,</a:t>
            </a:r>
          </a:p>
          <a:p>
            <a:pPr>
              <a:buNone/>
            </a:pPr>
            <a:r>
              <a:rPr lang="en-US" baseline="30000" dirty="0" smtClean="0">
                <a:latin typeface="Arial Unicode MS" pitchFamily="34" charset="-128"/>
                <a:ea typeface="Arial Unicode MS" pitchFamily="34" charset="-128"/>
                <a:cs typeface="Arial Unicode MS" pitchFamily="34" charset="-128"/>
              </a:rPr>
              <a:t>9</a:t>
            </a:r>
            <a:r>
              <a:rPr lang="en-US" dirty="0" smtClean="0">
                <a:latin typeface="Arial Unicode MS" pitchFamily="34" charset="-128"/>
                <a:ea typeface="Arial Unicode MS" pitchFamily="34" charset="-128"/>
                <a:cs typeface="Arial Unicode MS" pitchFamily="34" charset="-128"/>
              </a:rPr>
              <a:t> 	that I may walk before the </a:t>
            </a:r>
            <a:r>
              <a:rPr lang="en-US" cap="small" dirty="0" smtClean="0">
                <a:latin typeface="Arial Unicode MS" pitchFamily="34" charset="-128"/>
                <a:ea typeface="Arial Unicode MS" pitchFamily="34" charset="-128"/>
                <a:cs typeface="Arial Unicode MS" pitchFamily="34" charset="-128"/>
              </a:rPr>
              <a:t>Lord</a:t>
            </a:r>
            <a:r>
              <a:rPr lang="en-US" dirty="0" smtClean="0">
                <a:latin typeface="Arial Unicode MS" pitchFamily="34" charset="-128"/>
                <a:ea typeface="Arial Unicode MS" pitchFamily="34" charset="-128"/>
                <a:cs typeface="Arial Unicode MS" pitchFamily="34" charset="-128"/>
              </a:rPr>
              <a:t/>
            </a:r>
            <a:br>
              <a:rPr lang="en-US" dirty="0" smtClean="0">
                <a:latin typeface="Arial Unicode MS" pitchFamily="34" charset="-128"/>
                <a:ea typeface="Arial Unicode MS" pitchFamily="34" charset="-128"/>
                <a:cs typeface="Arial Unicode MS" pitchFamily="34" charset="-128"/>
              </a:rPr>
            </a:br>
            <a:r>
              <a:rPr lang="en-US" dirty="0" smtClean="0">
                <a:latin typeface="Arial Unicode MS" pitchFamily="34" charset="-128"/>
                <a:ea typeface="Arial Unicode MS" pitchFamily="34" charset="-128"/>
                <a:cs typeface="Arial Unicode MS" pitchFamily="34" charset="-128"/>
              </a:rPr>
              <a:t>in the land of the living.</a:t>
            </a:r>
          </a:p>
        </p:txBody>
      </p:sp>
    </p:spTree>
    <p:extLst>
      <p:ext uri="{BB962C8B-B14F-4D97-AF65-F5344CB8AC3E}">
        <p14:creationId xmlns:p14="http://schemas.microsoft.com/office/powerpoint/2010/main" val="16280426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514350" y="885825"/>
            <a:ext cx="8115300" cy="5086350"/>
          </a:xfrm>
          <a:prstGeom prst="rect">
            <a:avLst/>
          </a:prstGeom>
          <a:noFill/>
          <a:ln w="9525">
            <a:noFill/>
            <a:miter lim="800000"/>
            <a:headEnd/>
            <a:tailEnd/>
          </a:ln>
        </p:spPr>
      </p:pic>
    </p:spTree>
    <p:extLst>
      <p:ext uri="{BB962C8B-B14F-4D97-AF65-F5344CB8AC3E}">
        <p14:creationId xmlns:p14="http://schemas.microsoft.com/office/powerpoint/2010/main" val="33408150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219075" y="1023938"/>
            <a:ext cx="8705850" cy="4810125"/>
          </a:xfrm>
          <a:prstGeom prst="rect">
            <a:avLst/>
          </a:prstGeom>
          <a:noFill/>
          <a:ln w="9525">
            <a:noFill/>
            <a:miter lim="800000"/>
            <a:headEnd/>
            <a:tailEnd/>
          </a:ln>
        </p:spPr>
      </p:pic>
    </p:spTree>
    <p:extLst>
      <p:ext uri="{BB962C8B-B14F-4D97-AF65-F5344CB8AC3E}">
        <p14:creationId xmlns:p14="http://schemas.microsoft.com/office/powerpoint/2010/main" val="2450146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4294967295"/>
          </p:nvPr>
        </p:nvSpPr>
        <p:spPr>
          <a:xfrm>
            <a:off x="611560" y="1600200"/>
            <a:ext cx="7618040" cy="4525963"/>
          </a:xfrm>
        </p:spPr>
        <p:txBody>
          <a:bodyPr/>
          <a:lstStyle/>
          <a:p>
            <a:pPr marL="625475" indent="-625475">
              <a:buNone/>
            </a:pPr>
            <a:r>
              <a:rPr lang="en-US" baseline="30000" dirty="0" smtClean="0">
                <a:latin typeface="Arial Unicode MS" pitchFamily="34" charset="-128"/>
                <a:ea typeface="Arial Unicode MS" pitchFamily="34" charset="-128"/>
                <a:cs typeface="Arial Unicode MS" pitchFamily="34" charset="-128"/>
              </a:rPr>
              <a:t>1 </a:t>
            </a:r>
            <a:r>
              <a:rPr lang="en-US" dirty="0" smtClean="0">
                <a:latin typeface="Arial Unicode MS" pitchFamily="34" charset="-128"/>
                <a:ea typeface="Arial Unicode MS" pitchFamily="34" charset="-128"/>
                <a:cs typeface="Arial Unicode MS" pitchFamily="34" charset="-128"/>
              </a:rPr>
              <a:t>	I love the </a:t>
            </a:r>
            <a:r>
              <a:rPr lang="en-US" cap="small" dirty="0" smtClean="0">
                <a:latin typeface="Arial Unicode MS" pitchFamily="34" charset="-128"/>
                <a:ea typeface="Arial Unicode MS" pitchFamily="34" charset="-128"/>
                <a:cs typeface="Arial Unicode MS" pitchFamily="34" charset="-128"/>
              </a:rPr>
              <a:t>Lord</a:t>
            </a:r>
          </a:p>
          <a:p>
            <a:pPr marL="625475" indent="-625475">
              <a:buNone/>
            </a:pPr>
            <a:endParaRPr lang="en-US" dirty="0" smtClean="0">
              <a:latin typeface="Arial Unicode MS" pitchFamily="34" charset="-128"/>
              <a:ea typeface="Arial Unicode MS" pitchFamily="34" charset="-128"/>
              <a:cs typeface="Arial Unicode MS" pitchFamily="34" charset="-128"/>
            </a:endParaRPr>
          </a:p>
          <a:p>
            <a:pPr>
              <a:buNone/>
            </a:pPr>
            <a:r>
              <a:rPr lang="en-US" dirty="0" smtClean="0">
                <a:latin typeface="Arial Unicode MS" pitchFamily="34" charset="-128"/>
                <a:ea typeface="Arial Unicode MS" pitchFamily="34" charset="-128"/>
                <a:cs typeface="Arial Unicode MS" pitchFamily="34" charset="-128"/>
              </a:rPr>
              <a:t>…</a:t>
            </a:r>
          </a:p>
          <a:p>
            <a:pPr>
              <a:buNone/>
            </a:pPr>
            <a:endParaRPr lang="en-US" dirty="0" smtClean="0">
              <a:latin typeface="Arial Unicode MS" pitchFamily="34" charset="-128"/>
              <a:ea typeface="Arial Unicode MS" pitchFamily="34" charset="-128"/>
              <a:cs typeface="Arial Unicode MS" pitchFamily="34" charset="-128"/>
            </a:endParaRPr>
          </a:p>
          <a:p>
            <a:pPr marL="625475" indent="-625475">
              <a:buNone/>
            </a:pPr>
            <a:r>
              <a:rPr lang="en-US" baseline="30000" dirty="0" smtClean="0">
                <a:latin typeface="Arial Unicode MS" pitchFamily="34" charset="-128"/>
                <a:ea typeface="Arial Unicode MS" pitchFamily="34" charset="-128"/>
                <a:cs typeface="Arial Unicode MS" pitchFamily="34" charset="-128"/>
              </a:rPr>
              <a:t>19</a:t>
            </a:r>
            <a:r>
              <a:rPr lang="en-US" dirty="0" smtClean="0">
                <a:latin typeface="Arial Unicode MS" pitchFamily="34" charset="-128"/>
                <a:ea typeface="Arial Unicode MS" pitchFamily="34" charset="-128"/>
                <a:cs typeface="Arial Unicode MS" pitchFamily="34" charset="-128"/>
              </a:rPr>
              <a:t> 	Praise the</a:t>
            </a:r>
            <a:r>
              <a:rPr lang="en-US" cap="small" dirty="0" smtClean="0">
                <a:latin typeface="Arial Unicode MS" pitchFamily="34" charset="-128"/>
                <a:ea typeface="Arial Unicode MS" pitchFamily="34" charset="-128"/>
                <a:cs typeface="Arial Unicode MS" pitchFamily="34" charset="-128"/>
              </a:rPr>
              <a:t> Lord</a:t>
            </a:r>
            <a:r>
              <a:rPr lang="en-US" dirty="0" smtClean="0">
                <a:latin typeface="Arial Unicode MS" pitchFamily="34" charset="-128"/>
                <a:ea typeface="Arial Unicode MS" pitchFamily="34" charset="-128"/>
                <a:cs typeface="Arial Unicode MS" pitchFamily="34" charset="-128"/>
              </a:rPr>
              <a:t>.</a:t>
            </a:r>
          </a:p>
          <a:p>
            <a:pPr>
              <a:buNone/>
            </a:pPr>
            <a:endParaRPr lang="nl-NL" dirty="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16298561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4294967295"/>
          </p:nvPr>
        </p:nvSpPr>
        <p:spPr>
          <a:xfrm>
            <a:off x="539552" y="1412776"/>
            <a:ext cx="8208912" cy="4741987"/>
          </a:xfrm>
        </p:spPr>
        <p:txBody>
          <a:bodyPr/>
          <a:lstStyle/>
          <a:p>
            <a:pPr>
              <a:buNone/>
            </a:pPr>
            <a:r>
              <a:rPr lang="en-US" baseline="30000" dirty="0" smtClean="0">
                <a:latin typeface="Arial Unicode MS" pitchFamily="34" charset="-128"/>
                <a:ea typeface="Arial Unicode MS" pitchFamily="34" charset="-128"/>
                <a:cs typeface="Arial Unicode MS" pitchFamily="34" charset="-128"/>
              </a:rPr>
              <a:t>7 	</a:t>
            </a:r>
            <a:r>
              <a:rPr lang="en-US" dirty="0" smtClean="0">
                <a:latin typeface="Arial Unicode MS" pitchFamily="34" charset="-128"/>
                <a:ea typeface="Arial Unicode MS" pitchFamily="34" charset="-128"/>
                <a:cs typeface="Arial Unicode MS" pitchFamily="34" charset="-128"/>
              </a:rPr>
              <a:t>Return to your rest, my soul,</a:t>
            </a:r>
            <a:br>
              <a:rPr lang="en-US" dirty="0" smtClean="0">
                <a:latin typeface="Arial Unicode MS" pitchFamily="34" charset="-128"/>
                <a:ea typeface="Arial Unicode MS" pitchFamily="34" charset="-128"/>
                <a:cs typeface="Arial Unicode MS" pitchFamily="34" charset="-128"/>
              </a:rPr>
            </a:br>
            <a:r>
              <a:rPr lang="en-US" dirty="0" smtClean="0">
                <a:latin typeface="Arial Unicode MS" pitchFamily="34" charset="-128"/>
                <a:ea typeface="Arial Unicode MS" pitchFamily="34" charset="-128"/>
                <a:cs typeface="Arial Unicode MS" pitchFamily="34" charset="-128"/>
              </a:rPr>
              <a:t>for the </a:t>
            </a:r>
            <a:r>
              <a:rPr lang="en-US" cap="small" dirty="0" smtClean="0">
                <a:latin typeface="Arial Unicode MS" pitchFamily="34" charset="-128"/>
                <a:ea typeface="Arial Unicode MS" pitchFamily="34" charset="-128"/>
                <a:cs typeface="Arial Unicode MS" pitchFamily="34" charset="-128"/>
              </a:rPr>
              <a:t>Lord</a:t>
            </a:r>
            <a:r>
              <a:rPr lang="en-US" dirty="0" smtClean="0">
                <a:latin typeface="Arial Unicode MS" pitchFamily="34" charset="-128"/>
                <a:ea typeface="Arial Unicode MS" pitchFamily="34" charset="-128"/>
                <a:cs typeface="Arial Unicode MS" pitchFamily="34" charset="-128"/>
              </a:rPr>
              <a:t> has been good to you.</a:t>
            </a:r>
          </a:p>
          <a:p>
            <a:pPr>
              <a:buNone/>
            </a:pPr>
            <a:r>
              <a:rPr lang="en-US" baseline="30000" dirty="0" smtClean="0">
                <a:latin typeface="Arial Unicode MS" pitchFamily="34" charset="-128"/>
                <a:ea typeface="Arial Unicode MS" pitchFamily="34" charset="-128"/>
                <a:cs typeface="Arial Unicode MS" pitchFamily="34" charset="-128"/>
              </a:rPr>
              <a:t>8</a:t>
            </a:r>
            <a:r>
              <a:rPr lang="en-US" dirty="0" smtClean="0">
                <a:latin typeface="Arial Unicode MS" pitchFamily="34" charset="-128"/>
                <a:ea typeface="Arial Unicode MS" pitchFamily="34" charset="-128"/>
                <a:cs typeface="Arial Unicode MS" pitchFamily="34" charset="-128"/>
              </a:rPr>
              <a:t> 	For you, [</a:t>
            </a:r>
            <a:r>
              <a:rPr lang="en-US" cap="small" dirty="0" smtClean="0">
                <a:latin typeface="Arial Unicode MS" pitchFamily="34" charset="-128"/>
                <a:ea typeface="Arial Unicode MS" pitchFamily="34" charset="-128"/>
                <a:cs typeface="Arial Unicode MS" pitchFamily="34" charset="-128"/>
              </a:rPr>
              <a:t>Lord</a:t>
            </a:r>
            <a:r>
              <a:rPr lang="en-US" dirty="0" smtClean="0">
                <a:latin typeface="Arial Unicode MS" pitchFamily="34" charset="-128"/>
                <a:ea typeface="Arial Unicode MS" pitchFamily="34" charset="-128"/>
                <a:cs typeface="Arial Unicode MS" pitchFamily="34" charset="-128"/>
              </a:rPr>
              <a:t>,] </a:t>
            </a:r>
            <a:br>
              <a:rPr lang="en-US" dirty="0" smtClean="0">
                <a:latin typeface="Arial Unicode MS" pitchFamily="34" charset="-128"/>
                <a:ea typeface="Arial Unicode MS" pitchFamily="34" charset="-128"/>
                <a:cs typeface="Arial Unicode MS" pitchFamily="34" charset="-128"/>
              </a:rPr>
            </a:br>
            <a:r>
              <a:rPr lang="en-US" dirty="0" smtClean="0">
                <a:latin typeface="Arial Unicode MS" pitchFamily="34" charset="-128"/>
                <a:ea typeface="Arial Unicode MS" pitchFamily="34" charset="-128"/>
                <a:cs typeface="Arial Unicode MS" pitchFamily="34" charset="-128"/>
              </a:rPr>
              <a:t>have delivered me from death,</a:t>
            </a:r>
            <a:br>
              <a:rPr lang="en-US" dirty="0" smtClean="0">
                <a:latin typeface="Arial Unicode MS" pitchFamily="34" charset="-128"/>
                <a:ea typeface="Arial Unicode MS" pitchFamily="34" charset="-128"/>
                <a:cs typeface="Arial Unicode MS" pitchFamily="34" charset="-128"/>
              </a:rPr>
            </a:br>
            <a:r>
              <a:rPr lang="en-US" dirty="0" smtClean="0">
                <a:latin typeface="Arial Unicode MS" pitchFamily="34" charset="-128"/>
                <a:ea typeface="Arial Unicode MS" pitchFamily="34" charset="-128"/>
                <a:cs typeface="Arial Unicode MS" pitchFamily="34" charset="-128"/>
              </a:rPr>
              <a:t>my eyes from tears,</a:t>
            </a:r>
            <a:br>
              <a:rPr lang="en-US" dirty="0" smtClean="0">
                <a:latin typeface="Arial Unicode MS" pitchFamily="34" charset="-128"/>
                <a:ea typeface="Arial Unicode MS" pitchFamily="34" charset="-128"/>
                <a:cs typeface="Arial Unicode MS" pitchFamily="34" charset="-128"/>
              </a:rPr>
            </a:br>
            <a:r>
              <a:rPr lang="en-US" dirty="0" smtClean="0">
                <a:latin typeface="Arial Unicode MS" pitchFamily="34" charset="-128"/>
                <a:ea typeface="Arial Unicode MS" pitchFamily="34" charset="-128"/>
                <a:cs typeface="Arial Unicode MS" pitchFamily="34" charset="-128"/>
              </a:rPr>
              <a:t>my feet from stumbling,</a:t>
            </a:r>
          </a:p>
          <a:p>
            <a:pPr>
              <a:buNone/>
            </a:pPr>
            <a:r>
              <a:rPr lang="en-US" baseline="30000" dirty="0" smtClean="0">
                <a:latin typeface="Arial Unicode MS" pitchFamily="34" charset="-128"/>
                <a:ea typeface="Arial Unicode MS" pitchFamily="34" charset="-128"/>
                <a:cs typeface="Arial Unicode MS" pitchFamily="34" charset="-128"/>
              </a:rPr>
              <a:t>9</a:t>
            </a:r>
            <a:r>
              <a:rPr lang="en-US" dirty="0" smtClean="0">
                <a:latin typeface="Arial Unicode MS" pitchFamily="34" charset="-128"/>
                <a:ea typeface="Arial Unicode MS" pitchFamily="34" charset="-128"/>
                <a:cs typeface="Arial Unicode MS" pitchFamily="34" charset="-128"/>
              </a:rPr>
              <a:t> 	that I may walk before the </a:t>
            </a:r>
            <a:r>
              <a:rPr lang="en-US" cap="small" dirty="0" smtClean="0">
                <a:latin typeface="Arial Unicode MS" pitchFamily="34" charset="-128"/>
                <a:ea typeface="Arial Unicode MS" pitchFamily="34" charset="-128"/>
                <a:cs typeface="Arial Unicode MS" pitchFamily="34" charset="-128"/>
              </a:rPr>
              <a:t>Lord</a:t>
            </a:r>
            <a:r>
              <a:rPr lang="en-US" dirty="0" smtClean="0">
                <a:latin typeface="Arial Unicode MS" pitchFamily="34" charset="-128"/>
                <a:ea typeface="Arial Unicode MS" pitchFamily="34" charset="-128"/>
                <a:cs typeface="Arial Unicode MS" pitchFamily="34" charset="-128"/>
              </a:rPr>
              <a:t/>
            </a:r>
            <a:br>
              <a:rPr lang="en-US" dirty="0" smtClean="0">
                <a:latin typeface="Arial Unicode MS" pitchFamily="34" charset="-128"/>
                <a:ea typeface="Arial Unicode MS" pitchFamily="34" charset="-128"/>
                <a:cs typeface="Arial Unicode MS" pitchFamily="34" charset="-128"/>
              </a:rPr>
            </a:br>
            <a:r>
              <a:rPr lang="en-US" dirty="0" smtClean="0">
                <a:latin typeface="Arial Unicode MS" pitchFamily="34" charset="-128"/>
                <a:ea typeface="Arial Unicode MS" pitchFamily="34" charset="-128"/>
                <a:cs typeface="Arial Unicode MS" pitchFamily="34" charset="-128"/>
              </a:rPr>
              <a:t>in the land of the living.</a:t>
            </a:r>
          </a:p>
        </p:txBody>
      </p:sp>
    </p:spTree>
    <p:extLst>
      <p:ext uri="{BB962C8B-B14F-4D97-AF65-F5344CB8AC3E}">
        <p14:creationId xmlns:p14="http://schemas.microsoft.com/office/powerpoint/2010/main" val="229563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178698"/>
          </a:xfrm>
        </p:spPr>
        <p:txBody>
          <a:bodyPr>
            <a:normAutofit/>
          </a:bodyPr>
          <a:lstStyle/>
          <a:p>
            <a:r>
              <a:rPr lang="en-US" sz="4800" dirty="0" smtClean="0">
                <a:solidFill>
                  <a:srgbClr val="FFC000"/>
                </a:solidFill>
                <a:latin typeface="Arial Black" pitchFamily="34" charset="0"/>
              </a:rPr>
              <a:t>We must address Him, </a:t>
            </a:r>
            <a:br>
              <a:rPr lang="en-US" sz="4800" dirty="0" smtClean="0">
                <a:solidFill>
                  <a:srgbClr val="FFC000"/>
                </a:solidFill>
                <a:latin typeface="Arial Black" pitchFamily="34" charset="0"/>
              </a:rPr>
            </a:br>
            <a:r>
              <a:rPr lang="en-US" sz="4800" dirty="0" smtClean="0">
                <a:solidFill>
                  <a:srgbClr val="FFC000"/>
                </a:solidFill>
                <a:latin typeface="Arial Black" pitchFamily="34" charset="0"/>
              </a:rPr>
              <a:t>not just ourselves.</a:t>
            </a:r>
            <a:endParaRPr lang="en-US" sz="4800" dirty="0">
              <a:solidFill>
                <a:srgbClr val="FFC000"/>
              </a:solidFill>
              <a:latin typeface="Arial Black" pitchFamily="34" charset="0"/>
            </a:endParaRPr>
          </a:p>
        </p:txBody>
      </p:sp>
    </p:spTree>
    <p:extLst>
      <p:ext uri="{BB962C8B-B14F-4D97-AF65-F5344CB8AC3E}">
        <p14:creationId xmlns:p14="http://schemas.microsoft.com/office/powerpoint/2010/main" val="27156155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4294967295"/>
          </p:nvPr>
        </p:nvSpPr>
        <p:spPr>
          <a:xfrm>
            <a:off x="539552" y="1412776"/>
            <a:ext cx="8208912" cy="4741987"/>
          </a:xfrm>
        </p:spPr>
        <p:txBody>
          <a:bodyPr/>
          <a:lstStyle/>
          <a:p>
            <a:pPr marL="541338" indent="-541338">
              <a:buNone/>
            </a:pPr>
            <a:r>
              <a:rPr lang="en-US" baseline="30000" dirty="0" smtClean="0">
                <a:latin typeface="Arial Unicode MS" pitchFamily="34" charset="-128"/>
                <a:ea typeface="Arial Unicode MS" pitchFamily="34" charset="-128"/>
                <a:cs typeface="Arial Unicode MS" pitchFamily="34" charset="-128"/>
              </a:rPr>
              <a:t>	</a:t>
            </a:r>
            <a:r>
              <a:rPr lang="en-US" dirty="0" smtClean="0">
                <a:latin typeface="Arial Unicode MS" pitchFamily="34" charset="-128"/>
                <a:ea typeface="Arial Unicode MS" pitchFamily="34" charset="-128"/>
                <a:cs typeface="Arial Unicode MS" pitchFamily="34" charset="-128"/>
              </a:rPr>
              <a:t>…</a:t>
            </a:r>
            <a:endParaRPr lang="en-US" baseline="30000" dirty="0" smtClean="0">
              <a:latin typeface="Arial Unicode MS" pitchFamily="34" charset="-128"/>
              <a:ea typeface="Arial Unicode MS" pitchFamily="34" charset="-128"/>
              <a:cs typeface="Arial Unicode MS" pitchFamily="34" charset="-128"/>
            </a:endParaRPr>
          </a:p>
          <a:p>
            <a:pPr marL="541338" indent="-541338">
              <a:buNone/>
            </a:pPr>
            <a:r>
              <a:rPr lang="en-US" baseline="30000" dirty="0" smtClean="0">
                <a:latin typeface="Arial Unicode MS" pitchFamily="34" charset="-128"/>
                <a:ea typeface="Arial Unicode MS" pitchFamily="34" charset="-128"/>
                <a:cs typeface="Arial Unicode MS" pitchFamily="34" charset="-128"/>
              </a:rPr>
              <a:t>12 	</a:t>
            </a:r>
            <a:r>
              <a:rPr lang="en-US" dirty="0" smtClean="0"/>
              <a:t>What shall I return to the </a:t>
            </a:r>
            <a:r>
              <a:rPr lang="en-US" cap="small" dirty="0" smtClean="0"/>
              <a:t>Lord</a:t>
            </a:r>
            <a:r>
              <a:rPr lang="en-US" dirty="0" smtClean="0"/>
              <a:t/>
            </a:r>
            <a:br>
              <a:rPr lang="en-US" dirty="0" smtClean="0"/>
            </a:br>
            <a:r>
              <a:rPr lang="en-US" dirty="0" smtClean="0"/>
              <a:t>for all his goodness to me?</a:t>
            </a:r>
          </a:p>
          <a:p>
            <a:pPr marL="541338" indent="-541338">
              <a:buNone/>
            </a:pPr>
            <a:r>
              <a:rPr lang="en-US" baseline="30000" dirty="0" smtClean="0"/>
              <a:t>13</a:t>
            </a:r>
            <a:r>
              <a:rPr lang="en-US" dirty="0" smtClean="0"/>
              <a:t> 	I will lift up the cup of salvation</a:t>
            </a:r>
            <a:br>
              <a:rPr lang="en-US" dirty="0" smtClean="0"/>
            </a:br>
            <a:r>
              <a:rPr lang="en-US" dirty="0" smtClean="0"/>
              <a:t>and call on the name of the </a:t>
            </a:r>
            <a:r>
              <a:rPr lang="en-US" cap="small" dirty="0" smtClean="0"/>
              <a:t>Lord</a:t>
            </a:r>
            <a:r>
              <a:rPr lang="en-US" dirty="0" smtClean="0"/>
              <a:t>.</a:t>
            </a:r>
            <a:endParaRPr lang="en-US" dirty="0" smtClean="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24179656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178698"/>
          </a:xfrm>
        </p:spPr>
        <p:txBody>
          <a:bodyPr>
            <a:normAutofit/>
          </a:bodyPr>
          <a:lstStyle/>
          <a:p>
            <a:r>
              <a:rPr lang="en-US" sz="4800" dirty="0" smtClean="0">
                <a:solidFill>
                  <a:srgbClr val="FFC000"/>
                </a:solidFill>
                <a:latin typeface="Arial Black" pitchFamily="34" charset="0"/>
              </a:rPr>
              <a:t>We owe Him.</a:t>
            </a:r>
            <a:endParaRPr lang="en-US" sz="4800" dirty="0">
              <a:solidFill>
                <a:srgbClr val="FFC000"/>
              </a:solidFill>
              <a:latin typeface="Arial Black" pitchFamily="34" charset="0"/>
            </a:endParaRPr>
          </a:p>
        </p:txBody>
      </p:sp>
    </p:spTree>
    <p:extLst>
      <p:ext uri="{BB962C8B-B14F-4D97-AF65-F5344CB8AC3E}">
        <p14:creationId xmlns:p14="http://schemas.microsoft.com/office/powerpoint/2010/main" val="4109128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4294967295"/>
          </p:nvPr>
        </p:nvSpPr>
        <p:spPr>
          <a:xfrm>
            <a:off x="539552" y="1412776"/>
            <a:ext cx="8208912" cy="4741987"/>
          </a:xfrm>
        </p:spPr>
        <p:txBody>
          <a:bodyPr/>
          <a:lstStyle/>
          <a:p>
            <a:pPr marL="541338" indent="-541338">
              <a:buNone/>
            </a:pPr>
            <a:r>
              <a:rPr lang="en-US" baseline="30000" dirty="0" smtClean="0">
                <a:latin typeface="Arial Unicode MS" pitchFamily="34" charset="-128"/>
                <a:ea typeface="Arial Unicode MS" pitchFamily="34" charset="-128"/>
                <a:cs typeface="Arial Unicode MS" pitchFamily="34" charset="-128"/>
              </a:rPr>
              <a:t>	</a:t>
            </a:r>
            <a:r>
              <a:rPr lang="en-US" dirty="0" smtClean="0">
                <a:latin typeface="Arial Unicode MS" pitchFamily="34" charset="-128"/>
                <a:ea typeface="Arial Unicode MS" pitchFamily="34" charset="-128"/>
                <a:cs typeface="Arial Unicode MS" pitchFamily="34" charset="-128"/>
              </a:rPr>
              <a:t>…</a:t>
            </a:r>
            <a:endParaRPr lang="en-US" baseline="30000" dirty="0" smtClean="0">
              <a:latin typeface="Arial Unicode MS" pitchFamily="34" charset="-128"/>
              <a:ea typeface="Arial Unicode MS" pitchFamily="34" charset="-128"/>
              <a:cs typeface="Arial Unicode MS" pitchFamily="34" charset="-128"/>
            </a:endParaRPr>
          </a:p>
          <a:p>
            <a:pPr marL="541338" indent="-541338">
              <a:buNone/>
            </a:pPr>
            <a:r>
              <a:rPr lang="en-US" baseline="30000" dirty="0" smtClean="0">
                <a:latin typeface="Arial Unicode MS" pitchFamily="34" charset="-128"/>
                <a:ea typeface="Arial Unicode MS" pitchFamily="34" charset="-128"/>
                <a:cs typeface="Arial Unicode MS" pitchFamily="34" charset="-128"/>
              </a:rPr>
              <a:t>16 	</a:t>
            </a:r>
            <a:r>
              <a:rPr lang="en-US" dirty="0" smtClean="0">
                <a:latin typeface="Arial Unicode MS" pitchFamily="34" charset="-128"/>
                <a:ea typeface="Arial Unicode MS" pitchFamily="34" charset="-128"/>
                <a:cs typeface="Arial Unicode MS" pitchFamily="34" charset="-128"/>
              </a:rPr>
              <a:t>Truly I am your servant, </a:t>
            </a:r>
            <a:r>
              <a:rPr lang="en-US" cap="small" dirty="0" smtClean="0">
                <a:latin typeface="Arial Unicode MS" pitchFamily="34" charset="-128"/>
                <a:ea typeface="Arial Unicode MS" pitchFamily="34" charset="-128"/>
                <a:cs typeface="Arial Unicode MS" pitchFamily="34" charset="-128"/>
              </a:rPr>
              <a:t>Lord</a:t>
            </a:r>
            <a:r>
              <a:rPr lang="en-US" dirty="0" smtClean="0">
                <a:latin typeface="Arial Unicode MS" pitchFamily="34" charset="-128"/>
                <a:ea typeface="Arial Unicode MS" pitchFamily="34" charset="-128"/>
                <a:cs typeface="Arial Unicode MS" pitchFamily="34" charset="-128"/>
              </a:rPr>
              <a:t>;</a:t>
            </a:r>
            <a:br>
              <a:rPr lang="en-US" dirty="0" smtClean="0">
                <a:latin typeface="Arial Unicode MS" pitchFamily="34" charset="-128"/>
                <a:ea typeface="Arial Unicode MS" pitchFamily="34" charset="-128"/>
                <a:cs typeface="Arial Unicode MS" pitchFamily="34" charset="-128"/>
              </a:rPr>
            </a:br>
            <a:r>
              <a:rPr lang="en-US" dirty="0" smtClean="0">
                <a:latin typeface="Arial Unicode MS" pitchFamily="34" charset="-128"/>
                <a:ea typeface="Arial Unicode MS" pitchFamily="34" charset="-128"/>
                <a:cs typeface="Arial Unicode MS" pitchFamily="34" charset="-128"/>
              </a:rPr>
              <a:t>I serve you just as my mother did;</a:t>
            </a:r>
            <a:br>
              <a:rPr lang="en-US" dirty="0" smtClean="0">
                <a:latin typeface="Arial Unicode MS" pitchFamily="34" charset="-128"/>
                <a:ea typeface="Arial Unicode MS" pitchFamily="34" charset="-128"/>
                <a:cs typeface="Arial Unicode MS" pitchFamily="34" charset="-128"/>
              </a:rPr>
            </a:br>
            <a:r>
              <a:rPr lang="en-US" dirty="0" smtClean="0">
                <a:latin typeface="Arial Unicode MS" pitchFamily="34" charset="-128"/>
                <a:ea typeface="Arial Unicode MS" pitchFamily="34" charset="-128"/>
                <a:cs typeface="Arial Unicode MS" pitchFamily="34" charset="-128"/>
              </a:rPr>
              <a:t>you have freed me from my chains.</a:t>
            </a:r>
          </a:p>
          <a:p>
            <a:pPr marL="541338" indent="-541338">
              <a:buNone/>
            </a:pPr>
            <a:r>
              <a:rPr lang="en-US" baseline="30000" dirty="0" smtClean="0">
                <a:latin typeface="Arial Unicode MS" pitchFamily="34" charset="-128"/>
                <a:ea typeface="Arial Unicode MS" pitchFamily="34" charset="-128"/>
                <a:cs typeface="Arial Unicode MS" pitchFamily="34" charset="-128"/>
              </a:rPr>
              <a:t>17</a:t>
            </a:r>
            <a:r>
              <a:rPr lang="en-US" dirty="0" smtClean="0">
                <a:latin typeface="Arial Unicode MS" pitchFamily="34" charset="-128"/>
                <a:ea typeface="Arial Unicode MS" pitchFamily="34" charset="-128"/>
                <a:cs typeface="Arial Unicode MS" pitchFamily="34" charset="-128"/>
              </a:rPr>
              <a:t> 	I will sacrifice a thank offering to you</a:t>
            </a:r>
            <a:br>
              <a:rPr lang="en-US" dirty="0" smtClean="0">
                <a:latin typeface="Arial Unicode MS" pitchFamily="34" charset="-128"/>
                <a:ea typeface="Arial Unicode MS" pitchFamily="34" charset="-128"/>
                <a:cs typeface="Arial Unicode MS" pitchFamily="34" charset="-128"/>
              </a:rPr>
            </a:br>
            <a:r>
              <a:rPr lang="en-US" dirty="0" smtClean="0">
                <a:latin typeface="Arial Unicode MS" pitchFamily="34" charset="-128"/>
                <a:ea typeface="Arial Unicode MS" pitchFamily="34" charset="-128"/>
                <a:cs typeface="Arial Unicode MS" pitchFamily="34" charset="-128"/>
              </a:rPr>
              <a:t>and call on the name of the </a:t>
            </a:r>
            <a:r>
              <a:rPr lang="en-US" cap="small" dirty="0" smtClean="0">
                <a:latin typeface="Arial Unicode MS" pitchFamily="34" charset="-128"/>
                <a:ea typeface="Arial Unicode MS" pitchFamily="34" charset="-128"/>
                <a:cs typeface="Arial Unicode MS" pitchFamily="34" charset="-128"/>
              </a:rPr>
              <a:t>Lord</a:t>
            </a:r>
            <a:r>
              <a:rPr lang="en-US" dirty="0" smtClean="0">
                <a:latin typeface="Arial Unicode MS" pitchFamily="34" charset="-128"/>
                <a:ea typeface="Arial Unicode MS" pitchFamily="34" charset="-128"/>
                <a:cs typeface="Arial Unicode MS" pitchFamily="34" charset="-128"/>
              </a:rPr>
              <a:t>.</a:t>
            </a:r>
          </a:p>
        </p:txBody>
      </p:sp>
    </p:spTree>
    <p:extLst>
      <p:ext uri="{BB962C8B-B14F-4D97-AF65-F5344CB8AC3E}">
        <p14:creationId xmlns:p14="http://schemas.microsoft.com/office/powerpoint/2010/main" val="34166671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178698"/>
          </a:xfrm>
        </p:spPr>
        <p:txBody>
          <a:bodyPr>
            <a:normAutofit/>
          </a:bodyPr>
          <a:lstStyle/>
          <a:p>
            <a:r>
              <a:rPr lang="en-US" sz="4800" dirty="0" smtClean="0">
                <a:solidFill>
                  <a:srgbClr val="FFC000"/>
                </a:solidFill>
                <a:latin typeface="Arial Black" pitchFamily="34" charset="0"/>
              </a:rPr>
              <a:t>We should serve Him.</a:t>
            </a:r>
            <a:endParaRPr lang="en-US" sz="4800" dirty="0">
              <a:solidFill>
                <a:srgbClr val="FFC000"/>
              </a:solidFill>
              <a:latin typeface="Arial Black" pitchFamily="34" charset="0"/>
            </a:endParaRPr>
          </a:p>
        </p:txBody>
      </p:sp>
    </p:spTree>
    <p:extLst>
      <p:ext uri="{BB962C8B-B14F-4D97-AF65-F5344CB8AC3E}">
        <p14:creationId xmlns:p14="http://schemas.microsoft.com/office/powerpoint/2010/main" val="40709094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4294967295"/>
          </p:nvPr>
        </p:nvSpPr>
        <p:spPr>
          <a:xfrm>
            <a:off x="539552" y="1412776"/>
            <a:ext cx="8208912" cy="4741987"/>
          </a:xfrm>
        </p:spPr>
        <p:txBody>
          <a:bodyPr/>
          <a:lstStyle/>
          <a:p>
            <a:pPr marL="541338" indent="-541338">
              <a:buNone/>
            </a:pPr>
            <a:r>
              <a:rPr lang="en-US" baseline="30000" dirty="0" smtClean="0">
                <a:latin typeface="Arial Unicode MS" pitchFamily="34" charset="-128"/>
                <a:ea typeface="Arial Unicode MS" pitchFamily="34" charset="-128"/>
                <a:cs typeface="Arial Unicode MS" pitchFamily="34" charset="-128"/>
              </a:rPr>
              <a:t>18 	</a:t>
            </a:r>
            <a:r>
              <a:rPr lang="en-US" dirty="0" smtClean="0">
                <a:latin typeface="Arial Unicode MS" pitchFamily="34" charset="-128"/>
                <a:ea typeface="Arial Unicode MS" pitchFamily="34" charset="-128"/>
                <a:cs typeface="Arial Unicode MS" pitchFamily="34" charset="-128"/>
              </a:rPr>
              <a:t>I will fulfill my vows to the </a:t>
            </a:r>
            <a:r>
              <a:rPr lang="en-US" cap="small" dirty="0" smtClean="0">
                <a:latin typeface="Arial Unicode MS" pitchFamily="34" charset="-128"/>
                <a:ea typeface="Arial Unicode MS" pitchFamily="34" charset="-128"/>
                <a:cs typeface="Arial Unicode MS" pitchFamily="34" charset="-128"/>
              </a:rPr>
              <a:t>Lord</a:t>
            </a:r>
            <a:r>
              <a:rPr lang="en-US" dirty="0" smtClean="0">
                <a:latin typeface="Arial Unicode MS" pitchFamily="34" charset="-128"/>
                <a:ea typeface="Arial Unicode MS" pitchFamily="34" charset="-128"/>
                <a:cs typeface="Arial Unicode MS" pitchFamily="34" charset="-128"/>
              </a:rPr>
              <a:t/>
            </a:r>
            <a:br>
              <a:rPr lang="en-US" dirty="0" smtClean="0">
                <a:latin typeface="Arial Unicode MS" pitchFamily="34" charset="-128"/>
                <a:ea typeface="Arial Unicode MS" pitchFamily="34" charset="-128"/>
                <a:cs typeface="Arial Unicode MS" pitchFamily="34" charset="-128"/>
              </a:rPr>
            </a:br>
            <a:r>
              <a:rPr lang="en-US" dirty="0" smtClean="0">
                <a:latin typeface="Arial Unicode MS" pitchFamily="34" charset="-128"/>
                <a:ea typeface="Arial Unicode MS" pitchFamily="34" charset="-128"/>
                <a:cs typeface="Arial Unicode MS" pitchFamily="34" charset="-128"/>
              </a:rPr>
              <a:t>in the presence of all his people,</a:t>
            </a:r>
          </a:p>
          <a:p>
            <a:pPr marL="541338" indent="-541338">
              <a:buNone/>
            </a:pPr>
            <a:r>
              <a:rPr lang="en-US" baseline="30000" dirty="0" smtClean="0">
                <a:latin typeface="Arial Unicode MS" pitchFamily="34" charset="-128"/>
                <a:ea typeface="Arial Unicode MS" pitchFamily="34" charset="-128"/>
                <a:cs typeface="Arial Unicode MS" pitchFamily="34" charset="-128"/>
              </a:rPr>
              <a:t>19</a:t>
            </a:r>
            <a:r>
              <a:rPr lang="en-US" dirty="0" smtClean="0">
                <a:latin typeface="Arial Unicode MS" pitchFamily="34" charset="-128"/>
                <a:ea typeface="Arial Unicode MS" pitchFamily="34" charset="-128"/>
                <a:cs typeface="Arial Unicode MS" pitchFamily="34" charset="-128"/>
              </a:rPr>
              <a:t> 	in the courts of the house of the </a:t>
            </a:r>
            <a:r>
              <a:rPr lang="en-US" cap="small" dirty="0" smtClean="0">
                <a:latin typeface="Arial Unicode MS" pitchFamily="34" charset="-128"/>
                <a:ea typeface="Arial Unicode MS" pitchFamily="34" charset="-128"/>
                <a:cs typeface="Arial Unicode MS" pitchFamily="34" charset="-128"/>
              </a:rPr>
              <a:t>Lord </a:t>
            </a:r>
            <a:r>
              <a:rPr lang="en-US" dirty="0" smtClean="0">
                <a:latin typeface="Arial Unicode MS" pitchFamily="34" charset="-128"/>
                <a:ea typeface="Arial Unicode MS" pitchFamily="34" charset="-128"/>
                <a:cs typeface="Arial Unicode MS" pitchFamily="34" charset="-128"/>
              </a:rPr>
              <a:t>--</a:t>
            </a:r>
            <a:br>
              <a:rPr lang="en-US" dirty="0" smtClean="0">
                <a:latin typeface="Arial Unicode MS" pitchFamily="34" charset="-128"/>
                <a:ea typeface="Arial Unicode MS" pitchFamily="34" charset="-128"/>
                <a:cs typeface="Arial Unicode MS" pitchFamily="34" charset="-128"/>
              </a:rPr>
            </a:br>
            <a:r>
              <a:rPr lang="en-US" dirty="0" smtClean="0">
                <a:latin typeface="Arial Unicode MS" pitchFamily="34" charset="-128"/>
                <a:ea typeface="Arial Unicode MS" pitchFamily="34" charset="-128"/>
                <a:cs typeface="Arial Unicode MS" pitchFamily="34" charset="-128"/>
              </a:rPr>
              <a:t>in your midst, Jerusalem.</a:t>
            </a:r>
          </a:p>
          <a:p>
            <a:pPr marL="541338" indent="-541338">
              <a:buNone/>
            </a:pPr>
            <a:r>
              <a:rPr lang="en-US" dirty="0" smtClean="0">
                <a:latin typeface="Arial Unicode MS" pitchFamily="34" charset="-128"/>
                <a:ea typeface="Arial Unicode MS" pitchFamily="34" charset="-128"/>
                <a:cs typeface="Arial Unicode MS" pitchFamily="34" charset="-128"/>
              </a:rPr>
              <a:t>	Praise the</a:t>
            </a:r>
            <a:r>
              <a:rPr lang="en-US" cap="small" dirty="0" smtClean="0">
                <a:latin typeface="Arial Unicode MS" pitchFamily="34" charset="-128"/>
                <a:ea typeface="Arial Unicode MS" pitchFamily="34" charset="-128"/>
                <a:cs typeface="Arial Unicode MS" pitchFamily="34" charset="-128"/>
              </a:rPr>
              <a:t> Lord</a:t>
            </a:r>
            <a:r>
              <a:rPr lang="en-US" dirty="0" smtClean="0">
                <a:latin typeface="Arial Unicode MS" pitchFamily="34" charset="-128"/>
                <a:ea typeface="Arial Unicode MS" pitchFamily="34" charset="-128"/>
                <a:cs typeface="Arial Unicode MS" pitchFamily="34" charset="-128"/>
              </a:rPr>
              <a:t>.</a:t>
            </a:r>
          </a:p>
        </p:txBody>
      </p:sp>
    </p:spTree>
    <p:extLst>
      <p:ext uri="{BB962C8B-B14F-4D97-AF65-F5344CB8AC3E}">
        <p14:creationId xmlns:p14="http://schemas.microsoft.com/office/powerpoint/2010/main" val="23412475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178698"/>
          </a:xfrm>
        </p:spPr>
        <p:txBody>
          <a:bodyPr>
            <a:normAutofit/>
          </a:bodyPr>
          <a:lstStyle/>
          <a:p>
            <a:r>
              <a:rPr lang="en-US" sz="4800" dirty="0" smtClean="0">
                <a:solidFill>
                  <a:srgbClr val="FFC000"/>
                </a:solidFill>
                <a:latin typeface="Arial Black" pitchFamily="34" charset="0"/>
              </a:rPr>
              <a:t>Let us share.</a:t>
            </a:r>
            <a:endParaRPr lang="en-US" sz="4800" dirty="0">
              <a:solidFill>
                <a:srgbClr val="FFC000"/>
              </a:solidFill>
              <a:latin typeface="Arial Black" pitchFamily="34" charset="0"/>
            </a:endParaRPr>
          </a:p>
        </p:txBody>
      </p:sp>
    </p:spTree>
    <p:extLst>
      <p:ext uri="{BB962C8B-B14F-4D97-AF65-F5344CB8AC3E}">
        <p14:creationId xmlns:p14="http://schemas.microsoft.com/office/powerpoint/2010/main" val="11419907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178698"/>
          </a:xfrm>
        </p:spPr>
        <p:txBody>
          <a:bodyPr>
            <a:normAutofit/>
          </a:bodyPr>
          <a:lstStyle/>
          <a:p>
            <a:pPr lvl="0" algn="l"/>
            <a:r>
              <a:rPr lang="en-US" sz="3200" baseline="30000" dirty="0" smtClean="0">
                <a:latin typeface="Arial Unicode MS" pitchFamily="34" charset="-128"/>
                <a:ea typeface="Arial Unicode MS" pitchFamily="34" charset="-128"/>
                <a:cs typeface="Arial Unicode MS" pitchFamily="34" charset="-128"/>
              </a:rPr>
              <a:t>1.</a:t>
            </a:r>
            <a:r>
              <a:rPr lang="en-US" sz="3200" dirty="0" smtClean="0">
                <a:latin typeface="Arial Unicode MS" pitchFamily="34" charset="-128"/>
                <a:ea typeface="Arial Unicode MS" pitchFamily="34" charset="-128"/>
                <a:cs typeface="Arial Unicode MS" pitchFamily="34" charset="-128"/>
              </a:rPr>
              <a:t> He is a person.</a:t>
            </a:r>
            <a:br>
              <a:rPr lang="en-US" sz="3200" dirty="0" smtClean="0">
                <a:latin typeface="Arial Unicode MS" pitchFamily="34" charset="-128"/>
                <a:ea typeface="Arial Unicode MS" pitchFamily="34" charset="-128"/>
                <a:cs typeface="Arial Unicode MS" pitchFamily="34" charset="-128"/>
              </a:rPr>
            </a:br>
            <a:r>
              <a:rPr lang="en-US" sz="3200" baseline="30000" dirty="0" smtClean="0">
                <a:latin typeface="Arial Unicode MS" pitchFamily="34" charset="-128"/>
                <a:ea typeface="Arial Unicode MS" pitchFamily="34" charset="-128"/>
                <a:cs typeface="Arial Unicode MS" pitchFamily="34" charset="-128"/>
              </a:rPr>
              <a:t>2.  </a:t>
            </a:r>
            <a:r>
              <a:rPr lang="en-US" sz="3200" dirty="0" smtClean="0">
                <a:latin typeface="Arial Unicode MS" pitchFamily="34" charset="-128"/>
                <a:ea typeface="Arial Unicode MS" pitchFamily="34" charset="-128"/>
                <a:cs typeface="Arial Unicode MS" pitchFamily="34" charset="-128"/>
              </a:rPr>
              <a:t>He is listening.</a:t>
            </a:r>
            <a:br>
              <a:rPr lang="en-US" sz="3200" dirty="0" smtClean="0">
                <a:latin typeface="Arial Unicode MS" pitchFamily="34" charset="-128"/>
                <a:ea typeface="Arial Unicode MS" pitchFamily="34" charset="-128"/>
                <a:cs typeface="Arial Unicode MS" pitchFamily="34" charset="-128"/>
              </a:rPr>
            </a:br>
            <a:r>
              <a:rPr lang="en-US" sz="3200" baseline="30000" dirty="0" smtClean="0">
                <a:latin typeface="Arial Unicode MS" pitchFamily="34" charset="-128"/>
                <a:ea typeface="Arial Unicode MS" pitchFamily="34" charset="-128"/>
                <a:cs typeface="Arial Unicode MS" pitchFamily="34" charset="-128"/>
              </a:rPr>
              <a:t>3.  </a:t>
            </a:r>
            <a:r>
              <a:rPr lang="en-US" sz="3200" dirty="0" smtClean="0">
                <a:latin typeface="Arial Unicode MS" pitchFamily="34" charset="-128"/>
                <a:ea typeface="Arial Unicode MS" pitchFamily="34" charset="-128"/>
                <a:cs typeface="Arial Unicode MS" pitchFamily="34" charset="-128"/>
              </a:rPr>
              <a:t>We need Him.</a:t>
            </a:r>
            <a:br>
              <a:rPr lang="en-US" sz="3200" dirty="0" smtClean="0">
                <a:latin typeface="Arial Unicode MS" pitchFamily="34" charset="-128"/>
                <a:ea typeface="Arial Unicode MS" pitchFamily="34" charset="-128"/>
                <a:cs typeface="Arial Unicode MS" pitchFamily="34" charset="-128"/>
              </a:rPr>
            </a:br>
            <a:r>
              <a:rPr lang="en-US" sz="3200" baseline="30000" dirty="0" smtClean="0">
                <a:latin typeface="Arial Unicode MS" pitchFamily="34" charset="-128"/>
                <a:ea typeface="Arial Unicode MS" pitchFamily="34" charset="-128"/>
                <a:cs typeface="Arial Unicode MS" pitchFamily="34" charset="-128"/>
              </a:rPr>
              <a:t>4.  </a:t>
            </a:r>
            <a:r>
              <a:rPr lang="en-US" sz="3200" dirty="0" smtClean="0">
                <a:latin typeface="Arial Unicode MS" pitchFamily="34" charset="-128"/>
                <a:ea typeface="Arial Unicode MS" pitchFamily="34" charset="-128"/>
                <a:cs typeface="Arial Unicode MS" pitchFamily="34" charset="-128"/>
              </a:rPr>
              <a:t>He welcomes us as we approach Him.</a:t>
            </a:r>
            <a:br>
              <a:rPr lang="en-US" sz="3200" dirty="0" smtClean="0">
                <a:latin typeface="Arial Unicode MS" pitchFamily="34" charset="-128"/>
                <a:ea typeface="Arial Unicode MS" pitchFamily="34" charset="-128"/>
                <a:cs typeface="Arial Unicode MS" pitchFamily="34" charset="-128"/>
              </a:rPr>
            </a:br>
            <a:r>
              <a:rPr lang="en-US" sz="3200" baseline="30000" dirty="0" smtClean="0">
                <a:latin typeface="Arial Unicode MS" pitchFamily="34" charset="-128"/>
                <a:ea typeface="Arial Unicode MS" pitchFamily="34" charset="-128"/>
                <a:cs typeface="Arial Unicode MS" pitchFamily="34" charset="-128"/>
              </a:rPr>
              <a:t>5.  </a:t>
            </a:r>
            <a:r>
              <a:rPr lang="en-US" sz="3200" dirty="0" smtClean="0">
                <a:latin typeface="Arial Unicode MS" pitchFamily="34" charset="-128"/>
                <a:ea typeface="Arial Unicode MS" pitchFamily="34" charset="-128"/>
                <a:cs typeface="Arial Unicode MS" pitchFamily="34" charset="-128"/>
              </a:rPr>
              <a:t>We must address Him, not just ourselves.</a:t>
            </a:r>
            <a:br>
              <a:rPr lang="en-US" sz="3200" dirty="0" smtClean="0">
                <a:latin typeface="Arial Unicode MS" pitchFamily="34" charset="-128"/>
                <a:ea typeface="Arial Unicode MS" pitchFamily="34" charset="-128"/>
                <a:cs typeface="Arial Unicode MS" pitchFamily="34" charset="-128"/>
              </a:rPr>
            </a:br>
            <a:r>
              <a:rPr lang="en-US" sz="3200" baseline="30000" dirty="0" smtClean="0">
                <a:latin typeface="Arial Unicode MS" pitchFamily="34" charset="-128"/>
                <a:ea typeface="Arial Unicode MS" pitchFamily="34" charset="-128"/>
                <a:cs typeface="Arial Unicode MS" pitchFamily="34" charset="-128"/>
              </a:rPr>
              <a:t>6.  </a:t>
            </a:r>
            <a:r>
              <a:rPr lang="en-US" sz="3200" dirty="0" smtClean="0">
                <a:latin typeface="Arial Unicode MS" pitchFamily="34" charset="-128"/>
                <a:ea typeface="Arial Unicode MS" pitchFamily="34" charset="-128"/>
                <a:cs typeface="Arial Unicode MS" pitchFamily="34" charset="-128"/>
              </a:rPr>
              <a:t>We owe Him.</a:t>
            </a:r>
            <a:br>
              <a:rPr lang="en-US" sz="3200" dirty="0" smtClean="0">
                <a:latin typeface="Arial Unicode MS" pitchFamily="34" charset="-128"/>
                <a:ea typeface="Arial Unicode MS" pitchFamily="34" charset="-128"/>
                <a:cs typeface="Arial Unicode MS" pitchFamily="34" charset="-128"/>
              </a:rPr>
            </a:br>
            <a:r>
              <a:rPr lang="en-US" sz="3200" baseline="30000" dirty="0" smtClean="0">
                <a:latin typeface="Arial Unicode MS" pitchFamily="34" charset="-128"/>
                <a:ea typeface="Arial Unicode MS" pitchFamily="34" charset="-128"/>
                <a:cs typeface="Arial Unicode MS" pitchFamily="34" charset="-128"/>
              </a:rPr>
              <a:t>7.  </a:t>
            </a:r>
            <a:r>
              <a:rPr lang="en-US" sz="3200" dirty="0" smtClean="0">
                <a:latin typeface="Arial Unicode MS" pitchFamily="34" charset="-128"/>
                <a:ea typeface="Arial Unicode MS" pitchFamily="34" charset="-128"/>
                <a:cs typeface="Arial Unicode MS" pitchFamily="34" charset="-128"/>
              </a:rPr>
              <a:t>We should serve Him.</a:t>
            </a:r>
            <a:br>
              <a:rPr lang="en-US" sz="3200" dirty="0" smtClean="0">
                <a:latin typeface="Arial Unicode MS" pitchFamily="34" charset="-128"/>
                <a:ea typeface="Arial Unicode MS" pitchFamily="34" charset="-128"/>
                <a:cs typeface="Arial Unicode MS" pitchFamily="34" charset="-128"/>
              </a:rPr>
            </a:br>
            <a:r>
              <a:rPr lang="en-US" sz="3200" baseline="30000" dirty="0" smtClean="0">
                <a:latin typeface="Arial Unicode MS" pitchFamily="34" charset="-128"/>
                <a:ea typeface="Arial Unicode MS" pitchFamily="34" charset="-128"/>
                <a:cs typeface="Arial Unicode MS" pitchFamily="34" charset="-128"/>
              </a:rPr>
              <a:t>8.  </a:t>
            </a:r>
            <a:r>
              <a:rPr lang="en-US" sz="3200" dirty="0" smtClean="0">
                <a:latin typeface="Arial Unicode MS" pitchFamily="34" charset="-128"/>
                <a:ea typeface="Arial Unicode MS" pitchFamily="34" charset="-128"/>
                <a:cs typeface="Arial Unicode MS" pitchFamily="34" charset="-128"/>
              </a:rPr>
              <a:t>We should share with others.</a:t>
            </a:r>
            <a:endParaRPr lang="en-US" sz="3200" dirty="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593352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885825" y="604838"/>
            <a:ext cx="7372350" cy="5648325"/>
          </a:xfrm>
          <a:prstGeom prst="rect">
            <a:avLst/>
          </a:prstGeom>
          <a:noFill/>
          <a:ln w="9525">
            <a:noFill/>
            <a:miter lim="800000"/>
            <a:headEnd/>
            <a:tailEnd/>
          </a:ln>
        </p:spPr>
      </p:pic>
    </p:spTree>
    <p:extLst>
      <p:ext uri="{BB962C8B-B14F-4D97-AF65-F5344CB8AC3E}">
        <p14:creationId xmlns:p14="http://schemas.microsoft.com/office/powerpoint/2010/main" val="2211037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885825" y="604838"/>
            <a:ext cx="7372350" cy="5648325"/>
          </a:xfrm>
          <a:prstGeom prst="rect">
            <a:avLst/>
          </a:prstGeom>
          <a:noFill/>
          <a:ln w="9525">
            <a:noFill/>
            <a:miter lim="800000"/>
            <a:headEnd/>
            <a:tailEnd/>
          </a:ln>
        </p:spPr>
      </p:pic>
    </p:spTree>
    <p:extLst>
      <p:ext uri="{BB962C8B-B14F-4D97-AF65-F5344CB8AC3E}">
        <p14:creationId xmlns:p14="http://schemas.microsoft.com/office/powerpoint/2010/main" val="15956961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890588" y="609600"/>
            <a:ext cx="7362825" cy="5638800"/>
          </a:xfrm>
          <a:prstGeom prst="rect">
            <a:avLst/>
          </a:prstGeom>
          <a:noFill/>
          <a:ln w="9525">
            <a:noFill/>
            <a:miter lim="800000"/>
            <a:headEnd/>
            <a:tailEnd/>
          </a:ln>
        </p:spPr>
      </p:pic>
    </p:spTree>
    <p:extLst>
      <p:ext uri="{BB962C8B-B14F-4D97-AF65-F5344CB8AC3E}">
        <p14:creationId xmlns:p14="http://schemas.microsoft.com/office/powerpoint/2010/main" val="1671267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178698"/>
          </a:xfrm>
        </p:spPr>
        <p:txBody>
          <a:bodyPr>
            <a:normAutofit/>
          </a:bodyPr>
          <a:lstStyle/>
          <a:p>
            <a:r>
              <a:rPr lang="en-US" sz="4800" dirty="0" smtClean="0">
                <a:solidFill>
                  <a:srgbClr val="FFC000"/>
                </a:solidFill>
                <a:latin typeface="Arial Black" pitchFamily="34" charset="0"/>
              </a:rPr>
              <a:t>He is a person.</a:t>
            </a:r>
            <a:endParaRPr lang="en-US" sz="4800" dirty="0">
              <a:solidFill>
                <a:srgbClr val="FFC000"/>
              </a:solidFill>
              <a:latin typeface="Arial Black" pitchFamily="34" charset="0"/>
            </a:endParaRPr>
          </a:p>
        </p:txBody>
      </p:sp>
    </p:spTree>
    <p:extLst>
      <p:ext uri="{BB962C8B-B14F-4D97-AF65-F5344CB8AC3E}">
        <p14:creationId xmlns:p14="http://schemas.microsoft.com/office/powerpoint/2010/main" val="2794138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4294967295"/>
          </p:nvPr>
        </p:nvSpPr>
        <p:spPr>
          <a:xfrm>
            <a:off x="539552" y="1412776"/>
            <a:ext cx="8208912" cy="4741987"/>
          </a:xfrm>
        </p:spPr>
        <p:txBody>
          <a:bodyPr/>
          <a:lstStyle/>
          <a:p>
            <a:pPr marL="541338" indent="-541338">
              <a:buNone/>
            </a:pPr>
            <a:r>
              <a:rPr lang="en-US" baseline="30000" dirty="0" smtClean="0">
                <a:latin typeface="Arial Unicode MS" pitchFamily="34" charset="-128"/>
                <a:ea typeface="Arial Unicode MS" pitchFamily="34" charset="-128"/>
                <a:cs typeface="Arial Unicode MS" pitchFamily="34" charset="-128"/>
              </a:rPr>
              <a:t>1</a:t>
            </a:r>
            <a:r>
              <a:rPr lang="en-US" dirty="0" smtClean="0">
                <a:latin typeface="Arial Unicode MS" pitchFamily="34" charset="-128"/>
                <a:ea typeface="Arial Unicode MS" pitchFamily="34" charset="-128"/>
                <a:cs typeface="Arial Unicode MS" pitchFamily="34" charset="-128"/>
              </a:rPr>
              <a:t> 	I love the </a:t>
            </a:r>
            <a:r>
              <a:rPr lang="en-US" cap="small" dirty="0" smtClean="0">
                <a:latin typeface="Arial Unicode MS" pitchFamily="34" charset="-128"/>
                <a:ea typeface="Arial Unicode MS" pitchFamily="34" charset="-128"/>
                <a:cs typeface="Arial Unicode MS" pitchFamily="34" charset="-128"/>
              </a:rPr>
              <a:t>Lord</a:t>
            </a:r>
            <a:r>
              <a:rPr lang="en-US" dirty="0" smtClean="0">
                <a:latin typeface="Arial Unicode MS" pitchFamily="34" charset="-128"/>
                <a:ea typeface="Arial Unicode MS" pitchFamily="34" charset="-128"/>
                <a:cs typeface="Arial Unicode MS" pitchFamily="34" charset="-128"/>
              </a:rPr>
              <a:t>, for he heard my voice;</a:t>
            </a:r>
            <a:br>
              <a:rPr lang="en-US" dirty="0" smtClean="0">
                <a:latin typeface="Arial Unicode MS" pitchFamily="34" charset="-128"/>
                <a:ea typeface="Arial Unicode MS" pitchFamily="34" charset="-128"/>
                <a:cs typeface="Arial Unicode MS" pitchFamily="34" charset="-128"/>
              </a:rPr>
            </a:br>
            <a:r>
              <a:rPr lang="en-US" dirty="0" smtClean="0">
                <a:latin typeface="Arial Unicode MS" pitchFamily="34" charset="-128"/>
                <a:ea typeface="Arial Unicode MS" pitchFamily="34" charset="-128"/>
                <a:cs typeface="Arial Unicode MS" pitchFamily="34" charset="-128"/>
              </a:rPr>
              <a:t>he heard my cry for mercy.</a:t>
            </a:r>
          </a:p>
          <a:p>
            <a:pPr marL="541338" indent="-541338">
              <a:buNone/>
            </a:pPr>
            <a:r>
              <a:rPr lang="en-US" baseline="30000" dirty="0" smtClean="0">
                <a:latin typeface="Arial Unicode MS" pitchFamily="34" charset="-128"/>
                <a:ea typeface="Arial Unicode MS" pitchFamily="34" charset="-128"/>
                <a:cs typeface="Arial Unicode MS" pitchFamily="34" charset="-128"/>
              </a:rPr>
              <a:t>2</a:t>
            </a:r>
            <a:r>
              <a:rPr lang="en-US" dirty="0" smtClean="0">
                <a:latin typeface="Arial Unicode MS" pitchFamily="34" charset="-128"/>
                <a:ea typeface="Arial Unicode MS" pitchFamily="34" charset="-128"/>
                <a:cs typeface="Arial Unicode MS" pitchFamily="34" charset="-128"/>
              </a:rPr>
              <a:t> 	Because he turned his ear to me,</a:t>
            </a:r>
            <a:br>
              <a:rPr lang="en-US" dirty="0" smtClean="0">
                <a:latin typeface="Arial Unicode MS" pitchFamily="34" charset="-128"/>
                <a:ea typeface="Arial Unicode MS" pitchFamily="34" charset="-128"/>
                <a:cs typeface="Arial Unicode MS" pitchFamily="34" charset="-128"/>
              </a:rPr>
            </a:br>
            <a:r>
              <a:rPr lang="en-US" dirty="0" smtClean="0">
                <a:latin typeface="Arial Unicode MS" pitchFamily="34" charset="-128"/>
                <a:ea typeface="Arial Unicode MS" pitchFamily="34" charset="-128"/>
                <a:cs typeface="Arial Unicode MS" pitchFamily="34" charset="-128"/>
              </a:rPr>
              <a:t>I will call on him as long as I live.</a:t>
            </a:r>
          </a:p>
          <a:p>
            <a:pPr marL="541338" indent="-541338">
              <a:buNone/>
            </a:pPr>
            <a:endParaRPr lang="nl-NL" dirty="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81152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4294967295"/>
          </p:nvPr>
        </p:nvSpPr>
        <p:spPr>
          <a:xfrm>
            <a:off x="539552" y="1412776"/>
            <a:ext cx="8208912" cy="4741987"/>
          </a:xfrm>
        </p:spPr>
        <p:txBody>
          <a:bodyPr/>
          <a:lstStyle/>
          <a:p>
            <a:pPr marL="541338" indent="-541338">
              <a:buNone/>
            </a:pPr>
            <a:r>
              <a:rPr lang="en-US" baseline="30000" dirty="0" smtClean="0">
                <a:latin typeface="Arial Unicode MS" pitchFamily="34" charset="-128"/>
                <a:ea typeface="Arial Unicode MS" pitchFamily="34" charset="-128"/>
                <a:cs typeface="Arial Unicode MS" pitchFamily="34" charset="-128"/>
              </a:rPr>
              <a:t>1</a:t>
            </a:r>
            <a:r>
              <a:rPr lang="en-US" dirty="0" smtClean="0">
                <a:latin typeface="Arial Unicode MS" pitchFamily="34" charset="-128"/>
                <a:ea typeface="Arial Unicode MS" pitchFamily="34" charset="-128"/>
                <a:cs typeface="Arial Unicode MS" pitchFamily="34" charset="-128"/>
              </a:rPr>
              <a:t> 	I love the </a:t>
            </a:r>
            <a:r>
              <a:rPr lang="en-US" cap="small" dirty="0" smtClean="0">
                <a:latin typeface="Arial Unicode MS" pitchFamily="34" charset="-128"/>
                <a:ea typeface="Arial Unicode MS" pitchFamily="34" charset="-128"/>
                <a:cs typeface="Arial Unicode MS" pitchFamily="34" charset="-128"/>
              </a:rPr>
              <a:t>Lord</a:t>
            </a:r>
            <a:r>
              <a:rPr lang="en-US" dirty="0" smtClean="0">
                <a:latin typeface="Arial Unicode MS" pitchFamily="34" charset="-128"/>
                <a:ea typeface="Arial Unicode MS" pitchFamily="34" charset="-128"/>
                <a:cs typeface="Arial Unicode MS" pitchFamily="34" charset="-128"/>
              </a:rPr>
              <a:t>, for he heard my voice;</a:t>
            </a:r>
            <a:br>
              <a:rPr lang="en-US" dirty="0" smtClean="0">
                <a:latin typeface="Arial Unicode MS" pitchFamily="34" charset="-128"/>
                <a:ea typeface="Arial Unicode MS" pitchFamily="34" charset="-128"/>
                <a:cs typeface="Arial Unicode MS" pitchFamily="34" charset="-128"/>
              </a:rPr>
            </a:br>
            <a:r>
              <a:rPr lang="en-US" dirty="0" smtClean="0">
                <a:latin typeface="Arial Unicode MS" pitchFamily="34" charset="-128"/>
                <a:ea typeface="Arial Unicode MS" pitchFamily="34" charset="-128"/>
                <a:cs typeface="Arial Unicode MS" pitchFamily="34" charset="-128"/>
              </a:rPr>
              <a:t>he heard my cry for mercy.</a:t>
            </a:r>
          </a:p>
          <a:p>
            <a:pPr marL="541338" indent="-541338">
              <a:buNone/>
            </a:pPr>
            <a:r>
              <a:rPr lang="en-US" baseline="30000" dirty="0" smtClean="0">
                <a:latin typeface="Arial Unicode MS" pitchFamily="34" charset="-128"/>
                <a:ea typeface="Arial Unicode MS" pitchFamily="34" charset="-128"/>
                <a:cs typeface="Arial Unicode MS" pitchFamily="34" charset="-128"/>
              </a:rPr>
              <a:t>2</a:t>
            </a:r>
            <a:r>
              <a:rPr lang="en-US" dirty="0" smtClean="0">
                <a:latin typeface="Arial Unicode MS" pitchFamily="34" charset="-128"/>
                <a:ea typeface="Arial Unicode MS" pitchFamily="34" charset="-128"/>
                <a:cs typeface="Arial Unicode MS" pitchFamily="34" charset="-128"/>
              </a:rPr>
              <a:t> 	Because he turned his ear to me,</a:t>
            </a:r>
            <a:br>
              <a:rPr lang="en-US" dirty="0" smtClean="0">
                <a:latin typeface="Arial Unicode MS" pitchFamily="34" charset="-128"/>
                <a:ea typeface="Arial Unicode MS" pitchFamily="34" charset="-128"/>
                <a:cs typeface="Arial Unicode MS" pitchFamily="34" charset="-128"/>
              </a:rPr>
            </a:br>
            <a:r>
              <a:rPr lang="en-US" dirty="0" smtClean="0">
                <a:latin typeface="Arial Unicode MS" pitchFamily="34" charset="-128"/>
                <a:ea typeface="Arial Unicode MS" pitchFamily="34" charset="-128"/>
                <a:cs typeface="Arial Unicode MS" pitchFamily="34" charset="-128"/>
              </a:rPr>
              <a:t>I will </a:t>
            </a:r>
            <a:r>
              <a:rPr lang="en-US" u="sng" dirty="0" smtClean="0">
                <a:latin typeface="Arial Unicode MS" pitchFamily="34" charset="-128"/>
                <a:ea typeface="Arial Unicode MS" pitchFamily="34" charset="-128"/>
                <a:cs typeface="Arial Unicode MS" pitchFamily="34" charset="-128"/>
              </a:rPr>
              <a:t>call on him</a:t>
            </a:r>
            <a:r>
              <a:rPr lang="en-US" dirty="0" smtClean="0">
                <a:latin typeface="Arial Unicode MS" pitchFamily="34" charset="-128"/>
                <a:ea typeface="Arial Unicode MS" pitchFamily="34" charset="-128"/>
                <a:cs typeface="Arial Unicode MS" pitchFamily="34" charset="-128"/>
              </a:rPr>
              <a:t> as long as I live.</a:t>
            </a:r>
          </a:p>
          <a:p>
            <a:pPr marL="541338" indent="-541338">
              <a:buNone/>
            </a:pPr>
            <a:endParaRPr lang="en-US" sz="2800" dirty="0" smtClean="0">
              <a:latin typeface="Arial Unicode MS" pitchFamily="34" charset="-128"/>
              <a:ea typeface="Arial Unicode MS" pitchFamily="34" charset="-128"/>
              <a:cs typeface="Arial Unicode MS" pitchFamily="34" charset="-128"/>
            </a:endParaRPr>
          </a:p>
          <a:p>
            <a:pPr marL="541338" indent="-541338">
              <a:buNone/>
            </a:pPr>
            <a:r>
              <a:rPr lang="nl-NL" dirty="0" smtClean="0">
                <a:latin typeface="Arial Unicode MS" pitchFamily="34" charset="-128"/>
                <a:ea typeface="Arial Unicode MS" pitchFamily="34" charset="-128"/>
                <a:cs typeface="Arial Unicode MS" pitchFamily="34" charset="-128"/>
              </a:rPr>
              <a:t>			</a:t>
            </a:r>
            <a:r>
              <a:rPr lang="nl-NL" sz="4400" dirty="0" smtClean="0">
                <a:solidFill>
                  <a:srgbClr val="FFFF00"/>
                </a:solidFill>
                <a:latin typeface="Arial Unicode MS" pitchFamily="34" charset="-128"/>
                <a:ea typeface="Arial Unicode MS" pitchFamily="34" charset="-128"/>
                <a:cs typeface="Arial Unicode MS" pitchFamily="34" charset="-128"/>
              </a:rPr>
              <a:t>eqra</a:t>
            </a:r>
          </a:p>
          <a:p>
            <a:pPr marL="541338" indent="-541338">
              <a:buNone/>
            </a:pPr>
            <a:r>
              <a:rPr lang="nl-NL" dirty="0" smtClean="0">
                <a:latin typeface="Arial Unicode MS" pitchFamily="34" charset="-128"/>
                <a:ea typeface="Arial Unicode MS" pitchFamily="34" charset="-128"/>
                <a:cs typeface="Arial Unicode MS" pitchFamily="34" charset="-128"/>
              </a:rPr>
              <a:t>			</a:t>
            </a:r>
            <a:endParaRPr lang="nl-NL" sz="4400" dirty="0">
              <a:latin typeface="Arial Unicode MS" pitchFamily="34" charset="-128"/>
              <a:ea typeface="Arial Unicode MS" pitchFamily="34" charset="-128"/>
              <a:cs typeface="Arial Unicode MS" pitchFamily="34" charset="-128"/>
            </a:endParaRPr>
          </a:p>
        </p:txBody>
      </p:sp>
      <p:pic>
        <p:nvPicPr>
          <p:cNvPr id="4" name="Picture 2"/>
          <p:cNvPicPr>
            <a:picLocks noChangeAspect="1" noChangeArrowheads="1"/>
          </p:cNvPicPr>
          <p:nvPr/>
        </p:nvPicPr>
        <p:blipFill>
          <a:blip r:embed="rId2" cstate="print"/>
          <a:srcRect/>
          <a:stretch>
            <a:fillRect/>
          </a:stretch>
        </p:blipFill>
        <p:spPr bwMode="auto">
          <a:xfrm>
            <a:off x="1907704" y="4869160"/>
            <a:ext cx="2124075" cy="1257300"/>
          </a:xfrm>
          <a:prstGeom prst="rect">
            <a:avLst/>
          </a:prstGeom>
          <a:noFill/>
          <a:ln w="9525">
            <a:noFill/>
            <a:miter lim="800000"/>
            <a:headEnd/>
            <a:tailEnd/>
          </a:ln>
        </p:spPr>
      </p:pic>
    </p:spTree>
    <p:extLst>
      <p:ext uri="{BB962C8B-B14F-4D97-AF65-F5344CB8AC3E}">
        <p14:creationId xmlns:p14="http://schemas.microsoft.com/office/powerpoint/2010/main" val="424655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178698"/>
          </a:xfrm>
        </p:spPr>
        <p:txBody>
          <a:bodyPr>
            <a:normAutofit/>
          </a:bodyPr>
          <a:lstStyle/>
          <a:p>
            <a:r>
              <a:rPr lang="en-US" sz="4800" dirty="0" smtClean="0">
                <a:solidFill>
                  <a:srgbClr val="FFC000"/>
                </a:solidFill>
                <a:latin typeface="Arial Black" pitchFamily="34" charset="0"/>
              </a:rPr>
              <a:t>He is listening.</a:t>
            </a:r>
            <a:endParaRPr lang="en-US" sz="4800" dirty="0">
              <a:solidFill>
                <a:srgbClr val="FFC000"/>
              </a:solidFill>
              <a:latin typeface="Arial Black" pitchFamily="34" charset="0"/>
            </a:endParaRPr>
          </a:p>
        </p:txBody>
      </p:sp>
    </p:spTree>
    <p:extLst>
      <p:ext uri="{BB962C8B-B14F-4D97-AF65-F5344CB8AC3E}">
        <p14:creationId xmlns:p14="http://schemas.microsoft.com/office/powerpoint/2010/main" val="968940853"/>
      </p:ext>
    </p:extLst>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ICELBlack</Template>
  <TotalTime>2449</TotalTime>
  <Words>64</Words>
  <Application>Microsoft Office PowerPoint</Application>
  <PresentationFormat>On-screen Show (4:3)</PresentationFormat>
  <Paragraphs>51</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Office-thema</vt:lpstr>
      <vt:lpstr>Call on the Lord</vt:lpstr>
      <vt:lpstr>PowerPoint Presentation</vt:lpstr>
      <vt:lpstr>PowerPoint Presentation</vt:lpstr>
      <vt:lpstr>PowerPoint Presentation</vt:lpstr>
      <vt:lpstr>PowerPoint Presentation</vt:lpstr>
      <vt:lpstr>He is a person.</vt:lpstr>
      <vt:lpstr>PowerPoint Presentation</vt:lpstr>
      <vt:lpstr>PowerPoint Presentation</vt:lpstr>
      <vt:lpstr>He is listening.</vt:lpstr>
      <vt:lpstr>PowerPoint Presentation</vt:lpstr>
      <vt:lpstr>We need Him.</vt:lpstr>
      <vt:lpstr>PowerPoint Presentation</vt:lpstr>
      <vt:lpstr>PowerPoint Presentation</vt:lpstr>
      <vt:lpstr>PowerPoint Presentation</vt:lpstr>
      <vt:lpstr>He wants us to approach Him.</vt:lpstr>
      <vt:lpstr>PowerPoint Presentation</vt:lpstr>
      <vt:lpstr>PowerPoint Presentation</vt:lpstr>
      <vt:lpstr>PowerPoint Presentation</vt:lpstr>
      <vt:lpstr>PowerPoint Presentation</vt:lpstr>
      <vt:lpstr>PowerPoint Presentation</vt:lpstr>
      <vt:lpstr>We must address Him,  not just ourselves.</vt:lpstr>
      <vt:lpstr>PowerPoint Presentation</vt:lpstr>
      <vt:lpstr>We owe Him.</vt:lpstr>
      <vt:lpstr>PowerPoint Presentation</vt:lpstr>
      <vt:lpstr>We should serve Him.</vt:lpstr>
      <vt:lpstr>PowerPoint Presentation</vt:lpstr>
      <vt:lpstr>Let us share.</vt:lpstr>
      <vt:lpstr>1. He is a person. 2.  He is listening. 3.  We need Him. 4.  He welcomes us as we approach Him. 5.  We must address Him, not just ourselves. 6.  We owe Him. 7.  We should serve Him. 8.  We should share with others.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 mertens</dc:creator>
  <cp:lastModifiedBy>christophe mertens</cp:lastModifiedBy>
  <cp:revision>19</cp:revision>
  <dcterms:created xsi:type="dcterms:W3CDTF">2017-06-15T21:32:10Z</dcterms:created>
  <dcterms:modified xsi:type="dcterms:W3CDTF">2017-06-27T18:58:15Z</dcterms:modified>
</cp:coreProperties>
</file>