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7"/>
  </p:notesMasterIdLst>
  <p:sldIdLst>
    <p:sldId id="310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/>
  </p:normalViewPr>
  <p:slideViewPr>
    <p:cSldViewPr>
      <p:cViewPr varScale="1">
        <p:scale>
          <a:sx n="65" d="100"/>
          <a:sy n="65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EFEC6-62EA-427D-8829-C0B370C007BB}" type="datetimeFigureOut">
              <a:rPr lang="en-GB" smtClean="0"/>
              <a:t>11/09/2016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914BD-2330-40CB-BA13-A115D3691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53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Cf. Phil. 1:21: “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to me to live is Christ, and to die is gain.</a:t>
            </a:r>
            <a:r>
              <a:rPr lang="nl-NL" dirty="0" smtClean="0"/>
              <a:t>”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EE5F6-CFA9-4CB7-B908-8E5A2668F003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547D-2D27-450D-815D-38370B23B2DC}" type="datetimeFigureOut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11-9-2016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4703-5FAB-4775-BCD3-873AE11931F0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05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547D-2D27-450D-815D-38370B23B2DC}" type="datetimeFigureOut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11-9-2016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4703-5FAB-4775-BCD3-873AE11931F0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45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547D-2D27-450D-815D-38370B23B2DC}" type="datetimeFigureOut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11-9-2016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4703-5FAB-4775-BCD3-873AE11931F0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81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547D-2D27-450D-815D-38370B23B2DC}" type="datetimeFigureOut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11-9-2016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4703-5FAB-4775-BCD3-873AE11931F0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0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547D-2D27-450D-815D-38370B23B2DC}" type="datetimeFigureOut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11-9-2016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4703-5FAB-4775-BCD3-873AE11931F0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8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547D-2D27-450D-815D-38370B23B2DC}" type="datetimeFigureOut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11-9-2016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4703-5FAB-4775-BCD3-873AE11931F0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9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547D-2D27-450D-815D-38370B23B2DC}" type="datetimeFigureOut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11-9-2016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4703-5FAB-4775-BCD3-873AE11931F0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8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547D-2D27-450D-815D-38370B23B2DC}" type="datetimeFigureOut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11-9-2016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4703-5FAB-4775-BCD3-873AE11931F0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28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547D-2D27-450D-815D-38370B23B2DC}" type="datetimeFigureOut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11-9-2016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4703-5FAB-4775-BCD3-873AE11931F0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58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547D-2D27-450D-815D-38370B23B2DC}" type="datetimeFigureOut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11-9-2016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4703-5FAB-4775-BCD3-873AE11931F0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426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547D-2D27-450D-815D-38370B23B2DC}" type="datetimeFigureOut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11-9-2016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4703-5FAB-4775-BCD3-873AE11931F0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2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D547D-2D27-450D-815D-38370B23B2DC}" type="datetimeFigureOut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11-9-2016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44703-5FAB-4775-BCD3-873AE11931F0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219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Way</a:t>
            </a:r>
            <a:endParaRPr lang="en-US" sz="5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John 14:6 </a:t>
            </a:r>
            <a:endParaRPr lang="nl-NL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943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325"/>
            <a:ext cx="9144000" cy="575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870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6263"/>
            <a:ext cx="9144000" cy="410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413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6263"/>
            <a:ext cx="9144000" cy="410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062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8650"/>
            <a:ext cx="9144000" cy="491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765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325"/>
            <a:ext cx="9144000" cy="575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114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604448" cy="469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787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3" y="900113"/>
            <a:ext cx="822007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810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3" y="904875"/>
            <a:ext cx="822007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340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342900"/>
            <a:ext cx="87820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041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1025"/>
            <a:ext cx="9144000" cy="557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299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79512" y="836712"/>
            <a:ext cx="8640960" cy="5289451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en-US" baseline="30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“Let not your hearts be troubled. </a:t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Believe in God; believe also in me. </a:t>
            </a:r>
          </a:p>
        </p:txBody>
      </p:sp>
    </p:spTree>
    <p:extLst>
      <p:ext uri="{BB962C8B-B14F-4D97-AF65-F5344CB8AC3E}">
        <p14:creationId xmlns:p14="http://schemas.microsoft.com/office/powerpoint/2010/main" val="18046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51" y="548680"/>
            <a:ext cx="8812753" cy="59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954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579" y="332656"/>
            <a:ext cx="817466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225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25" y="571500"/>
            <a:ext cx="76771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149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2150" y="323850"/>
            <a:ext cx="52197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798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3" y="571500"/>
            <a:ext cx="85248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813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323528" y="476672"/>
            <a:ext cx="8496944" cy="583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	“I am the genuine way to life.</a:t>
            </a:r>
          </a:p>
          <a:p>
            <a:pPr>
              <a:buNone/>
            </a:pPr>
            <a:r>
              <a:rPr lang="en-US" sz="3600" dirty="0" smtClean="0"/>
              <a:t>	No one comes to the Father </a:t>
            </a:r>
          </a:p>
          <a:p>
            <a:pPr>
              <a:buNone/>
            </a:pPr>
            <a:r>
              <a:rPr lang="en-US" sz="3600" dirty="0" smtClean="0"/>
              <a:t>	except through me. </a:t>
            </a:r>
          </a:p>
          <a:p>
            <a:pPr>
              <a:buNone/>
            </a:pPr>
            <a:r>
              <a:rPr lang="en-US" sz="3600" b="1" dirty="0" smtClean="0"/>
              <a:t>	</a:t>
            </a:r>
            <a:r>
              <a:rPr lang="en-US" sz="3600" dirty="0" smtClean="0"/>
              <a:t>If you had known me, </a:t>
            </a:r>
          </a:p>
          <a:p>
            <a:pPr>
              <a:buNone/>
            </a:pPr>
            <a:r>
              <a:rPr lang="en-US" sz="3600" dirty="0" smtClean="0"/>
              <a:t>	you would have known my Father also.</a:t>
            </a:r>
            <a:r>
              <a:rPr lang="en-US" sz="3600" i="1" dirty="0" smtClean="0"/>
              <a:t> </a:t>
            </a:r>
          </a:p>
          <a:p>
            <a:pPr>
              <a:buNone/>
            </a:pPr>
            <a:r>
              <a:rPr lang="en-US" sz="3600" dirty="0" smtClean="0"/>
              <a:t>	</a:t>
            </a:r>
            <a:r>
              <a:rPr lang="en-US" sz="3600" b="1" u="sng" dirty="0" smtClean="0"/>
              <a:t>From now on</a:t>
            </a:r>
            <a:r>
              <a:rPr lang="en-US" sz="3600" b="1" dirty="0" smtClean="0"/>
              <a:t> </a:t>
            </a:r>
            <a:r>
              <a:rPr lang="en-US" sz="3600" dirty="0" smtClean="0"/>
              <a:t>you do know him </a:t>
            </a:r>
          </a:p>
          <a:p>
            <a:pPr>
              <a:buNone/>
            </a:pPr>
            <a:r>
              <a:rPr lang="en-US" sz="3600" dirty="0" smtClean="0"/>
              <a:t>	and have seen him.”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99590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79512" y="836712"/>
            <a:ext cx="8640960" cy="5289451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en-US" baseline="30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	In my Father's house are many rooms. </a:t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If it were not so, would I have told you </a:t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that I go to prepare a place for you?</a:t>
            </a:r>
          </a:p>
        </p:txBody>
      </p:sp>
    </p:spTree>
    <p:extLst>
      <p:ext uri="{BB962C8B-B14F-4D97-AF65-F5344CB8AC3E}">
        <p14:creationId xmlns:p14="http://schemas.microsoft.com/office/powerpoint/2010/main" val="57902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79512" y="836712"/>
            <a:ext cx="8640960" cy="5289451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en-US" baseline="30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	And if I go and prepare a place for you, </a:t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 will come again and will take you to myself, that where I am you may be also. </a:t>
            </a:r>
          </a:p>
        </p:txBody>
      </p:sp>
    </p:spTree>
    <p:extLst>
      <p:ext uri="{BB962C8B-B14F-4D97-AF65-F5344CB8AC3E}">
        <p14:creationId xmlns:p14="http://schemas.microsoft.com/office/powerpoint/2010/main" val="51339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79512" y="836712"/>
            <a:ext cx="8640960" cy="5289451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en-US" baseline="30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	And you know the way 	to where I am going.”</a:t>
            </a:r>
          </a:p>
        </p:txBody>
      </p:sp>
    </p:spTree>
    <p:extLst>
      <p:ext uri="{BB962C8B-B14F-4D97-AF65-F5344CB8AC3E}">
        <p14:creationId xmlns:p14="http://schemas.microsoft.com/office/powerpoint/2010/main" val="219592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79512" y="836712"/>
            <a:ext cx="8640960" cy="5289451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en-US" baseline="30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en-US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Thomas said to him, </a:t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“Lord, we do not know where you are going. How can we know the way?” </a:t>
            </a:r>
          </a:p>
        </p:txBody>
      </p:sp>
    </p:spTree>
    <p:extLst>
      <p:ext uri="{BB962C8B-B14F-4D97-AF65-F5344CB8AC3E}">
        <p14:creationId xmlns:p14="http://schemas.microsoft.com/office/powerpoint/2010/main" val="51421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79512" y="836712"/>
            <a:ext cx="8640960" cy="5289451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en-US" baseline="30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	Jesus said to him, </a:t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“I am the way, and the truth, and the life. </a:t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one comes to the Father </a:t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except through me. </a:t>
            </a:r>
          </a:p>
        </p:txBody>
      </p:sp>
    </p:spTree>
    <p:extLst>
      <p:ext uri="{BB962C8B-B14F-4D97-AF65-F5344CB8AC3E}">
        <p14:creationId xmlns:p14="http://schemas.microsoft.com/office/powerpoint/2010/main" val="361117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79512" y="836712"/>
            <a:ext cx="8640960" cy="5289451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en-US" baseline="30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	If you had known me, </a:t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you would have known my Father also.</a:t>
            </a:r>
            <a:r>
              <a:rPr lang="en-US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en-US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now on you do know him </a:t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 have seen him.”</a:t>
            </a:r>
          </a:p>
        </p:txBody>
      </p:sp>
    </p:spTree>
    <p:extLst>
      <p:ext uri="{BB962C8B-B14F-4D97-AF65-F5344CB8AC3E}">
        <p14:creationId xmlns:p14="http://schemas.microsoft.com/office/powerpoint/2010/main" val="77142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325"/>
            <a:ext cx="9144000" cy="575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ICELBlack</Template>
  <TotalTime>1341</TotalTime>
  <Words>34</Words>
  <Application>Microsoft Office PowerPoint</Application>
  <PresentationFormat>On-screen Show (4:3)</PresentationFormat>
  <Paragraphs>18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Office-thema</vt:lpstr>
      <vt:lpstr>The 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 mertens</dc:creator>
  <cp:lastModifiedBy>christophe mertens</cp:lastModifiedBy>
  <cp:revision>13</cp:revision>
  <dcterms:created xsi:type="dcterms:W3CDTF">2016-09-05T21:05:01Z</dcterms:created>
  <dcterms:modified xsi:type="dcterms:W3CDTF">2016-09-11T12:40:42Z</dcterms:modified>
</cp:coreProperties>
</file>