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sldIdLst>
    <p:sldId id="321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053675C9-5109-42A8-9BB6-D246F659A64A}">
          <p14:sldIdLst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5AB5A-8A28-4B15-B20E-533889B5D526}" type="datetimeFigureOut">
              <a:rPr lang="en-GB" smtClean="0"/>
              <a:t>28/05/2017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CCEF8-CB4B-4596-A705-DBAEBA8C73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2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455-56ED-4EA7-B66D-3C348317AE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685A-0222-410E-88E8-A807FAF4630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9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455-56ED-4EA7-B66D-3C348317AE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685A-0222-410E-88E8-A807FAF4630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5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455-56ED-4EA7-B66D-3C348317AE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685A-0222-410E-88E8-A807FAF4630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2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455-56ED-4EA7-B66D-3C348317AE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685A-0222-410E-88E8-A807FAF4630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494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455-56ED-4EA7-B66D-3C348317AE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685A-0222-410E-88E8-A807FAF4630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30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455-56ED-4EA7-B66D-3C348317AE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685A-0222-410E-88E8-A807FAF4630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8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455-56ED-4EA7-B66D-3C348317AE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685A-0222-410E-88E8-A807FAF4630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8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455-56ED-4EA7-B66D-3C348317AE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685A-0222-410E-88E8-A807FAF4630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2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455-56ED-4EA7-B66D-3C348317AE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685A-0222-410E-88E8-A807FAF4630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58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455-56ED-4EA7-B66D-3C348317AE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685A-0222-410E-88E8-A807FAF4630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98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9F455-56ED-4EA7-B66D-3C348317AE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C685A-0222-410E-88E8-A807FAF4630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30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9F455-56ED-4EA7-B66D-3C348317AEF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28/05/2017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C685A-0222-410E-88E8-A807FAF4630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6" y="10"/>
            <a:ext cx="9143985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4900" y="1428892"/>
            <a:ext cx="28507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prstClr val="black"/>
                </a:solidFill>
              </a:rPr>
              <a:t>Just Who Am I?</a:t>
            </a:r>
          </a:p>
          <a:p>
            <a:r>
              <a:rPr lang="en-CA" sz="3600" b="1" dirty="0">
                <a:solidFill>
                  <a:prstClr val="black"/>
                </a:solidFill>
              </a:rPr>
              <a:t>1 Peter 1:1-2</a:t>
            </a:r>
          </a:p>
        </p:txBody>
      </p:sp>
    </p:spTree>
    <p:extLst>
      <p:ext uri="{BB962C8B-B14F-4D97-AF65-F5344CB8AC3E}">
        <p14:creationId xmlns:p14="http://schemas.microsoft.com/office/powerpoint/2010/main" val="20657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210" b="14478"/>
          <a:stretch/>
        </p:blipFill>
        <p:spPr>
          <a:xfrm>
            <a:off x="16" y="10"/>
            <a:ext cx="9143985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706" y="3424518"/>
            <a:ext cx="4361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 err="1">
                <a:solidFill>
                  <a:prstClr val="white"/>
                </a:solidFill>
              </a:rPr>
              <a:t>We</a:t>
            </a:r>
            <a:r>
              <a:rPr lang="fr-FR" sz="4400" b="1" dirty="0">
                <a:solidFill>
                  <a:prstClr val="white"/>
                </a:solidFill>
              </a:rPr>
              <a:t> Are</a:t>
            </a:r>
            <a:r>
              <a:rPr lang="fr-FR" sz="4400" b="1" i="1" dirty="0">
                <a:solidFill>
                  <a:prstClr val="white"/>
                </a:solidFill>
              </a:rPr>
              <a:t> </a:t>
            </a:r>
            <a:r>
              <a:rPr lang="fr-FR" sz="4400" b="1" dirty="0" err="1">
                <a:solidFill>
                  <a:prstClr val="white"/>
                </a:solidFill>
              </a:rPr>
              <a:t>Resident</a:t>
            </a:r>
            <a:r>
              <a:rPr lang="fr-FR" sz="4400" b="1" dirty="0">
                <a:solidFill>
                  <a:prstClr val="white"/>
                </a:solidFill>
              </a:rPr>
              <a:t> </a:t>
            </a:r>
            <a:r>
              <a:rPr lang="fr-FR" sz="4400" b="1" i="1" dirty="0">
                <a:solidFill>
                  <a:prstClr val="white"/>
                </a:solidFill>
              </a:rPr>
              <a:t>ALIENS</a:t>
            </a:r>
            <a:r>
              <a:rPr lang="fr-FR" sz="4400" b="1" dirty="0">
                <a:solidFill>
                  <a:prstClr val="white"/>
                </a:solidFill>
              </a:rPr>
              <a:t> </a:t>
            </a:r>
            <a:endParaRPr lang="en-CA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3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2" y="1536770"/>
            <a:ext cx="56792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>
                <a:solidFill>
                  <a:prstClr val="white"/>
                </a:solidFill>
              </a:rPr>
              <a:t>[They admitted] that they were foreigners and strangers on earth. People who say such things show that they are looking for a country of their own.   Hebrews 11:13b-14</a:t>
            </a:r>
            <a:endParaRPr lang="fr-FR" sz="3600" i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0"/>
            <a:ext cx="2811066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122" y="116632"/>
            <a:ext cx="4793877" cy="66857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784" y="2151531"/>
            <a:ext cx="2729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 err="1">
                <a:solidFill>
                  <a:prstClr val="white"/>
                </a:solidFill>
              </a:rPr>
              <a:t>Chofetz</a:t>
            </a:r>
            <a:r>
              <a:rPr lang="en-CA" sz="4400" b="1" dirty="0">
                <a:solidFill>
                  <a:prstClr val="white"/>
                </a:solidFill>
              </a:rPr>
              <a:t> Chaim</a:t>
            </a:r>
          </a:p>
        </p:txBody>
      </p:sp>
    </p:spTree>
    <p:extLst>
      <p:ext uri="{BB962C8B-B14F-4D97-AF65-F5344CB8AC3E}">
        <p14:creationId xmlns:p14="http://schemas.microsoft.com/office/powerpoint/2010/main" val="8173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210" b="14478"/>
          <a:stretch/>
        </p:blipFill>
        <p:spPr>
          <a:xfrm>
            <a:off x="16" y="10"/>
            <a:ext cx="9143985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706" y="3424518"/>
            <a:ext cx="436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err="1">
                <a:solidFill>
                  <a:prstClr val="white"/>
                </a:solidFill>
              </a:rPr>
              <a:t>We</a:t>
            </a:r>
            <a:r>
              <a:rPr lang="fr-FR" sz="4400" b="1" dirty="0">
                <a:solidFill>
                  <a:prstClr val="white"/>
                </a:solidFill>
              </a:rPr>
              <a:t> Are </a:t>
            </a:r>
            <a:r>
              <a:rPr lang="fr-FR" sz="4400" b="1" dirty="0" err="1">
                <a:solidFill>
                  <a:prstClr val="white"/>
                </a:solidFill>
              </a:rPr>
              <a:t>Citizens</a:t>
            </a:r>
            <a:r>
              <a:rPr lang="fr-FR" sz="4400" b="1" dirty="0">
                <a:solidFill>
                  <a:prstClr val="white"/>
                </a:solidFill>
              </a:rPr>
              <a:t> of </a:t>
            </a:r>
            <a:r>
              <a:rPr lang="fr-FR" sz="4400" b="1" i="1" dirty="0">
                <a:solidFill>
                  <a:prstClr val="white"/>
                </a:solidFill>
              </a:rPr>
              <a:t>ANOTHER </a:t>
            </a:r>
            <a:r>
              <a:rPr lang="fr-FR" sz="4400" b="1" dirty="0">
                <a:solidFill>
                  <a:prstClr val="white"/>
                </a:solidFill>
              </a:rPr>
              <a:t>World…</a:t>
            </a:r>
            <a:endParaRPr lang="en-CA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4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2" y="1536770"/>
            <a:ext cx="5679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>
                <a:solidFill>
                  <a:prstClr val="white"/>
                </a:solidFill>
              </a:rPr>
              <a:t>But our citizenship is in heaven, and from it we await a Savior, the Lord Jesus Christ.   Philippians 3:20</a:t>
            </a:r>
            <a:endParaRPr lang="fr-FR" sz="3600" i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0"/>
            <a:ext cx="2811066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955" y="232397"/>
            <a:ext cx="5497115" cy="5490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07" y="3717032"/>
            <a:ext cx="4730333" cy="297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2" y="1536770"/>
            <a:ext cx="5679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>
                <a:solidFill>
                  <a:prstClr val="white"/>
                </a:solidFill>
              </a:rPr>
              <a:t>Therefore, we are ambassadors for Christ, God making his appeal through us.   2 Corinthians 5:20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0"/>
            <a:ext cx="2811066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86" y="1770847"/>
            <a:ext cx="56792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prstClr val="white"/>
                </a:solidFill>
              </a:rPr>
              <a:t>"If I find in myself a desire which no experience in this world can satisfy, the most probable explanation is that I was made for another world."</a:t>
            </a:r>
          </a:p>
          <a:p>
            <a:endParaRPr lang="en-CA" sz="3600" dirty="0">
              <a:solidFill>
                <a:prstClr val="white"/>
              </a:solidFill>
            </a:endParaRPr>
          </a:p>
          <a:p>
            <a:r>
              <a:rPr lang="fr-FR" sz="3600" i="1" dirty="0">
                <a:solidFill>
                  <a:prstClr val="white"/>
                </a:solidFill>
              </a:rPr>
              <a:t>C.S. Lewis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565" y="1770847"/>
            <a:ext cx="3038746" cy="310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0"/>
            <a:ext cx="9143985" cy="685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4900" y="1428891"/>
            <a:ext cx="2850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prstClr val="black"/>
                </a:solidFill>
              </a:rPr>
              <a:t>What do the religions say?</a:t>
            </a:r>
          </a:p>
        </p:txBody>
      </p:sp>
    </p:spTree>
    <p:extLst>
      <p:ext uri="{BB962C8B-B14F-4D97-AF65-F5344CB8AC3E}">
        <p14:creationId xmlns:p14="http://schemas.microsoft.com/office/powerpoint/2010/main" val="4067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186" y="1770847"/>
            <a:ext cx="56792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prstClr val="white"/>
                </a:solidFill>
              </a:rPr>
              <a:t>"If I find in myself a desire which no experience in this world can satisfy, the most probable explanation is that I was made for another world."</a:t>
            </a:r>
          </a:p>
          <a:p>
            <a:endParaRPr lang="en-CA" sz="3600" dirty="0">
              <a:solidFill>
                <a:prstClr val="white"/>
              </a:solidFill>
            </a:endParaRPr>
          </a:p>
          <a:p>
            <a:r>
              <a:rPr lang="fr-FR" sz="3600" i="1" dirty="0">
                <a:solidFill>
                  <a:prstClr val="white"/>
                </a:solidFill>
              </a:rPr>
              <a:t>C.S. Lewis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742" y="1700808"/>
            <a:ext cx="2721769" cy="288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4751" y="116632"/>
            <a:ext cx="567928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>
                <a:solidFill>
                  <a:prstClr val="white"/>
                </a:solidFill>
              </a:rPr>
              <a:t>To God's elect, strangers in the world, scattered throughout Pontus, Galatia, Cappadocia, Asia and Bithynia, 2 who have been chosen according to the foreknowledge of God the Father, through the sanctifying work of the Spirit, for obedience to Jesus Christ and sprinkling by his blood…</a:t>
            </a:r>
            <a:r>
              <a:rPr lang="fr-FR" sz="3600" i="1" dirty="0">
                <a:solidFill>
                  <a:prstClr val="white"/>
                </a:solidFill>
              </a:rPr>
              <a:t> 1 Peter 1 :1-2</a:t>
            </a:r>
            <a:endParaRPr lang="en-CA" sz="3600" i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0"/>
            <a:ext cx="2811066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210" b="14478"/>
          <a:stretch/>
        </p:blipFill>
        <p:spPr>
          <a:xfrm>
            <a:off x="16" y="10"/>
            <a:ext cx="9143985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707" y="3424518"/>
            <a:ext cx="3711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prstClr val="white"/>
                </a:solidFill>
              </a:rPr>
              <a:t>We Are Strangers</a:t>
            </a:r>
          </a:p>
        </p:txBody>
      </p:sp>
    </p:spTree>
    <p:extLst>
      <p:ext uri="{BB962C8B-B14F-4D97-AF65-F5344CB8AC3E}">
        <p14:creationId xmlns:p14="http://schemas.microsoft.com/office/powerpoint/2010/main" val="13006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2" y="1536770"/>
            <a:ext cx="5679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>
                <a:solidFill>
                  <a:prstClr val="white"/>
                </a:solidFill>
              </a:rPr>
              <a:t>To God's elect, strangers in the world … 1 Peter 1 :1</a:t>
            </a:r>
          </a:p>
          <a:p>
            <a:endParaRPr lang="en-CA" sz="3600" i="1" dirty="0">
              <a:solidFill>
                <a:prstClr val="white"/>
              </a:solidFill>
            </a:endParaRPr>
          </a:p>
          <a:p>
            <a:r>
              <a:rPr lang="en-CA" sz="3600" i="1" dirty="0">
                <a:solidFill>
                  <a:prstClr val="white"/>
                </a:solidFill>
              </a:rPr>
              <a:t>Dear friends, I urge you, as strangers and aliens … 1 Peter 2 :11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0"/>
            <a:ext cx="2811066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210" b="14478"/>
          <a:stretch/>
        </p:blipFill>
        <p:spPr>
          <a:xfrm>
            <a:off x="16" y="10"/>
            <a:ext cx="9143985" cy="6857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4707" y="3424518"/>
            <a:ext cx="37113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prstClr val="white"/>
                </a:solidFill>
              </a:rPr>
              <a:t>This World </a:t>
            </a:r>
            <a:r>
              <a:rPr lang="fr-FR" sz="4400" b="1" dirty="0" err="1">
                <a:solidFill>
                  <a:prstClr val="white"/>
                </a:solidFill>
              </a:rPr>
              <a:t>is</a:t>
            </a:r>
            <a:r>
              <a:rPr lang="fr-FR" sz="4400" b="1" dirty="0">
                <a:solidFill>
                  <a:prstClr val="white"/>
                </a:solidFill>
              </a:rPr>
              <a:t> Not </a:t>
            </a:r>
            <a:r>
              <a:rPr lang="fr-FR" sz="4400" b="1" dirty="0" err="1">
                <a:solidFill>
                  <a:prstClr val="white"/>
                </a:solidFill>
              </a:rPr>
              <a:t>My</a:t>
            </a:r>
            <a:r>
              <a:rPr lang="fr-FR" sz="4400" b="1" dirty="0">
                <a:solidFill>
                  <a:prstClr val="white"/>
                </a:solidFill>
              </a:rPr>
              <a:t> </a:t>
            </a:r>
            <a:r>
              <a:rPr lang="fr-FR" sz="4400" b="1" i="1" dirty="0">
                <a:solidFill>
                  <a:prstClr val="white"/>
                </a:solidFill>
              </a:rPr>
              <a:t>HOME</a:t>
            </a:r>
            <a:r>
              <a:rPr lang="fr-FR" sz="4400" b="1" dirty="0">
                <a:solidFill>
                  <a:prstClr val="white"/>
                </a:solidFill>
              </a:rPr>
              <a:t>…</a:t>
            </a:r>
            <a:endParaRPr lang="en-CA" sz="4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152" y="754716"/>
            <a:ext cx="7000875" cy="4667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34" y="1190385"/>
            <a:ext cx="2916436" cy="560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102" y="1536770"/>
            <a:ext cx="56792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i="1" dirty="0">
                <a:solidFill>
                  <a:prstClr val="white"/>
                </a:solidFill>
              </a:rPr>
              <a:t>All these people were still living by faith when they died. They did not receive the things promised; they only saw them and welcomed them from a distance, admitting that they were foreigners and strangers on earth.   Hebrews 11:13</a:t>
            </a:r>
            <a:endParaRPr lang="fr-FR" sz="3600" i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0"/>
            <a:ext cx="2811066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ICELBlack</Template>
  <TotalTime>10087</TotalTime>
  <Words>308</Words>
  <Application>Microsoft Office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 mertens</dc:creator>
  <cp:lastModifiedBy>christophe mertens</cp:lastModifiedBy>
  <cp:revision>9</cp:revision>
  <dcterms:created xsi:type="dcterms:W3CDTF">2017-05-18T21:59:26Z</dcterms:created>
  <dcterms:modified xsi:type="dcterms:W3CDTF">2017-05-28T12:44:52Z</dcterms:modified>
</cp:coreProperties>
</file>