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sldIdLst>
    <p:sldId id="291" r:id="rId2"/>
    <p:sldId id="261" r:id="rId3"/>
    <p:sldId id="263" r:id="rId4"/>
    <p:sldId id="256" r:id="rId5"/>
    <p:sldId id="266" r:id="rId6"/>
    <p:sldId id="274" r:id="rId7"/>
    <p:sldId id="276" r:id="rId8"/>
    <p:sldId id="275" r:id="rId9"/>
    <p:sldId id="277" r:id="rId10"/>
    <p:sldId id="267" r:id="rId11"/>
    <p:sldId id="270" r:id="rId12"/>
    <p:sldId id="271" r:id="rId13"/>
    <p:sldId id="272" r:id="rId14"/>
    <p:sldId id="273" r:id="rId15"/>
    <p:sldId id="278" r:id="rId16"/>
    <p:sldId id="279" r:id="rId17"/>
    <p:sldId id="280" r:id="rId18"/>
    <p:sldId id="281" r:id="rId19"/>
    <p:sldId id="282" r:id="rId20"/>
    <p:sldId id="288" r:id="rId21"/>
    <p:sldId id="284" r:id="rId22"/>
    <p:sldId id="283" r:id="rId23"/>
    <p:sldId id="289" r:id="rId24"/>
    <p:sldId id="286" r:id="rId25"/>
    <p:sldId id="290" r:id="rId26"/>
    <p:sldId id="262" r:id="rId2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FFFFCC"/>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5" d="100"/>
          <a:sy n="95" d="100"/>
        </p:scale>
        <p:origin x="864" y="44"/>
      </p:cViewPr>
      <p:guideLst>
        <p:guide orient="horz" pos="2160"/>
        <p:guide pos="2880"/>
      </p:guideLst>
    </p:cSldViewPr>
  </p:slideViewPr>
  <p:notesTextViewPr>
    <p:cViewPr>
      <p:scale>
        <a:sx n="1" d="1"/>
        <a:sy n="1" d="1"/>
      </p:scale>
      <p:origin x="0" y="0"/>
    </p:cViewPr>
  </p:notesTextViewPr>
  <p:sorterViewPr>
    <p:cViewPr>
      <p:scale>
        <a:sx n="66" d="100"/>
        <a:sy n="66" d="100"/>
      </p:scale>
      <p:origin x="0" y="42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A869B15-A534-47F9-827F-856843B89D3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A5191B-5E68-4FA7-9543-AA69D915E8A4}" type="slidenum">
              <a:rPr lang="en-US" altLang="en-US"/>
              <a:pPr/>
              <a:t>4</a:t>
            </a:fld>
            <a:endParaRPr lang="en-US" alt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26AEC-00B4-4910-AA1B-357A6BE622D6}" type="slidenum">
              <a:rPr lang="en-US" altLang="en-US"/>
              <a:pPr/>
              <a:t>5</a:t>
            </a:fld>
            <a:endParaRPr lang="en-US" alt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869B15-A534-47F9-827F-856843B89D33}" type="slidenum">
              <a:rPr lang="en-US" altLang="en-US" smtClean="0"/>
              <a:pPr/>
              <a:t>24</a:t>
            </a:fld>
            <a:endParaRPr lang="en-US" altLang="en-US"/>
          </a:p>
        </p:txBody>
      </p:sp>
    </p:spTree>
    <p:extLst>
      <p:ext uri="{BB962C8B-B14F-4D97-AF65-F5344CB8AC3E}">
        <p14:creationId xmlns:p14="http://schemas.microsoft.com/office/powerpoint/2010/main" val="1491719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869B15-A534-47F9-827F-856843B89D33}" type="slidenum">
              <a:rPr lang="en-US" altLang="en-US" smtClean="0"/>
              <a:pPr/>
              <a:t>25</a:t>
            </a:fld>
            <a:endParaRPr lang="en-US" altLang="en-US"/>
          </a:p>
        </p:txBody>
      </p:sp>
    </p:spTree>
    <p:extLst>
      <p:ext uri="{BB962C8B-B14F-4D97-AF65-F5344CB8AC3E}">
        <p14:creationId xmlns:p14="http://schemas.microsoft.com/office/powerpoint/2010/main" val="305839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68C606-88A5-48D5-A7A2-848C2D2F5CDA}" type="slidenum">
              <a:rPr lang="en-US" altLang="en-US"/>
              <a:pPr/>
              <a:t>‹#›</a:t>
            </a:fld>
            <a:endParaRPr lang="en-US" altLang="en-US"/>
          </a:p>
        </p:txBody>
      </p:sp>
    </p:spTree>
    <p:extLst>
      <p:ext uri="{BB962C8B-B14F-4D97-AF65-F5344CB8AC3E}">
        <p14:creationId xmlns:p14="http://schemas.microsoft.com/office/powerpoint/2010/main" val="62799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A199E33-BC7C-49D6-AD88-A90987B61C43}" type="slidenum">
              <a:rPr lang="en-US" altLang="en-US"/>
              <a:pPr/>
              <a:t>‹#›</a:t>
            </a:fld>
            <a:endParaRPr lang="en-US" altLang="en-US"/>
          </a:p>
        </p:txBody>
      </p:sp>
    </p:spTree>
    <p:extLst>
      <p:ext uri="{BB962C8B-B14F-4D97-AF65-F5344CB8AC3E}">
        <p14:creationId xmlns:p14="http://schemas.microsoft.com/office/powerpoint/2010/main" val="297770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72B9D42-4BF5-4733-BBB2-E666B8236857}" type="slidenum">
              <a:rPr lang="en-US" altLang="en-US"/>
              <a:pPr/>
              <a:t>‹#›</a:t>
            </a:fld>
            <a:endParaRPr lang="en-US" altLang="en-US"/>
          </a:p>
        </p:txBody>
      </p:sp>
    </p:spTree>
    <p:extLst>
      <p:ext uri="{BB962C8B-B14F-4D97-AF65-F5344CB8AC3E}">
        <p14:creationId xmlns:p14="http://schemas.microsoft.com/office/powerpoint/2010/main" val="1969287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D9D2CF9-E677-4A8C-BC8F-F4D4E214D33F}" type="slidenum">
              <a:rPr lang="en-US" altLang="en-US"/>
              <a:pPr/>
              <a:t>‹#›</a:t>
            </a:fld>
            <a:endParaRPr lang="en-US" altLang="en-US"/>
          </a:p>
        </p:txBody>
      </p:sp>
    </p:spTree>
    <p:extLst>
      <p:ext uri="{BB962C8B-B14F-4D97-AF65-F5344CB8AC3E}">
        <p14:creationId xmlns:p14="http://schemas.microsoft.com/office/powerpoint/2010/main" val="2648642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3348A27-73A5-4C0B-AC2F-5F55367AC8A4}" type="slidenum">
              <a:rPr lang="en-US" altLang="en-US"/>
              <a:pPr/>
              <a:t>‹#›</a:t>
            </a:fld>
            <a:endParaRPr lang="en-US" altLang="en-US"/>
          </a:p>
        </p:txBody>
      </p:sp>
    </p:spTree>
    <p:extLst>
      <p:ext uri="{BB962C8B-B14F-4D97-AF65-F5344CB8AC3E}">
        <p14:creationId xmlns:p14="http://schemas.microsoft.com/office/powerpoint/2010/main" val="421305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FEBB0ED-9E91-4A1F-8BDA-329E013D5A3E}" type="slidenum">
              <a:rPr lang="en-US" altLang="en-US"/>
              <a:pPr/>
              <a:t>‹#›</a:t>
            </a:fld>
            <a:endParaRPr lang="en-US" altLang="en-US"/>
          </a:p>
        </p:txBody>
      </p:sp>
    </p:spTree>
    <p:extLst>
      <p:ext uri="{BB962C8B-B14F-4D97-AF65-F5344CB8AC3E}">
        <p14:creationId xmlns:p14="http://schemas.microsoft.com/office/powerpoint/2010/main" val="204197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3977EBEF-21A4-4197-991C-4D380A105C89}" type="slidenum">
              <a:rPr lang="en-US" altLang="en-US"/>
              <a:pPr/>
              <a:t>‹#›</a:t>
            </a:fld>
            <a:endParaRPr lang="en-US" altLang="en-US"/>
          </a:p>
        </p:txBody>
      </p:sp>
    </p:spTree>
    <p:extLst>
      <p:ext uri="{BB962C8B-B14F-4D97-AF65-F5344CB8AC3E}">
        <p14:creationId xmlns:p14="http://schemas.microsoft.com/office/powerpoint/2010/main" val="137037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3B7EDC5-1348-47EF-94BE-234240132955}" type="slidenum">
              <a:rPr lang="en-US" altLang="en-US"/>
              <a:pPr/>
              <a:t>‹#›</a:t>
            </a:fld>
            <a:endParaRPr lang="en-US" altLang="en-US"/>
          </a:p>
        </p:txBody>
      </p:sp>
    </p:spTree>
    <p:extLst>
      <p:ext uri="{BB962C8B-B14F-4D97-AF65-F5344CB8AC3E}">
        <p14:creationId xmlns:p14="http://schemas.microsoft.com/office/powerpoint/2010/main" val="3577071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8D7ABAB-A53D-4ED9-A572-7B61D27EDC8F}" type="slidenum">
              <a:rPr lang="en-US" altLang="en-US"/>
              <a:pPr/>
              <a:t>‹#›</a:t>
            </a:fld>
            <a:endParaRPr lang="en-US" altLang="en-US"/>
          </a:p>
        </p:txBody>
      </p:sp>
    </p:spTree>
    <p:extLst>
      <p:ext uri="{BB962C8B-B14F-4D97-AF65-F5344CB8AC3E}">
        <p14:creationId xmlns:p14="http://schemas.microsoft.com/office/powerpoint/2010/main" val="1987151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ACF6BCA-426B-4601-8E7D-CB4205D82E50}" type="slidenum">
              <a:rPr lang="en-US" altLang="en-US"/>
              <a:pPr/>
              <a:t>‹#›</a:t>
            </a:fld>
            <a:endParaRPr lang="en-US" altLang="en-US"/>
          </a:p>
        </p:txBody>
      </p:sp>
    </p:spTree>
    <p:extLst>
      <p:ext uri="{BB962C8B-B14F-4D97-AF65-F5344CB8AC3E}">
        <p14:creationId xmlns:p14="http://schemas.microsoft.com/office/powerpoint/2010/main" val="1692962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CD8526D-BB10-4D01-A600-99028D46871D}" type="slidenum">
              <a:rPr lang="en-US" altLang="en-US"/>
              <a:pPr/>
              <a:t>‹#›</a:t>
            </a:fld>
            <a:endParaRPr lang="en-US" altLang="en-US"/>
          </a:p>
        </p:txBody>
      </p:sp>
    </p:spTree>
    <p:extLst>
      <p:ext uri="{BB962C8B-B14F-4D97-AF65-F5344CB8AC3E}">
        <p14:creationId xmlns:p14="http://schemas.microsoft.com/office/powerpoint/2010/main" val="257739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359B2AF-E532-4479-B58F-1F118E50C01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Picture 1"/>
          <p:cNvPicPr>
            <a:picLocks noChangeAspect="1"/>
          </p:cNvPicPr>
          <p:nvPr/>
        </p:nvPicPr>
        <p:blipFill rotWithShape="1">
          <a:blip r:embed="rId2"/>
          <a:srcRect l="20810" t="9091" r="29894" b="1"/>
          <a:stretch/>
        </p:blipFill>
        <p:spPr>
          <a:xfrm>
            <a:off x="3614166" y="10"/>
            <a:ext cx="5529834" cy="6857989"/>
          </a:xfrm>
          <a:prstGeom prst="rect">
            <a:avLst/>
          </a:prstGeom>
        </p:spPr>
      </p:pic>
      <p:sp>
        <p:nvSpPr>
          <p:cNvPr id="10"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0"/>
            <a:ext cx="7101526" cy="6857999"/>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0"/>
            <a:ext cx="6058539" cy="6857999"/>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p:cNvSpPr txBox="1"/>
          <p:nvPr/>
        </p:nvSpPr>
        <p:spPr>
          <a:xfrm>
            <a:off x="603504" y="2807494"/>
            <a:ext cx="3711321" cy="1988400"/>
          </a:xfrm>
          <a:prstGeom prst="rect">
            <a:avLst/>
          </a:prstGeom>
        </p:spPr>
        <p:txBody>
          <a:bodyPr vert="horz" lIns="91440" tIns="45720" rIns="91440" bIns="45720" rtlCol="0" anchor="t">
            <a:normAutofit/>
          </a:bodyPr>
          <a:lstStyle/>
          <a:p>
            <a:pPr eaLnBrk="1" hangingPunct="1">
              <a:lnSpc>
                <a:spcPct val="90000"/>
              </a:lnSpc>
            </a:pPr>
            <a:r>
              <a:rPr lang="en-US" sz="3600" dirty="0">
                <a:solidFill>
                  <a:srgbClr val="FFFFFF"/>
                </a:solidFill>
                <a:latin typeface="Arial Black" panose="020B0A04020102020204" pitchFamily="34" charset="0"/>
                <a:ea typeface="+mj-ea"/>
                <a:cs typeface="+mj-cs"/>
              </a:rPr>
              <a:t>Easter: </a:t>
            </a:r>
            <a:r>
              <a:rPr lang="en-US" sz="4400" dirty="0">
                <a:solidFill>
                  <a:srgbClr val="FFFFFF"/>
                </a:solidFill>
                <a:latin typeface="Arial Black" panose="020B0A04020102020204" pitchFamily="34" charset="0"/>
                <a:ea typeface="+mj-ea"/>
                <a:cs typeface="+mj-cs"/>
              </a:rPr>
              <a:t>Getting Unstuck</a:t>
            </a:r>
          </a:p>
        </p:txBody>
      </p:sp>
    </p:spTree>
    <p:extLst>
      <p:ext uri="{BB962C8B-B14F-4D97-AF65-F5344CB8AC3E}">
        <p14:creationId xmlns:p14="http://schemas.microsoft.com/office/powerpoint/2010/main" val="1975585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6629400" cy="551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3"/>
          <p:cNvSpPr txBox="1">
            <a:spLocks noChangeArrowheads="1"/>
          </p:cNvSpPr>
          <p:nvPr/>
        </p:nvSpPr>
        <p:spPr bwMode="auto">
          <a:xfrm>
            <a:off x="0" y="2819400"/>
            <a:ext cx="45720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400" b="1" i="1">
                <a:solidFill>
                  <a:schemeClr val="bg1"/>
                </a:solidFill>
                <a:latin typeface="Arial" panose="020B0604020202020204" pitchFamily="34" charset="0"/>
              </a:rPr>
              <a:t>On the first day of the week, very early in the morning, the women took the spices they had prepared and went to the tomb.  Luke 24:1</a:t>
            </a:r>
            <a:endParaRPr lang="en-US" altLang="en-US">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01200" cy="750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 Box 4"/>
          <p:cNvSpPr txBox="1">
            <a:spLocks noChangeArrowheads="1"/>
          </p:cNvSpPr>
          <p:nvPr/>
        </p:nvSpPr>
        <p:spPr bwMode="auto">
          <a:xfrm>
            <a:off x="2971800" y="336550"/>
            <a:ext cx="502920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3400" b="1" i="1">
                <a:solidFill>
                  <a:schemeClr val="bg1"/>
                </a:solidFill>
                <a:latin typeface="Arial" panose="020B0604020202020204" pitchFamily="34" charset="0"/>
              </a:rPr>
              <a:t>...they did not find the body of the Lord Jesus...</a:t>
            </a:r>
            <a:r>
              <a:rPr lang="en-US" altLang="en-US">
                <a:solidFill>
                  <a:schemeClr val="bg1"/>
                </a:solidFill>
                <a:latin typeface="Arial" panose="020B0604020202020204" pitchFamily="34" charset="0"/>
              </a:rPr>
              <a:t>.</a:t>
            </a:r>
            <a:endParaRPr lang="en-US" altLang="en-US">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01200" cy="750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3"/>
          <p:cNvSpPr txBox="1">
            <a:spLocks noChangeArrowheads="1"/>
          </p:cNvSpPr>
          <p:nvPr/>
        </p:nvSpPr>
        <p:spPr bwMode="auto">
          <a:xfrm>
            <a:off x="2971800" y="185738"/>
            <a:ext cx="5867400" cy="219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400" b="1" i="1">
                <a:solidFill>
                  <a:schemeClr val="bg1"/>
                </a:solidFill>
                <a:latin typeface="Arial" panose="020B0604020202020204" pitchFamily="34" charset="0"/>
              </a:rPr>
              <a:t>Why do you look for the living among the dead?  He is not here; he has risen!</a:t>
            </a:r>
            <a:endParaRPr lang="en-US" altLang="en-US" i="1">
              <a:latin typeface="Arial" panose="020B0604020202020204" pitchFamily="34" charset="0"/>
            </a:endParaRPr>
          </a:p>
          <a:p>
            <a:pPr algn="r">
              <a:spcBef>
                <a:spcPct val="50000"/>
              </a:spcBef>
            </a:pPr>
            <a:endParaRPr lang="en-US" altLang="en-US">
              <a:solidFill>
                <a:schemeClr val="bg1"/>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65" t="27777" b="14444"/>
          <a:stretch/>
        </p:blipFill>
        <p:spPr bwMode="auto">
          <a:xfrm>
            <a:off x="3779912" y="0"/>
            <a:ext cx="56688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3"/>
          <p:cNvSpPr txBox="1">
            <a:spLocks noChangeArrowheads="1"/>
          </p:cNvSpPr>
          <p:nvPr/>
        </p:nvSpPr>
        <p:spPr bwMode="auto">
          <a:xfrm>
            <a:off x="0" y="685800"/>
            <a:ext cx="4114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400" dirty="0">
                <a:effectLst>
                  <a:outerShdw blurRad="38100" dist="38100" dir="2700000" algn="tl">
                    <a:srgbClr val="000000">
                      <a:alpha val="43137"/>
                    </a:srgbClr>
                  </a:outerShdw>
                </a:effectLst>
                <a:latin typeface="Arial Black" panose="020B0A04020102020204" pitchFamily="34" charset="0"/>
              </a:rPr>
              <a:t>He is Risen!</a:t>
            </a:r>
            <a:endParaRPr lang="en-US" altLang="en-US"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92613"/>
            <a:ext cx="3048000"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582136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Text Box 3"/>
          <p:cNvSpPr txBox="1">
            <a:spLocks noChangeArrowheads="1"/>
          </p:cNvSpPr>
          <p:nvPr/>
        </p:nvSpPr>
        <p:spPr bwMode="auto">
          <a:xfrm>
            <a:off x="5410200" y="152400"/>
            <a:ext cx="3962400"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400">
                <a:latin typeface="Arial Black" panose="020B0A04020102020204" pitchFamily="34" charset="0"/>
              </a:rPr>
              <a:t>He is Risen!</a:t>
            </a: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050" y="4208463"/>
            <a:ext cx="327660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33400" y="381000"/>
            <a:ext cx="73152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a:latin typeface="Arial Black" panose="020B0A04020102020204" pitchFamily="34" charset="0"/>
              </a:rPr>
              <a:t>What Does It Take to Get Unstuck?</a:t>
            </a:r>
            <a:endParaRPr lang="en-US" altLang="en-US">
              <a:latin typeface="Arial Black" panose="020B0A04020102020204" pitchFamily="34" charset="0"/>
            </a:endParaRP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905000"/>
            <a:ext cx="4191000"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Text Box 6"/>
          <p:cNvSpPr txBox="1">
            <a:spLocks noChangeArrowheads="1"/>
          </p:cNvSpPr>
          <p:nvPr/>
        </p:nvSpPr>
        <p:spPr bwMode="auto">
          <a:xfrm>
            <a:off x="304800" y="5105400"/>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dirty="0">
                <a:latin typeface="Arial Black" panose="020B0A04020102020204" pitchFamily="34" charset="0"/>
              </a:rPr>
              <a:t>First, It Takes an Easter Egg </a:t>
            </a:r>
            <a:r>
              <a:rPr lang="en-US" altLang="en-US" sz="4400" i="1" dirty="0">
                <a:latin typeface="Arial Black" panose="020B0A04020102020204" pitchFamily="34" charset="0"/>
              </a:rPr>
              <a:t>MOMENT</a:t>
            </a:r>
            <a:r>
              <a:rPr lang="en-US" altLang="en-US" sz="4400" dirty="0">
                <a:latin typeface="Arial Black" panose="020B0A04020102020204" pitchFamily="34" charset="0"/>
              </a:rPr>
              <a:t>...</a:t>
            </a:r>
            <a:endParaRPr lang="en-US" altLang="en-US" dirty="0">
              <a:latin typeface="Arial Black" panose="020B0A040201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905000"/>
            <a:ext cx="4191000"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Text Box 4"/>
          <p:cNvSpPr txBox="1">
            <a:spLocks noChangeArrowheads="1"/>
          </p:cNvSpPr>
          <p:nvPr/>
        </p:nvSpPr>
        <p:spPr bwMode="auto">
          <a:xfrm>
            <a:off x="228600" y="228600"/>
            <a:ext cx="4267200" cy="5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400" b="1" i="1">
                <a:latin typeface="Arial" panose="020B0604020202020204" pitchFamily="34" charset="0"/>
              </a:rPr>
              <a:t>Peter, however, got up and ran to the tomb. Bending over, he saw the strips of linen lying by themselves, and he went away, wondering to himself what had happened.   Luke 24:12</a:t>
            </a:r>
            <a:endParaRPr lang="en-US" altLang="en-US" sz="4400">
              <a:latin typeface="Arial Black" panose="020B0A040201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533400" y="381000"/>
            <a:ext cx="73152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a:latin typeface="Arial Black" panose="020B0A04020102020204" pitchFamily="34" charset="0"/>
              </a:rPr>
              <a:t>What Does It Take to Get Unstuck?</a:t>
            </a:r>
            <a:endParaRPr lang="en-US" altLang="en-US">
              <a:latin typeface="Arial Black" panose="020B0A04020102020204" pitchFamily="34" charset="0"/>
            </a:endParaRPr>
          </a:p>
        </p:txBody>
      </p:sp>
      <p:sp>
        <p:nvSpPr>
          <p:cNvPr id="29700" name="Text Box 4"/>
          <p:cNvSpPr txBox="1">
            <a:spLocks noChangeArrowheads="1"/>
          </p:cNvSpPr>
          <p:nvPr/>
        </p:nvSpPr>
        <p:spPr bwMode="auto">
          <a:xfrm>
            <a:off x="304800" y="5105400"/>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dirty="0">
                <a:latin typeface="Arial Black" panose="020B0A04020102020204" pitchFamily="34" charset="0"/>
              </a:rPr>
              <a:t>Then, It Takes an Easter Egg </a:t>
            </a:r>
            <a:r>
              <a:rPr lang="en-US" altLang="en-US" sz="4400" i="1" dirty="0">
                <a:latin typeface="Arial Black" panose="020B0A04020102020204" pitchFamily="34" charset="0"/>
              </a:rPr>
              <a:t>PROCESS</a:t>
            </a:r>
            <a:r>
              <a:rPr lang="en-US" altLang="en-US" sz="4400" dirty="0">
                <a:latin typeface="Arial Black" panose="020B0A04020102020204" pitchFamily="34" charset="0"/>
              </a:rPr>
              <a:t>...</a:t>
            </a:r>
            <a:endParaRPr lang="en-US" altLang="en-US" dirty="0">
              <a:latin typeface="Arial Black" panose="020B0A04020102020204" pitchFamily="34" charset="0"/>
            </a:endParaRPr>
          </a:p>
        </p:txBody>
      </p:sp>
      <p:pic>
        <p:nvPicPr>
          <p:cNvPr id="297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690688"/>
            <a:ext cx="4800600" cy="330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28600" y="381000"/>
            <a:ext cx="6324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a:latin typeface="Arial Black" panose="020B0A04020102020204" pitchFamily="34" charset="0"/>
              </a:rPr>
              <a:t>People Change...</a:t>
            </a:r>
          </a:p>
        </p:txBody>
      </p:sp>
      <p:sp>
        <p:nvSpPr>
          <p:cNvPr id="30725" name="Text Box 5"/>
          <p:cNvSpPr txBox="1">
            <a:spLocks noChangeArrowheads="1"/>
          </p:cNvSpPr>
          <p:nvPr/>
        </p:nvSpPr>
        <p:spPr bwMode="auto">
          <a:xfrm>
            <a:off x="539552" y="5334000"/>
            <a:ext cx="860444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4400" dirty="0">
                <a:latin typeface="Arial Black" panose="020B0A04020102020204" pitchFamily="34" charset="0"/>
              </a:rPr>
              <a:t>When They </a:t>
            </a:r>
            <a:r>
              <a:rPr lang="en-US" altLang="en-US" sz="4400" i="1" dirty="0">
                <a:latin typeface="Arial Black" panose="020B0A04020102020204" pitchFamily="34" charset="0"/>
              </a:rPr>
              <a:t>HURT</a:t>
            </a:r>
            <a:r>
              <a:rPr lang="en-US" altLang="en-US" sz="4400" dirty="0">
                <a:latin typeface="Arial Black" panose="020B0A04020102020204" pitchFamily="34" charset="0"/>
              </a:rPr>
              <a:t> So Much They Want To </a:t>
            </a:r>
            <a:r>
              <a:rPr lang="en-US" altLang="en-US" sz="4400" i="1" dirty="0">
                <a:latin typeface="Arial Black" panose="020B0A04020102020204" pitchFamily="34" charset="0"/>
              </a:rPr>
              <a:t>CHANGE</a:t>
            </a:r>
            <a:r>
              <a:rPr lang="en-US" altLang="en-US" sz="4400" dirty="0">
                <a:latin typeface="Arial Black" panose="020B0A04020102020204" pitchFamily="34" charset="0"/>
              </a:rPr>
              <a:t>...</a:t>
            </a:r>
          </a:p>
        </p:txBody>
      </p:sp>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t="20313" b="22656"/>
          <a:stretch>
            <a:fillRect/>
          </a:stretch>
        </p:blipFill>
        <p:spPr bwMode="auto">
          <a:xfrm>
            <a:off x="914400" y="1143000"/>
            <a:ext cx="7162800"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t="20313" b="22656"/>
          <a:stretch>
            <a:fillRect/>
          </a:stretch>
        </p:blipFill>
        <p:spPr bwMode="auto">
          <a:xfrm>
            <a:off x="0" y="762000"/>
            <a:ext cx="91440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6" name="Text Box 2"/>
          <p:cNvSpPr txBox="1">
            <a:spLocks noChangeArrowheads="1"/>
          </p:cNvSpPr>
          <p:nvPr/>
        </p:nvSpPr>
        <p:spPr bwMode="auto">
          <a:xfrm>
            <a:off x="4211960" y="0"/>
            <a:ext cx="4788024" cy="7909858"/>
          </a:xfrm>
          <a:prstGeom prst="rect">
            <a:avLst/>
          </a:prstGeom>
          <a:solidFill>
            <a:srgbClr val="FF0000">
              <a:alpha val="43137"/>
            </a:srgbClr>
          </a:solidFill>
          <a:ln>
            <a:noFill/>
          </a:ln>
          <a:effectLst/>
        </p:spPr>
        <p:txBody>
          <a:bodyPr wrap="square">
            <a:spAutoFit/>
          </a:bodyPr>
          <a:lstStyle/>
          <a:p>
            <a:pPr lvl="1" algn="r"/>
            <a:endParaRPr lang="en-US" altLang="en-US" sz="3400" b="1" i="1" dirty="0">
              <a:solidFill>
                <a:schemeClr val="bg1"/>
              </a:solidFill>
              <a:effectLst>
                <a:outerShdw blurRad="38100" dist="38100" dir="2700000" algn="tl">
                  <a:srgbClr val="000000">
                    <a:alpha val="43137"/>
                  </a:srgbClr>
                </a:outerShdw>
              </a:effectLst>
              <a:latin typeface="Arial" panose="020B0604020202020204" pitchFamily="34" charset="0"/>
            </a:endParaRPr>
          </a:p>
          <a:p>
            <a:pPr lvl="1" algn="r"/>
            <a:r>
              <a:rPr lang="en-US" altLang="en-US" sz="3400" b="1" i="1" dirty="0">
                <a:solidFill>
                  <a:schemeClr val="bg1"/>
                </a:solidFill>
                <a:effectLst>
                  <a:outerShdw blurRad="38100" dist="38100" dir="2700000" algn="tl">
                    <a:srgbClr val="000000">
                      <a:alpha val="43137"/>
                    </a:srgbClr>
                  </a:outerShdw>
                </a:effectLst>
                <a:latin typeface="Arial" panose="020B0604020202020204" pitchFamily="34" charset="0"/>
              </a:rPr>
              <a:t>The third time he said to him, "Simon son of John, do you love me?"  Peter was hurt because Jesus asked him the third time, "Do you love me?" He said, "Lord, you know all things; you know that I love you."   John 21:17</a:t>
            </a:r>
            <a:endParaRPr lang="en-US" altLang="en-US" i="1" dirty="0">
              <a:solidFill>
                <a:schemeClr val="bg1"/>
              </a:solidFill>
              <a:effectLst>
                <a:outerShdw blurRad="38100" dist="38100" dir="2700000" algn="tl">
                  <a:srgbClr val="000000">
                    <a:alpha val="43137"/>
                  </a:srgbClr>
                </a:outerShdw>
              </a:effectLst>
              <a:latin typeface="Arial" panose="020B0604020202020204" pitchFamily="34" charset="0"/>
            </a:endParaRPr>
          </a:p>
          <a:p>
            <a:pPr>
              <a:spcBef>
                <a:spcPct val="50000"/>
              </a:spcBef>
            </a:pPr>
            <a:endParaRPr lang="en-US" altLang="en-US" sz="4400" dirty="0">
              <a:solidFill>
                <a:schemeClr val="bg1"/>
              </a:solidFill>
              <a:latin typeface="Arial Black" panose="020B0A040201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26"/>
          <p:cNvPicPr>
            <a:picLocks noChangeAspect="1" noChangeArrowheads="1"/>
          </p:cNvPicPr>
          <p:nvPr/>
        </p:nvPicPr>
        <p:blipFill>
          <a:blip r:embed="rId2">
            <a:extLst>
              <a:ext uri="{28A0092B-C50C-407E-A947-70E740481C1C}">
                <a14:useLocalDpi xmlns:a14="http://schemas.microsoft.com/office/drawing/2010/main" val="0"/>
              </a:ext>
            </a:extLst>
          </a:blip>
          <a:srcRect t="6212"/>
          <a:stretch>
            <a:fillRect/>
          </a:stretch>
        </p:blipFill>
        <p:spPr bwMode="auto">
          <a:xfrm>
            <a:off x="4495800" y="0"/>
            <a:ext cx="4633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1028"/>
          <p:cNvPicPr>
            <a:picLocks noChangeAspect="1" noChangeArrowheads="1"/>
          </p:cNvPicPr>
          <p:nvPr/>
        </p:nvPicPr>
        <p:blipFill>
          <a:blip r:embed="rId2">
            <a:extLst>
              <a:ext uri="{28A0092B-C50C-407E-A947-70E740481C1C}">
                <a14:useLocalDpi xmlns:a14="http://schemas.microsoft.com/office/drawing/2010/main" val="0"/>
              </a:ext>
            </a:extLst>
          </a:blip>
          <a:srcRect t="6593"/>
          <a:stretch>
            <a:fillRect/>
          </a:stretch>
        </p:blipFill>
        <p:spPr bwMode="auto">
          <a:xfrm>
            <a:off x="0" y="0"/>
            <a:ext cx="4724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Box 1029"/>
          <p:cNvSpPr txBox="1">
            <a:spLocks noChangeArrowheads="1"/>
          </p:cNvSpPr>
          <p:nvPr/>
        </p:nvSpPr>
        <p:spPr bwMode="auto">
          <a:xfrm>
            <a:off x="304800" y="2147888"/>
            <a:ext cx="8839200"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800">
                <a:solidFill>
                  <a:schemeClr val="bg1"/>
                </a:solidFill>
                <a:latin typeface="Arial Black" panose="020B0A04020102020204" pitchFamily="34" charset="0"/>
              </a:rPr>
              <a:t>Easter Egg Hunt!!</a:t>
            </a:r>
            <a:endParaRPr lang="en-US" altLang="en-US">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577532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Text Box 3"/>
          <p:cNvSpPr txBox="1">
            <a:spLocks noChangeArrowheads="1"/>
          </p:cNvSpPr>
          <p:nvPr/>
        </p:nvSpPr>
        <p:spPr bwMode="auto">
          <a:xfrm>
            <a:off x="5791200" y="1143000"/>
            <a:ext cx="3810000"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400">
                <a:latin typeface="Arial Black" panose="020B0A04020102020204" pitchFamily="34" charset="0"/>
              </a:rPr>
              <a:t>He is Risen</a:t>
            </a:r>
            <a:endParaRPr lang="en-US" altLang="en-US">
              <a:solidFill>
                <a:schemeClr val="bg1"/>
              </a:solidFill>
              <a:latin typeface="Arial Black" panose="020B0A04020102020204" pitchFamily="34" charset="0"/>
            </a:endParaRPr>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516438"/>
            <a:ext cx="2895600" cy="234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4" y="1066800"/>
            <a:ext cx="7695854" cy="509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4" name="Text Box 2"/>
          <p:cNvSpPr txBox="1">
            <a:spLocks noChangeArrowheads="1"/>
          </p:cNvSpPr>
          <p:nvPr/>
        </p:nvSpPr>
        <p:spPr bwMode="auto">
          <a:xfrm>
            <a:off x="251520" y="620688"/>
            <a:ext cx="6324600" cy="762000"/>
          </a:xfrm>
          <a:prstGeom prst="rect">
            <a:avLst/>
          </a:prstGeom>
          <a:solidFill>
            <a:srgbClr val="FFFFCC">
              <a:alpha val="43922"/>
            </a:srgbClr>
          </a:solidFill>
          <a:ln>
            <a:noFill/>
          </a:ln>
          <a:effectLst/>
        </p:spPr>
        <p:txBody>
          <a:bodyPr>
            <a:spAutoFit/>
          </a:bodyPr>
          <a:lstStyle/>
          <a:p>
            <a:pPr>
              <a:spcBef>
                <a:spcPct val="50000"/>
              </a:spcBef>
            </a:pPr>
            <a:r>
              <a:rPr lang="en-US" altLang="en-US" sz="4400" dirty="0">
                <a:latin typeface="Arial Black" panose="020B0A04020102020204" pitchFamily="34" charset="0"/>
              </a:rPr>
              <a:t>People Change...</a:t>
            </a:r>
          </a:p>
        </p:txBody>
      </p:sp>
      <p:sp>
        <p:nvSpPr>
          <p:cNvPr id="33795" name="Text Box 3"/>
          <p:cNvSpPr txBox="1">
            <a:spLocks noChangeArrowheads="1"/>
          </p:cNvSpPr>
          <p:nvPr/>
        </p:nvSpPr>
        <p:spPr bwMode="auto">
          <a:xfrm>
            <a:off x="1907704" y="4723127"/>
            <a:ext cx="6721624" cy="2123658"/>
          </a:xfrm>
          <a:prstGeom prst="rect">
            <a:avLst/>
          </a:prstGeom>
          <a:solidFill>
            <a:srgbClr val="FFFFCC">
              <a:alpha val="45882"/>
            </a:srgbClr>
          </a:solidFill>
          <a:ln>
            <a:noFill/>
          </a:ln>
          <a:effectLst/>
        </p:spPr>
        <p:txBody>
          <a:bodyPr wrap="square">
            <a:spAutoFit/>
          </a:bodyPr>
          <a:lstStyle/>
          <a:p>
            <a:pPr algn="r">
              <a:spcBef>
                <a:spcPct val="50000"/>
              </a:spcBef>
            </a:pPr>
            <a:r>
              <a:rPr lang="en-US" altLang="en-US" sz="4400" dirty="0">
                <a:latin typeface="Arial Black" panose="020B0A04020102020204" pitchFamily="34" charset="0"/>
              </a:rPr>
              <a:t>When They </a:t>
            </a:r>
            <a:r>
              <a:rPr lang="en-US" altLang="en-US" sz="4400" i="1" dirty="0">
                <a:latin typeface="Arial Black" panose="020B0A04020102020204" pitchFamily="34" charset="0"/>
              </a:rPr>
              <a:t>LEARN</a:t>
            </a:r>
            <a:r>
              <a:rPr lang="en-US" altLang="en-US" sz="4400" dirty="0">
                <a:latin typeface="Arial Black" panose="020B0A04020102020204" pitchFamily="34" charset="0"/>
              </a:rPr>
              <a:t> So Much They Have To </a:t>
            </a:r>
            <a:r>
              <a:rPr lang="en-US" altLang="en-US" sz="4400" i="1" dirty="0">
                <a:latin typeface="Arial Black" panose="020B0A04020102020204" pitchFamily="34" charset="0"/>
              </a:rPr>
              <a:t>CHANGE</a:t>
            </a:r>
            <a:r>
              <a:rPr lang="en-US" altLang="en-US" sz="4400" dirty="0">
                <a:latin typeface="Arial Black" panose="020B0A04020102020204" pitchFamily="34"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3"/>
          <p:cNvSpPr txBox="1">
            <a:spLocks noChangeArrowheads="1"/>
          </p:cNvSpPr>
          <p:nvPr/>
        </p:nvSpPr>
        <p:spPr bwMode="auto">
          <a:xfrm>
            <a:off x="1295400" y="914400"/>
            <a:ext cx="7543800" cy="3754874"/>
          </a:xfrm>
          <a:prstGeom prst="rect">
            <a:avLst/>
          </a:prstGeom>
          <a:solidFill>
            <a:srgbClr val="FFFFCC">
              <a:alpha val="41961"/>
            </a:srgbClr>
          </a:solidFill>
          <a:ln>
            <a:noFill/>
          </a:ln>
          <a:effectLst/>
        </p:spPr>
        <p:txBody>
          <a:bodyPr>
            <a:spAutoFit/>
          </a:bodyPr>
          <a:lstStyle/>
          <a:p>
            <a:pPr>
              <a:spcBef>
                <a:spcPct val="50000"/>
              </a:spcBef>
            </a:pPr>
            <a:r>
              <a:rPr lang="en-US" altLang="en-US" sz="3400" b="1" i="1" dirty="0">
                <a:latin typeface="Arial" panose="020B0604020202020204" pitchFamily="34" charset="0"/>
              </a:rPr>
              <a:t>Why are you troubled, and why do doubts rise in your minds? …This is what I told you while I was still with you: Everything must be fulfilled that is written about me in the Law of Moses, the Prophets and the Psalms.   Luke 24:38, 44</a:t>
            </a:r>
            <a:r>
              <a:rPr lang="en-US" altLang="en-US" i="1" dirty="0">
                <a:latin typeface="Arial" panose="020B060402020202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208463"/>
            <a:ext cx="327660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Text Box 4"/>
          <p:cNvSpPr txBox="1">
            <a:spLocks noChangeArrowheads="1"/>
          </p:cNvSpPr>
          <p:nvPr/>
        </p:nvSpPr>
        <p:spPr bwMode="auto">
          <a:xfrm>
            <a:off x="5721350" y="1143000"/>
            <a:ext cx="4108450"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400">
                <a:latin typeface="Arial Black" panose="020B0A04020102020204" pitchFamily="34" charset="0"/>
              </a:rPr>
              <a:t>He is Risen</a:t>
            </a:r>
            <a:endParaRPr lang="en-US" altLang="en-US">
              <a:solidFill>
                <a:schemeClr val="bg1"/>
              </a:solidFill>
              <a:latin typeface="Arial Black" panose="020B0A04020102020204" pitchFamily="34" charset="0"/>
            </a:endParaRPr>
          </a:p>
        </p:txBody>
      </p:sp>
      <p:pic>
        <p:nvPicPr>
          <p:cNvPr id="38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6929438"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5842" name="Text Box 2"/>
          <p:cNvSpPr txBox="1">
            <a:spLocks noChangeArrowheads="1"/>
          </p:cNvSpPr>
          <p:nvPr/>
        </p:nvSpPr>
        <p:spPr bwMode="auto">
          <a:xfrm>
            <a:off x="228600" y="381000"/>
            <a:ext cx="6324600" cy="762000"/>
          </a:xfrm>
          <a:prstGeom prst="rect">
            <a:avLst/>
          </a:prstGeom>
          <a:solidFill>
            <a:srgbClr val="00CC66">
              <a:alpha val="74902"/>
            </a:srgbClr>
          </a:solidFill>
          <a:ln>
            <a:noFill/>
          </a:ln>
          <a:effectLst/>
        </p:spPr>
        <p:txBody>
          <a:bodyPr>
            <a:spAutoFit/>
          </a:bodyPr>
          <a:lstStyle/>
          <a:p>
            <a:pPr>
              <a:spcBef>
                <a:spcPct val="50000"/>
              </a:spcBef>
            </a:pPr>
            <a:r>
              <a:rPr lang="en-US" altLang="en-US" sz="4400" dirty="0">
                <a:solidFill>
                  <a:schemeClr val="bg1"/>
                </a:solidFill>
                <a:effectLst>
                  <a:outerShdw blurRad="38100" dist="38100" dir="2700000" algn="tl">
                    <a:srgbClr val="000000">
                      <a:alpha val="43137"/>
                    </a:srgbClr>
                  </a:outerShdw>
                </a:effectLst>
                <a:latin typeface="Arial Black" panose="020B0A04020102020204" pitchFamily="34" charset="0"/>
              </a:rPr>
              <a:t>People Change...</a:t>
            </a:r>
          </a:p>
        </p:txBody>
      </p:sp>
      <p:sp>
        <p:nvSpPr>
          <p:cNvPr id="35843" name="Text Box 3"/>
          <p:cNvSpPr txBox="1">
            <a:spLocks noChangeArrowheads="1"/>
          </p:cNvSpPr>
          <p:nvPr/>
        </p:nvSpPr>
        <p:spPr bwMode="auto">
          <a:xfrm>
            <a:off x="-304800" y="5334000"/>
            <a:ext cx="9448800" cy="1384995"/>
          </a:xfrm>
          <a:prstGeom prst="rect">
            <a:avLst/>
          </a:prstGeom>
          <a:solidFill>
            <a:srgbClr val="00CC66">
              <a:alpha val="74118"/>
            </a:srgbClr>
          </a:solidFill>
          <a:ln>
            <a:noFill/>
          </a:ln>
          <a:effectLst/>
        </p:spPr>
        <p:txBody>
          <a:bodyPr>
            <a:spAutoFit/>
          </a:bodyPr>
          <a:lstStyle/>
          <a:p>
            <a:pPr algn="r">
              <a:spcBef>
                <a:spcPct val="50000"/>
              </a:spcBef>
            </a:pPr>
            <a:r>
              <a:rPr lang="en-US" altLang="en-US" sz="4200" dirty="0">
                <a:solidFill>
                  <a:schemeClr val="bg1"/>
                </a:solidFill>
                <a:effectLst>
                  <a:outerShdw blurRad="38100" dist="38100" dir="2700000" algn="tl">
                    <a:srgbClr val="000000">
                      <a:alpha val="43137"/>
                    </a:srgbClr>
                  </a:outerShdw>
                </a:effectLst>
                <a:latin typeface="Arial Black" panose="020B0A04020102020204" pitchFamily="34" charset="0"/>
              </a:rPr>
              <a:t>When They </a:t>
            </a:r>
            <a:r>
              <a:rPr lang="en-US" altLang="en-US" sz="4200" i="1" dirty="0">
                <a:solidFill>
                  <a:schemeClr val="bg1"/>
                </a:solidFill>
                <a:effectLst>
                  <a:outerShdw blurRad="38100" dist="38100" dir="2700000" algn="tl">
                    <a:srgbClr val="000000">
                      <a:alpha val="43137"/>
                    </a:srgbClr>
                  </a:outerShdw>
                </a:effectLst>
                <a:latin typeface="Arial Black" panose="020B0A04020102020204" pitchFamily="34" charset="0"/>
              </a:rPr>
              <a:t>RECEIVE</a:t>
            </a:r>
            <a:r>
              <a:rPr lang="en-US" altLang="en-US" sz="4200" dirty="0">
                <a:solidFill>
                  <a:schemeClr val="bg1"/>
                </a:solidFill>
                <a:effectLst>
                  <a:outerShdw blurRad="38100" dist="38100" dir="2700000" algn="tl">
                    <a:srgbClr val="000000">
                      <a:alpha val="43137"/>
                    </a:srgbClr>
                  </a:outerShdw>
                </a:effectLst>
                <a:latin typeface="Arial Black" panose="020B0A04020102020204" pitchFamily="34" charset="0"/>
              </a:rPr>
              <a:t> So Much They Are </a:t>
            </a:r>
            <a:r>
              <a:rPr lang="en-US" altLang="en-US" sz="4200" i="1" dirty="0">
                <a:solidFill>
                  <a:schemeClr val="bg1"/>
                </a:solidFill>
                <a:effectLst>
                  <a:outerShdw blurRad="38100" dist="38100" dir="2700000" algn="tl">
                    <a:srgbClr val="000000">
                      <a:alpha val="43137"/>
                    </a:srgbClr>
                  </a:outerShdw>
                </a:effectLst>
                <a:latin typeface="Arial Black" panose="020B0A04020102020204" pitchFamily="34" charset="0"/>
              </a:rPr>
              <a:t>ABLE</a:t>
            </a:r>
            <a:r>
              <a:rPr lang="en-US" altLang="en-US" sz="4200" dirty="0">
                <a:solidFill>
                  <a:schemeClr val="bg1"/>
                </a:solidFill>
                <a:effectLst>
                  <a:outerShdw blurRad="38100" dist="38100" dir="2700000" algn="tl">
                    <a:srgbClr val="000000">
                      <a:alpha val="43137"/>
                    </a:srgbClr>
                  </a:outerShdw>
                </a:effectLst>
                <a:latin typeface="Arial Black" panose="020B0A04020102020204" pitchFamily="34" charset="0"/>
              </a:rPr>
              <a:t> To Change...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5842" name="Text Box 2"/>
          <p:cNvSpPr txBox="1">
            <a:spLocks noChangeArrowheads="1"/>
          </p:cNvSpPr>
          <p:nvPr/>
        </p:nvSpPr>
        <p:spPr bwMode="auto">
          <a:xfrm>
            <a:off x="228600" y="381000"/>
            <a:ext cx="6324600" cy="762000"/>
          </a:xfrm>
          <a:prstGeom prst="rect">
            <a:avLst/>
          </a:prstGeom>
          <a:solidFill>
            <a:srgbClr val="00CC66">
              <a:alpha val="74902"/>
            </a:srgbClr>
          </a:solidFill>
          <a:ln>
            <a:noFill/>
          </a:ln>
          <a:effectLst/>
        </p:spPr>
        <p:txBody>
          <a:bodyPr>
            <a:spAutoFit/>
          </a:bodyPr>
          <a:lstStyle/>
          <a:p>
            <a:pPr>
              <a:spcBef>
                <a:spcPct val="50000"/>
              </a:spcBef>
            </a:pPr>
            <a:r>
              <a:rPr lang="en-US" altLang="en-US" sz="4400" dirty="0">
                <a:solidFill>
                  <a:schemeClr val="bg1"/>
                </a:solidFill>
                <a:effectLst>
                  <a:outerShdw blurRad="38100" dist="38100" dir="2700000" algn="tl">
                    <a:srgbClr val="000000">
                      <a:alpha val="43137"/>
                    </a:srgbClr>
                  </a:outerShdw>
                </a:effectLst>
                <a:latin typeface="Arial Black" panose="020B0A04020102020204" pitchFamily="34" charset="0"/>
              </a:rPr>
              <a:t>People Change...</a:t>
            </a:r>
          </a:p>
        </p:txBody>
      </p:sp>
      <p:sp>
        <p:nvSpPr>
          <p:cNvPr id="35843" name="Text Box 3"/>
          <p:cNvSpPr txBox="1">
            <a:spLocks noChangeArrowheads="1"/>
          </p:cNvSpPr>
          <p:nvPr/>
        </p:nvSpPr>
        <p:spPr bwMode="auto">
          <a:xfrm>
            <a:off x="395536" y="2132856"/>
            <a:ext cx="3744416" cy="3970318"/>
          </a:xfrm>
          <a:prstGeom prst="rect">
            <a:avLst/>
          </a:prstGeom>
          <a:solidFill>
            <a:srgbClr val="00CC66">
              <a:alpha val="74118"/>
            </a:srgbClr>
          </a:solidFill>
          <a:ln>
            <a:noFill/>
          </a:ln>
          <a:effectLst/>
        </p:spPr>
        <p:txBody>
          <a:bodyPr wrap="square">
            <a:spAutoFit/>
          </a:bodyPr>
          <a:lstStyle/>
          <a:p>
            <a:pPr algn="r">
              <a:spcBef>
                <a:spcPct val="50000"/>
              </a:spcBef>
            </a:pPr>
            <a:r>
              <a:rPr lang="en-CA" altLang="en-US" sz="4200" i="1" dirty="0">
                <a:solidFill>
                  <a:schemeClr val="bg1"/>
                </a:solidFill>
                <a:effectLst>
                  <a:outerShdw blurRad="38100" dist="38100" dir="2700000" algn="tl">
                    <a:srgbClr val="000000">
                      <a:alpha val="43137"/>
                    </a:srgbClr>
                  </a:outerShdw>
                </a:effectLst>
                <a:latin typeface="Arial Black" panose="020B0A04020102020204" pitchFamily="34" charset="0"/>
              </a:rPr>
              <a:t>All of them were filled with the Holy Spirit... Acts 2:4 </a:t>
            </a:r>
          </a:p>
        </p:txBody>
      </p:sp>
    </p:spTree>
    <p:extLst>
      <p:ext uri="{BB962C8B-B14F-4D97-AF65-F5344CB8AC3E}">
        <p14:creationId xmlns:p14="http://schemas.microsoft.com/office/powerpoint/2010/main" val="17716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208463"/>
            <a:ext cx="327660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554672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 Box 4"/>
          <p:cNvSpPr txBox="1">
            <a:spLocks noChangeArrowheads="1"/>
          </p:cNvSpPr>
          <p:nvPr/>
        </p:nvSpPr>
        <p:spPr bwMode="auto">
          <a:xfrm>
            <a:off x="5721350" y="1143000"/>
            <a:ext cx="4108450"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400">
                <a:latin typeface="Arial Black" panose="020B0A04020102020204" pitchFamily="34" charset="0"/>
              </a:rPr>
              <a:t>He is Risen</a:t>
            </a:r>
            <a:endParaRPr lang="en-US" altLang="en-US">
              <a:solidFill>
                <a:schemeClr val="bg1"/>
              </a:solidFill>
              <a:latin typeface="Arial Black" panose="020B0A040201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l="11905" t="-224" r="13095" b="3435"/>
          <a:stretch>
            <a:fillRect/>
          </a:stretch>
        </p:blipFill>
        <p:spPr bwMode="auto">
          <a:xfrm>
            <a:off x="4038600" y="2438400"/>
            <a:ext cx="4800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t="14304"/>
          <a:stretch>
            <a:fillRect/>
          </a:stretch>
        </p:blipFill>
        <p:spPr bwMode="auto">
          <a:xfrm>
            <a:off x="228600" y="228600"/>
            <a:ext cx="5662613"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ox(out)">
                                      <p:cBhvr>
                                        <p:cTn id="7" dur="500"/>
                                        <p:tgtEl>
                                          <p:spTgt spid="1126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l="47253"/>
          <a:stretch>
            <a:fillRect/>
          </a:stretch>
        </p:blipFill>
        <p:spPr bwMode="auto">
          <a:xfrm>
            <a:off x="0" y="2971800"/>
            <a:ext cx="4191000" cy="336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438400"/>
            <a:ext cx="421322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4" name="Text Box 6"/>
          <p:cNvSpPr txBox="1">
            <a:spLocks noChangeArrowheads="1"/>
          </p:cNvSpPr>
          <p:nvPr/>
        </p:nvSpPr>
        <p:spPr bwMode="auto">
          <a:xfrm>
            <a:off x="381000" y="228600"/>
            <a:ext cx="51816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800">
                <a:latin typeface="Arial Black" panose="020B0A04020102020204" pitchFamily="34" charset="0"/>
              </a:rPr>
              <a:t>Easter Eggs Are Little Surprises that Remind Us...</a:t>
            </a:r>
            <a:endParaRPr lang="en-US" altLang="en-US">
              <a:latin typeface="Arial Black" panose="020B0A040201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l="47253"/>
          <a:stretch>
            <a:fillRect/>
          </a:stretch>
        </p:blipFill>
        <p:spPr bwMode="auto">
          <a:xfrm>
            <a:off x="0" y="2971800"/>
            <a:ext cx="4191000" cy="336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p:cNvSpPr txBox="1">
            <a:spLocks noChangeArrowheads="1"/>
          </p:cNvSpPr>
          <p:nvPr/>
        </p:nvSpPr>
        <p:spPr bwMode="auto">
          <a:xfrm>
            <a:off x="381000" y="228600"/>
            <a:ext cx="51816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800">
                <a:latin typeface="Arial Black" panose="020B0A04020102020204" pitchFamily="34" charset="0"/>
              </a:rPr>
              <a:t>… Things Are Not Always as They Appear to Be</a:t>
            </a:r>
            <a:endParaRPr lang="en-US" altLang="en-US">
              <a:latin typeface="Arial Black" panose="020B0A04020102020204" pitchFamily="34" charset="0"/>
            </a:endParaRPr>
          </a:p>
        </p:txBody>
      </p:sp>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438400"/>
            <a:ext cx="4391025"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050" y="4208463"/>
            <a:ext cx="327660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t="9868"/>
          <a:stretch>
            <a:fillRect/>
          </a:stretch>
        </p:blipFill>
        <p:spPr bwMode="auto">
          <a:xfrm>
            <a:off x="609600" y="568325"/>
            <a:ext cx="5510213"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 Box 4"/>
          <p:cNvSpPr txBox="1">
            <a:spLocks noChangeArrowheads="1"/>
          </p:cNvSpPr>
          <p:nvPr/>
        </p:nvSpPr>
        <p:spPr bwMode="auto">
          <a:xfrm>
            <a:off x="-1219200" y="5029200"/>
            <a:ext cx="70866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4400">
                <a:latin typeface="Arial Black" panose="020B0A04020102020204" pitchFamily="34" charset="0"/>
              </a:rPr>
              <a:t>Fleming Discovers Penicillin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8575"/>
            <a:ext cx="4219575" cy="766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p:cNvSpPr txBox="1">
            <a:spLocks noChangeArrowheads="1"/>
          </p:cNvSpPr>
          <p:nvPr/>
        </p:nvSpPr>
        <p:spPr bwMode="auto">
          <a:xfrm>
            <a:off x="228600" y="1143000"/>
            <a:ext cx="38862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4400">
                <a:latin typeface="Arial Black" panose="020B0A04020102020204" pitchFamily="34" charset="0"/>
              </a:rPr>
              <a:t>Signing of the Magna Carta</a:t>
            </a: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8463"/>
            <a:ext cx="327660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050" y="4208463"/>
            <a:ext cx="327660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2709863"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228600" y="3962400"/>
            <a:ext cx="6096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4400">
                <a:latin typeface="Arial Black" panose="020B0A04020102020204" pitchFamily="34" charset="0"/>
              </a:rPr>
              <a:t>Goodyear Vulcanizes Rubber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645025"/>
            <a:ext cx="273685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524000"/>
            <a:ext cx="4686300"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19400"/>
            <a:ext cx="324961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Text Box 4"/>
          <p:cNvSpPr txBox="1">
            <a:spLocks noChangeArrowheads="1"/>
          </p:cNvSpPr>
          <p:nvPr/>
        </p:nvSpPr>
        <p:spPr bwMode="auto">
          <a:xfrm>
            <a:off x="-381000" y="869950"/>
            <a:ext cx="47244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4400">
                <a:latin typeface="Arial Black" panose="020B0A04020102020204" pitchFamily="34" charset="0"/>
              </a:rPr>
              <a:t>Columbus Discovers the New World</a:t>
            </a:r>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363</Words>
  <Application>Microsoft Office PowerPoint</Application>
  <PresentationFormat>On-screen Show (4:3)</PresentationFormat>
  <Paragraphs>36</Paragraphs>
  <Slides>26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Arial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Calvary Pentecostal Assembly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David Courey</dc:creator>
  <cp:lastModifiedBy>David Courey</cp:lastModifiedBy>
  <cp:revision>6</cp:revision>
  <dcterms:created xsi:type="dcterms:W3CDTF">2001-04-15T03:35:21Z</dcterms:created>
  <dcterms:modified xsi:type="dcterms:W3CDTF">2017-04-16T07:02:36Z</dcterms:modified>
</cp:coreProperties>
</file>