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1pPr>
    <a:lvl2pPr marL="40639" marR="40639" indent="3429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2pPr>
    <a:lvl3pPr marL="40639" marR="40639" indent="6858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3pPr>
    <a:lvl4pPr marL="40639" marR="40639" indent="10287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4pPr>
    <a:lvl5pPr marL="40639" marR="40639" indent="13716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5pPr>
    <a:lvl6pPr marL="40639" marR="40639" indent="17145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6pPr>
    <a:lvl7pPr marL="40639" marR="40639" indent="20574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7pPr>
    <a:lvl8pPr marL="40639" marR="40639" indent="24003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8pPr>
    <a:lvl9pPr marL="40639" marR="40639" indent="27432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Times New Roman"/>
          <a:ea typeface="Times New Roman"/>
          <a:cs typeface="Times New Roman"/>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3" d="100"/>
          <a:sy n="33" d="100"/>
        </p:scale>
        <p:origin x="-618"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506002909"/>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image.png" descr="image.png"/>
          <p:cNvPicPr>
            <a:picLocks/>
          </p:cNvPicPr>
          <p:nvPr/>
        </p:nvPicPr>
        <p:blipFill>
          <a:blip r:embed="rId4">
            <a:extLst/>
          </a:blip>
          <a:stretch>
            <a:fillRect/>
          </a:stretch>
        </p:blipFill>
        <p:spPr>
          <a:xfrm>
            <a:off x="7740650" y="6381750"/>
            <a:ext cx="581025" cy="401638"/>
          </a:xfrm>
          <a:prstGeom prst="rect">
            <a:avLst/>
          </a:prstGeom>
        </p:spPr>
      </p:pic>
      <p:sp>
        <p:nvSpPr>
          <p:cNvPr id="3"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 name="Title Text"/>
          <p:cNvSpPr txBox="1">
            <a:spLocks noGrp="1"/>
          </p:cNvSpPr>
          <p:nvPr>
            <p:ph type="title"/>
          </p:nvPr>
        </p:nvSpPr>
        <p:spPr>
          <a:xfrm>
            <a:off x="457200" y="274637"/>
            <a:ext cx="8229600" cy="13255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t>Title Text</a:t>
            </a: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2pPr marL="783590" indent="-285750">
              <a:spcBef>
                <a:spcPts val="600"/>
              </a:spcBef>
              <a:defRPr sz="7500"/>
            </a:lvl2pPr>
            <a:lvl3pPr marL="1183639" indent="-228600">
              <a:spcBef>
                <a:spcPts val="500"/>
              </a:spcBef>
              <a:defRPr sz="2000"/>
            </a:lvl3pPr>
            <a:lvl4pPr marL="1640839" indent="-228600">
              <a:spcBef>
                <a:spcPts val="400"/>
              </a:spcBef>
              <a:defRPr sz="1800"/>
            </a:lvl4pPr>
            <a:lvl5pPr marL="2098039" indent="-228600">
              <a:spcBef>
                <a:spcPts val="400"/>
              </a:spcBef>
              <a:defRPr sz="1800"/>
            </a:lvl5p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3985114" y="6388100"/>
            <a:ext cx="1173772" cy="1162640"/>
          </a:xfrm>
          <a:prstGeom prst="rect">
            <a:avLst/>
          </a:prstGeom>
          <a:ln w="12700">
            <a:miter lim="400000"/>
          </a:ln>
        </p:spPr>
        <p:txBody>
          <a:bodyPr wrap="none" lIns="50800" tIns="50800" rIns="50800" bIns="50800">
            <a:spAutoFit/>
          </a:bodyPr>
          <a:lstStyle>
            <a:lvl1pPr marL="0" marR="0" algn="ctr" defTabSz="584200"/>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Lst>
  <p:transition spd="med"/>
  <p:txStyles>
    <p:titleStyle>
      <a:lvl1pPr marL="40639" marR="40639" indent="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1pPr>
      <a:lvl2pPr marL="40639" marR="40639" indent="2286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2pPr>
      <a:lvl3pPr marL="40639" marR="40639" indent="4572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3pPr>
      <a:lvl4pPr marL="40639" marR="40639" indent="6858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4pPr>
      <a:lvl5pPr marL="40639" marR="40639" indent="9144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5pPr>
      <a:lvl6pPr marL="40639" marR="40639" indent="11430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6pPr>
      <a:lvl7pPr marL="40639" marR="40639" indent="13716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7pPr>
      <a:lvl8pPr marL="40639" marR="40639" indent="16002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8pPr>
      <a:lvl9pPr marL="40639" marR="40639" indent="18288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9pPr>
    </p:titleStyle>
    <p:bodyStyle>
      <a:lvl1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1pPr>
      <a:lvl2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2pPr>
      <a:lvl3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3pPr>
      <a:lvl4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4pPr>
      <a:lvl5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5pPr>
      <a:lvl6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6pPr>
      <a:lvl7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7pPr>
      <a:lvl8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8pPr>
      <a:lvl9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30"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31" name="Mary’s Song"/>
          <p:cNvSpPr txBox="1">
            <a:spLocks noGrp="1"/>
          </p:cNvSpPr>
          <p:nvPr>
            <p:ph type="ctrTitle" idx="4294967295"/>
          </p:nvPr>
        </p:nvSpPr>
        <p:spPr>
          <a:xfrm>
            <a:off x="457200" y="820737"/>
            <a:ext cx="8229600" cy="1325563"/>
          </a:xfrm>
          <a:prstGeom prst="rect">
            <a:avLst/>
          </a:prstGeom>
        </p:spPr>
        <p:txBody>
          <a:bodyPr/>
          <a:lstStyle/>
          <a:p>
            <a:r>
              <a:t>Mary’s Song</a:t>
            </a:r>
          </a:p>
        </p:txBody>
      </p:sp>
      <p:sp>
        <p:nvSpPr>
          <p:cNvPr id="32" name="Thoughts about Luke 1; 46-55"/>
          <p:cNvSpPr txBox="1"/>
          <p:nvPr/>
        </p:nvSpPr>
        <p:spPr>
          <a:xfrm>
            <a:off x="2312994" y="3693445"/>
            <a:ext cx="6086021"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Thoughts about Luke 1; 46-55</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or the hungry and thirsty"/>
          <p:cNvSpPr txBox="1"/>
          <p:nvPr/>
        </p:nvSpPr>
        <p:spPr>
          <a:xfrm>
            <a:off x="3232979" y="3162295"/>
            <a:ext cx="5144357" cy="194925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sz="6000" dirty="0"/>
              <a:t>for the hungry </a:t>
            </a:r>
            <a:endParaRPr lang="nl-BE" sz="6000" dirty="0" smtClean="0"/>
          </a:p>
          <a:p>
            <a:r>
              <a:rPr sz="6000" dirty="0" smtClean="0"/>
              <a:t>and </a:t>
            </a:r>
            <a:r>
              <a:rPr sz="6000" dirty="0"/>
              <a:t>thirsty</a:t>
            </a:r>
          </a:p>
        </p:txBody>
      </p:sp>
      <p:sp>
        <p:nvSpPr>
          <p:cNvPr id="58" name="ONLY"/>
          <p:cNvSpPr txBox="1"/>
          <p:nvPr/>
        </p:nvSpPr>
        <p:spPr>
          <a:xfrm>
            <a:off x="3232979" y="1044280"/>
            <a:ext cx="2678042"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ONLY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Heaven rejoiced at this event!"/>
          <p:cNvSpPr txBox="1"/>
          <p:nvPr/>
        </p:nvSpPr>
        <p:spPr>
          <a:xfrm>
            <a:off x="1591857" y="422374"/>
            <a:ext cx="5960285" cy="194925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ctr"/>
          </a:lstStyle>
          <a:p>
            <a:r>
              <a:rPr sz="6000" dirty="0"/>
              <a:t>Heaven rejoiced </a:t>
            </a:r>
            <a:endParaRPr lang="nl-BE" sz="6000" dirty="0" smtClean="0"/>
          </a:p>
          <a:p>
            <a:r>
              <a:rPr sz="6000" dirty="0" smtClean="0"/>
              <a:t>at </a:t>
            </a:r>
            <a:r>
              <a:rPr sz="6000" dirty="0"/>
              <a:t>this event!</a:t>
            </a:r>
          </a:p>
        </p:txBody>
      </p:sp>
      <p:sp>
        <p:nvSpPr>
          <p:cNvPr id="61" name="Suddenly a great company of the heavenly host appeared with the angel, praising God and saying,…"/>
          <p:cNvSpPr txBox="1"/>
          <p:nvPr/>
        </p:nvSpPr>
        <p:spPr>
          <a:xfrm>
            <a:off x="1187624" y="2612777"/>
            <a:ext cx="7835548" cy="333424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3500"/>
            </a:pPr>
            <a:r>
              <a:rPr dirty="0"/>
              <a:t>Suddenly a great company of the heavenly host appeared with the angel, praising God and saying,</a:t>
            </a:r>
          </a:p>
          <a:p>
            <a:pPr>
              <a:defRPr sz="3500"/>
            </a:pPr>
            <a:r>
              <a:rPr dirty="0"/>
              <a:t>“Glory to God in the highest heaven, and on earth peace to those on whom his </a:t>
            </a:r>
            <a:r>
              <a:rPr dirty="0" err="1"/>
              <a:t>favour</a:t>
            </a:r>
            <a:r>
              <a:rPr dirty="0"/>
              <a:t> rests.”</a:t>
            </a:r>
          </a:p>
        </p:txBody>
      </p:sp>
      <p:sp>
        <p:nvSpPr>
          <p:cNvPr id="62" name="Luke 2; 13-14 NIV"/>
          <p:cNvSpPr txBox="1"/>
          <p:nvPr/>
        </p:nvSpPr>
        <p:spPr>
          <a:xfrm>
            <a:off x="4903794" y="5836570"/>
            <a:ext cx="3737854"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i="1"/>
            </a:lvl1pPr>
          </a:lstStyle>
          <a:p>
            <a:r>
              <a:t>Luke 2; 13-14 NIV</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1" animBg="1" advAuto="0"/>
      <p:bldP spid="62" grpId="2"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Be hungry and thirsty!"/>
          <p:cNvSpPr txBox="1"/>
          <p:nvPr/>
        </p:nvSpPr>
        <p:spPr>
          <a:xfrm>
            <a:off x="738258" y="947539"/>
            <a:ext cx="7667484" cy="102592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lgn="ctr"/>
          </a:lstStyle>
          <a:p>
            <a:r>
              <a:rPr sz="6000" dirty="0"/>
              <a:t>Be hungry and thirsty!</a:t>
            </a:r>
          </a:p>
        </p:txBody>
      </p:sp>
      <p:sp>
        <p:nvSpPr>
          <p:cNvPr id="65" name="Blessed are those who hunger and thirst for righteousness,…"/>
          <p:cNvSpPr txBox="1"/>
          <p:nvPr/>
        </p:nvSpPr>
        <p:spPr>
          <a:xfrm>
            <a:off x="945050" y="3664870"/>
            <a:ext cx="7253900" cy="1611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t>Blessed are those who hunger and thirst for righteousness,</a:t>
            </a:r>
          </a:p>
          <a:p>
            <a:pPr>
              <a:defRPr sz="3500"/>
            </a:pPr>
            <a:r>
              <a:t>for they will be filled.</a:t>
            </a:r>
          </a:p>
        </p:txBody>
      </p:sp>
      <p:sp>
        <p:nvSpPr>
          <p:cNvPr id="66" name="Matthew 5; 6 NIV"/>
          <p:cNvSpPr txBox="1"/>
          <p:nvPr/>
        </p:nvSpPr>
        <p:spPr>
          <a:xfrm>
            <a:off x="4725994" y="5430170"/>
            <a:ext cx="3564222"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i="1"/>
            </a:lvl1pPr>
          </a:lstStyle>
          <a:p>
            <a:r>
              <a:t>Matthew 5; 6 NIV</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1" animBg="1" advAuto="0"/>
      <p:bldP spid="66" grpId="2"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When is Christmas?"/>
          <p:cNvSpPr txBox="1"/>
          <p:nvPr/>
        </p:nvSpPr>
        <p:spPr>
          <a:xfrm>
            <a:off x="611559" y="680839"/>
            <a:ext cx="7848873" cy="102592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r>
              <a:rPr sz="6000" dirty="0"/>
              <a:t>When is Christmas?</a:t>
            </a:r>
          </a:p>
        </p:txBody>
      </p:sp>
      <p:sp>
        <p:nvSpPr>
          <p:cNvPr id="35" name="Mary’s song prophesies the coming of our Saviour"/>
          <p:cNvSpPr txBox="1"/>
          <p:nvPr/>
        </p:nvSpPr>
        <p:spPr>
          <a:xfrm>
            <a:off x="2770194" y="3906170"/>
            <a:ext cx="6605469" cy="1103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3500"/>
            </a:lvl1pPr>
          </a:lstStyle>
          <a:p>
            <a:r>
              <a:t>Mary’s song prophesies the coming of our Saviour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My soul glorifies the Lord…. who has done great things for me"/>
          <p:cNvSpPr txBox="1"/>
          <p:nvPr/>
        </p:nvSpPr>
        <p:spPr>
          <a:xfrm>
            <a:off x="899592" y="1299394"/>
            <a:ext cx="7988308" cy="379591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a:lstStyle>
          <a:p>
            <a:r>
              <a:rPr sz="6000" dirty="0"/>
              <a:t>My soul glorifies the Lord…. </a:t>
            </a:r>
            <a:endParaRPr lang="nl-BE" sz="6000" dirty="0" smtClean="0"/>
          </a:p>
          <a:p>
            <a:r>
              <a:rPr sz="6000" dirty="0" smtClean="0"/>
              <a:t>who </a:t>
            </a:r>
            <a:r>
              <a:rPr sz="6000" dirty="0"/>
              <a:t>has done great things for me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He humbles the proud, but lifts up the lowly"/>
          <p:cNvSpPr txBox="1"/>
          <p:nvPr/>
        </p:nvSpPr>
        <p:spPr>
          <a:xfrm>
            <a:off x="683568" y="968474"/>
            <a:ext cx="8210848" cy="194925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ctr"/>
          </a:lstStyle>
          <a:p>
            <a:r>
              <a:rPr sz="6000" dirty="0"/>
              <a:t>He humbles the proud, but lifts up the lowly</a:t>
            </a:r>
          </a:p>
        </p:txBody>
      </p:sp>
      <p:sp>
        <p:nvSpPr>
          <p:cNvPr id="40" name="Jesus’ birthplace"/>
          <p:cNvSpPr txBox="1"/>
          <p:nvPr/>
        </p:nvSpPr>
        <p:spPr>
          <a:xfrm>
            <a:off x="4192594" y="4833270"/>
            <a:ext cx="3449190"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Jesus’ birthplace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He has filled the hungry with good things and sent the rich away empty"/>
          <p:cNvSpPr txBox="1"/>
          <p:nvPr/>
        </p:nvSpPr>
        <p:spPr>
          <a:xfrm>
            <a:off x="611560" y="1361873"/>
            <a:ext cx="8388424" cy="379591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a:lstStyle>
          <a:p>
            <a:r>
              <a:rPr sz="6000" dirty="0"/>
              <a:t>He has filled the hungry with good things </a:t>
            </a:r>
            <a:endParaRPr lang="nl-BE" sz="6000" dirty="0" smtClean="0"/>
          </a:p>
          <a:p>
            <a:r>
              <a:rPr sz="6000" dirty="0" smtClean="0"/>
              <a:t>and </a:t>
            </a:r>
            <a:r>
              <a:rPr sz="6000" dirty="0"/>
              <a:t>sent the rich away empty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piritual nourishment"/>
          <p:cNvSpPr txBox="1"/>
          <p:nvPr/>
        </p:nvSpPr>
        <p:spPr>
          <a:xfrm>
            <a:off x="1475656" y="1353939"/>
            <a:ext cx="7414209" cy="102592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sz="6000" dirty="0"/>
              <a:t>Spiritual nourishment</a:t>
            </a:r>
          </a:p>
        </p:txBody>
      </p:sp>
      <p:sp>
        <p:nvSpPr>
          <p:cNvPr id="45" name="not just physical food"/>
          <p:cNvSpPr txBox="1"/>
          <p:nvPr/>
        </p:nvSpPr>
        <p:spPr>
          <a:xfrm>
            <a:off x="3621094" y="3131470"/>
            <a:ext cx="4306068"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not just physical food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Jesus said to them, “Very truly I tell you, unless you eat the flesh of the Son of Man and drink his blood, you have no life in you. Whoever eats my flesh and drinks my blood has eternal life, and I will raise them up at the last day. For my flesh is real food and my blood is real drink. Whoever eats my flesh and drinks my blood remains in me, and I in them."/>
          <p:cNvSpPr txBox="1"/>
          <p:nvPr/>
        </p:nvSpPr>
        <p:spPr>
          <a:xfrm>
            <a:off x="971599" y="138559"/>
            <a:ext cx="7832279" cy="548868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defRPr sz="3500"/>
            </a:lvl1pPr>
          </a:lstStyle>
          <a:p>
            <a:r>
              <a:rPr dirty="0"/>
              <a:t>Jesus said to them, “Very truly I tell you, unless you eat the flesh of the Son of Man and drink his blood, you have no life in you. Whoever eats my flesh and drinks my blood has eternal life, and I will raise them up at the last day. For my flesh is real food and my blood is real drink. Whoever eats my flesh and drinks my blood remains in me, and I in them.</a:t>
            </a:r>
          </a:p>
        </p:txBody>
      </p:sp>
      <p:sp>
        <p:nvSpPr>
          <p:cNvPr id="48" name="John 6; 53-58 NIV"/>
          <p:cNvSpPr txBox="1"/>
          <p:nvPr/>
        </p:nvSpPr>
        <p:spPr>
          <a:xfrm>
            <a:off x="4649794" y="5658770"/>
            <a:ext cx="3737854"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i="1"/>
            </a:lvl1pPr>
          </a:lstStyle>
          <a:p>
            <a:r>
              <a:t>John 6; 53-58 NIV</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Just as the living Father sent me and I live because of the Father, so the one who feeds on me will live because of me. This is the bread that came down from heaven. Your ancestors ate manna and died, but whoever feeds on this bread will live forever.”"/>
          <p:cNvSpPr txBox="1"/>
          <p:nvPr/>
        </p:nvSpPr>
        <p:spPr>
          <a:xfrm>
            <a:off x="804788" y="375570"/>
            <a:ext cx="7534424" cy="4151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3500"/>
            </a:lvl1pPr>
          </a:lstStyle>
          <a:p>
            <a:r>
              <a:t>Just as the living Father sent me and I live because of the Father, so the one who feeds on me will live because of me. This is the bread that came down from heaven. Your ancestors ate manna and died, but whoever feeds on this bread will live forever.”</a:t>
            </a:r>
          </a:p>
        </p:txBody>
      </p:sp>
      <p:sp>
        <p:nvSpPr>
          <p:cNvPr id="51" name="John 6; 53-58 NIV"/>
          <p:cNvSpPr txBox="1"/>
          <p:nvPr/>
        </p:nvSpPr>
        <p:spPr>
          <a:xfrm>
            <a:off x="4687894" y="5290470"/>
            <a:ext cx="3737854"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i="1"/>
            </a:lvl1pPr>
          </a:lstStyle>
          <a:p>
            <a:r>
              <a:t>John 6; 53-58 NIV</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Jesus stood and said in a loud voice, “Let anyone who is thirsty come to me and drink. Whoever believes in me, as Scripture has said, rivers of living water will flow from within them.”"/>
          <p:cNvSpPr txBox="1"/>
          <p:nvPr/>
        </p:nvSpPr>
        <p:spPr>
          <a:xfrm>
            <a:off x="827583" y="2221682"/>
            <a:ext cx="7845821" cy="279563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defRPr sz="3500"/>
            </a:lvl1pPr>
          </a:lstStyle>
          <a:p>
            <a:r>
              <a:rPr dirty="0"/>
              <a:t>Jesus stood and said in a loud voice, “Let anyone who is thirsty come to me and drink. Whoever believes in me, as Scripture has said, rivers of living water will flow from within them.”</a:t>
            </a:r>
          </a:p>
        </p:txBody>
      </p:sp>
      <p:sp>
        <p:nvSpPr>
          <p:cNvPr id="54" name="…and drink"/>
          <p:cNvSpPr txBox="1"/>
          <p:nvPr/>
        </p:nvSpPr>
        <p:spPr>
          <a:xfrm>
            <a:off x="827582" y="630039"/>
            <a:ext cx="5976665" cy="102592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r"/>
            <a:r>
              <a:rPr sz="6000" dirty="0"/>
              <a:t>…and drink</a:t>
            </a:r>
          </a:p>
        </p:txBody>
      </p:sp>
      <p:sp>
        <p:nvSpPr>
          <p:cNvPr id="55" name="John 7; 37b-38 NIV"/>
          <p:cNvSpPr txBox="1"/>
          <p:nvPr/>
        </p:nvSpPr>
        <p:spPr>
          <a:xfrm>
            <a:off x="4497394" y="5404770"/>
            <a:ext cx="3985064"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i="1"/>
            </a:lvl1pPr>
          </a:lstStyle>
          <a:p>
            <a:r>
              <a:t>John 7; 37b-38 NIV</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5FF"/>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5FF"/>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85</TotalTime>
  <Words>277</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White</vt:lpstr>
      <vt:lpstr>Mary’s Song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Mary’s Song</dc:title>
  <dc:creator>rebecca</dc:creator>
  <cp:lastModifiedBy>christophe mertens</cp:lastModifiedBy>
  <cp:revision>2</cp:revision>
  <dcterms:modified xsi:type="dcterms:W3CDTF">2017-12-17T21:31:11Z</dcterms:modified>
</cp:coreProperties>
</file>