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3CDB-CAC7-4188-8AB1-320C9E7DBDD9}" type="datetimeFigureOut">
              <a:rPr lang="en-GB" smtClean="0"/>
              <a:t>20/02/2016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1DDBC-AF17-46A2-B27E-679D4B854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3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483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5274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3" name="Shape 3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defRPr sz="6000"/>
            </a:lvl2pPr>
            <a:lvl3pPr marL="1183639" indent="-228600">
              <a:spcBef>
                <a:spcPts val="500"/>
              </a:spcBef>
              <a:defRPr sz="2000"/>
            </a:lvl3pPr>
            <a:lvl4pPr marL="1640839" indent="-228600">
              <a:spcBef>
                <a:spcPts val="400"/>
              </a:spcBef>
              <a:defRPr sz="1800"/>
            </a:lvl4pPr>
            <a:lvl5pPr marL="2098039" indent="-228600">
              <a:spcBef>
                <a:spcPts val="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006601" y="6388100"/>
            <a:ext cx="1130798" cy="1181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/>
          </a:lstStyle>
          <a:p>
            <a:pPr hangingPunct="0"/>
            <a:fld id="{86CB4B4D-7CA3-9044-876B-883B54F8677D}" type="slidenum"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pPr hangingPunct="0"/>
              <a:t>‹#›</a:t>
            </a:fld>
            <a:endParaRPr sz="6000" kern="0">
              <a:solidFill>
                <a:srgbClr val="FFFFFF"/>
              </a:solidFill>
              <a:uFill>
                <a:solidFill>
                  <a:srgbClr val="424242"/>
                </a:solidFill>
              </a:uFill>
              <a:latin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4483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 spd="med"/>
  <p:txStyles>
    <p:titleStyle>
      <a:lvl1pPr marL="40639" marR="40639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1pPr>
      <a:lvl2pPr marL="40639" marR="40639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2pPr>
      <a:lvl3pPr marL="40639" marR="40639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3pPr>
      <a:lvl4pPr marL="40639" marR="40639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4pPr>
      <a:lvl5pPr marL="40639" marR="40639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5pPr>
      <a:lvl6pPr marL="40639" marR="40639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6pPr>
      <a:lvl7pPr marL="40639" marR="40639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7pPr>
      <a:lvl8pPr marL="40639" marR="40639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8pPr>
      <a:lvl9pPr marL="40639" marR="40639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Tahoma"/>
          <a:ea typeface="Tahoma"/>
          <a:cs typeface="Tahoma"/>
          <a:sym typeface="Tahoma"/>
        </a:defRPr>
      </a:lvl9pPr>
    </p:titleStyle>
    <p:bodyStyle>
      <a:lvl1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1pPr>
      <a:lvl2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2pPr>
      <a:lvl3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3pPr>
      <a:lvl4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4pPr>
      <a:lvl5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5pPr>
      <a:lvl6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6pPr>
      <a:lvl7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7pPr>
      <a:lvl8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8pPr>
      <a:lvl9pPr marL="383540" marR="40639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 Blac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24242"/>
            </a:solidFill>
          </a:uFill>
          <a:latin typeface="+mn-lt"/>
          <a:ea typeface="+mn-ea"/>
          <a:cs typeface="+mn-cs"/>
          <a:sym typeface="Arial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30" name="Shape 30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31" name="Shape 31"/>
          <p:cNvSpPr/>
          <p:nvPr/>
        </p:nvSpPr>
        <p:spPr>
          <a:xfrm>
            <a:off x="2278851" y="323849"/>
            <a:ext cx="458629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Meditation</a:t>
            </a:r>
          </a:p>
        </p:txBody>
      </p:sp>
      <p:pic>
        <p:nvPicPr>
          <p:cNvPr id="32" name="IMG_19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0233" y="1456626"/>
            <a:ext cx="4843534" cy="5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94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74" name="Shape 74"/>
          <p:cNvSpPr/>
          <p:nvPr/>
        </p:nvSpPr>
        <p:spPr>
          <a:xfrm>
            <a:off x="1948638" y="285749"/>
            <a:ext cx="524672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Distractions</a:t>
            </a:r>
          </a:p>
        </p:txBody>
      </p:sp>
      <p:sp>
        <p:nvSpPr>
          <p:cNvPr id="75" name="Shape 75"/>
          <p:cNvSpPr/>
          <p:nvPr/>
        </p:nvSpPr>
        <p:spPr>
          <a:xfrm>
            <a:off x="209272" y="1478384"/>
            <a:ext cx="8263801" cy="418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see one of the ceiling lights is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broken again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endParaRPr sz="2000" kern="0" dirty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err="1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oooh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look, Brian’s had a haircut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endParaRPr lang="nl-BE" sz="20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did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remember to turn off the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cooker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before we came out?… </a:t>
            </a:r>
          </a:p>
        </p:txBody>
      </p:sp>
    </p:spTree>
    <p:extLst>
      <p:ext uri="{BB962C8B-B14F-4D97-AF65-F5344CB8AC3E}">
        <p14:creationId xmlns:p14="http://schemas.microsoft.com/office/powerpoint/2010/main" val="41531226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78" name="Shape 78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79" name="Shape 79"/>
          <p:cNvSpPr/>
          <p:nvPr/>
        </p:nvSpPr>
        <p:spPr>
          <a:xfrm>
            <a:off x="1911990" y="412749"/>
            <a:ext cx="532002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Concentrate</a:t>
            </a:r>
          </a:p>
        </p:txBody>
      </p:sp>
      <p:sp>
        <p:nvSpPr>
          <p:cNvPr id="80" name="Shape 80"/>
          <p:cNvSpPr/>
          <p:nvPr/>
        </p:nvSpPr>
        <p:spPr>
          <a:xfrm>
            <a:off x="846229" y="2175347"/>
            <a:ext cx="7398179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“O how I love your Law.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meditate on it all day long”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Ps 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119, 97 (NIV)</a:t>
            </a:r>
          </a:p>
        </p:txBody>
      </p:sp>
    </p:spTree>
    <p:extLst>
      <p:ext uri="{BB962C8B-B14F-4D97-AF65-F5344CB8AC3E}">
        <p14:creationId xmlns:p14="http://schemas.microsoft.com/office/powerpoint/2010/main" val="50374772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83" name="Shape 83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84" name="Shape 84"/>
          <p:cNvSpPr/>
          <p:nvPr/>
        </p:nvSpPr>
        <p:spPr>
          <a:xfrm>
            <a:off x="2150486" y="1155700"/>
            <a:ext cx="4843027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>
                <a:solidFill>
                  <a:srgbClr val="A6AAA9"/>
                </a:solidFill>
              </a:defRPr>
            </a:pPr>
            <a:r>
              <a:rPr sz="6000" kern="0">
                <a:solidFill>
                  <a:srgbClr val="A6AAA9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ATTITUDE</a:t>
            </a:r>
          </a:p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8842040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87" name="Shape 87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88" name="Shape 88"/>
          <p:cNvSpPr/>
          <p:nvPr/>
        </p:nvSpPr>
        <p:spPr>
          <a:xfrm>
            <a:off x="324747" y="174448"/>
            <a:ext cx="5903706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40639" marR="40639" defTabSz="457200" hangingPunct="0"/>
            <a:r>
              <a:rPr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</a:rPr>
              <a:t>seek Him in his temple</a:t>
            </a:r>
          </a:p>
        </p:txBody>
      </p:sp>
      <p:sp>
        <p:nvSpPr>
          <p:cNvPr id="89" name="Shape 89"/>
          <p:cNvSpPr/>
          <p:nvPr/>
        </p:nvSpPr>
        <p:spPr>
          <a:xfrm>
            <a:off x="6292572" y="742949"/>
            <a:ext cx="238140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Why?</a:t>
            </a:r>
          </a:p>
        </p:txBody>
      </p:sp>
      <p:sp>
        <p:nvSpPr>
          <p:cNvPr id="90" name="Shape 90"/>
          <p:cNvSpPr/>
          <p:nvPr/>
        </p:nvSpPr>
        <p:spPr>
          <a:xfrm>
            <a:off x="47266" y="2051001"/>
            <a:ext cx="8359981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For in the day of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trouble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he will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keep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me safe in his dwelling;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he will hide me in the shelter of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his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sacred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tent</a:t>
            </a:r>
            <a:r>
              <a:rPr lang="nl-BE"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set me high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upon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 rock.</a:t>
            </a:r>
          </a:p>
          <a:p>
            <a:pPr marL="40639" marR="40639" defTabSz="457200" hangingPunct="0"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Ps </a:t>
            </a:r>
            <a:r>
              <a:rPr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</a:t>
            </a:r>
            <a:r>
              <a:rPr lang="nl-BE"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7</a:t>
            </a:r>
            <a:r>
              <a:rPr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, 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5 (NIV)</a:t>
            </a:r>
          </a:p>
        </p:txBody>
      </p:sp>
    </p:spTree>
    <p:extLst>
      <p:ext uri="{BB962C8B-B14F-4D97-AF65-F5344CB8AC3E}">
        <p14:creationId xmlns:p14="http://schemas.microsoft.com/office/powerpoint/2010/main" val="403170705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 advAuto="0"/>
      <p:bldP spid="89" grpId="0" animBg="1" advAuto="0"/>
      <p:bldP spid="9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93" name="Shape 93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94" name="Shape 94"/>
          <p:cNvSpPr/>
          <p:nvPr/>
        </p:nvSpPr>
        <p:spPr>
          <a:xfrm>
            <a:off x="1278072" y="569245"/>
            <a:ext cx="6606296" cy="571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So do not worry, saying,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“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What shall we eat?” or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“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What shall we drink?” or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“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What shall we wear?”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For 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pagans run after all </a:t>
            </a: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these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things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, and your heavenly Father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knows 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that you need them.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But 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seek first his kingdom and his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righteousness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, and all these things </a:t>
            </a:r>
            <a:endParaRPr lang="nl-BE" sz="32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32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will </a:t>
            </a:r>
            <a:r>
              <a:rPr sz="32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 given to you as well.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Matt 6, 31-33 (NIV)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25169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97" name="Shape 97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98" name="Shape 98"/>
          <p:cNvSpPr/>
          <p:nvPr/>
        </p:nvSpPr>
        <p:spPr>
          <a:xfrm>
            <a:off x="56872" y="-95251"/>
            <a:ext cx="293244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When?</a:t>
            </a:r>
          </a:p>
        </p:txBody>
      </p:sp>
      <p:sp>
        <p:nvSpPr>
          <p:cNvPr id="99" name="Shape 99"/>
          <p:cNvSpPr/>
          <p:nvPr/>
        </p:nvSpPr>
        <p:spPr>
          <a:xfrm>
            <a:off x="6737072" y="4883149"/>
            <a:ext cx="225713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Now!</a:t>
            </a:r>
          </a:p>
        </p:txBody>
      </p:sp>
      <p:sp>
        <p:nvSpPr>
          <p:cNvPr id="100" name="Shape 100"/>
          <p:cNvSpPr/>
          <p:nvPr/>
        </p:nvSpPr>
        <p:spPr>
          <a:xfrm>
            <a:off x="444219" y="2164507"/>
            <a:ext cx="630813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Seek the Lord while He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may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 found 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Is 55,6 (NIV)</a:t>
            </a:r>
          </a:p>
        </p:txBody>
      </p:sp>
    </p:spTree>
    <p:extLst>
      <p:ext uri="{BB962C8B-B14F-4D97-AF65-F5344CB8AC3E}">
        <p14:creationId xmlns:p14="http://schemas.microsoft.com/office/powerpoint/2010/main" val="198375710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  <p:bldP spid="99" grpId="0" animBg="1" advAuto="0"/>
      <p:bldP spid="10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103" name="Shape 103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104" name="Shape 104"/>
          <p:cNvSpPr/>
          <p:nvPr/>
        </p:nvSpPr>
        <p:spPr>
          <a:xfrm>
            <a:off x="412472" y="120649"/>
            <a:ext cx="246884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How?</a:t>
            </a:r>
          </a:p>
        </p:txBody>
      </p:sp>
      <p:sp>
        <p:nvSpPr>
          <p:cNvPr id="105" name="Shape 105"/>
          <p:cNvSpPr/>
          <p:nvPr/>
        </p:nvSpPr>
        <p:spPr>
          <a:xfrm>
            <a:off x="331742" y="1046534"/>
            <a:ext cx="8776762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All Scripture is God-breathed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is useful for teaching,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rebuking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, correcting and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training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in righteousness, 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so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that the servant of God may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thoroughly equipped for every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good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work. </a:t>
            </a:r>
          </a:p>
          <a:p>
            <a:pPr marL="40639" marR="40639" defTabSz="457200" hangingPunct="0"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 Tim 3, 16-17</a:t>
            </a:r>
          </a:p>
        </p:txBody>
      </p:sp>
    </p:spTree>
    <p:extLst>
      <p:ext uri="{BB962C8B-B14F-4D97-AF65-F5344CB8AC3E}">
        <p14:creationId xmlns:p14="http://schemas.microsoft.com/office/powerpoint/2010/main" val="415436323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108" name="Shape 108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109" name="Shape 109"/>
          <p:cNvSpPr/>
          <p:nvPr/>
        </p:nvSpPr>
        <p:spPr>
          <a:xfrm>
            <a:off x="2023424" y="666749"/>
            <a:ext cx="5097151" cy="334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>
                <a:solidFill>
                  <a:srgbClr val="A6AAA9"/>
                </a:solidFill>
              </a:defRPr>
            </a:pPr>
            <a:r>
              <a:rPr sz="6000" kern="0">
                <a:solidFill>
                  <a:srgbClr val="A6AAA9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ATTITUDE</a:t>
            </a:r>
          </a:p>
          <a:p>
            <a:pPr marL="40639" marR="40639" defTabSz="457200" hangingPunct="0">
              <a:defRPr>
                <a:solidFill>
                  <a:srgbClr val="A6AAA9"/>
                </a:solidFill>
              </a:defRPr>
            </a:pPr>
            <a:r>
              <a:rPr sz="6000" kern="0">
                <a:solidFill>
                  <a:srgbClr val="A6AAA9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APPROACH</a:t>
            </a:r>
          </a:p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14241791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112" name="Shape 112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113" name="Shape 113"/>
          <p:cNvSpPr/>
          <p:nvPr/>
        </p:nvSpPr>
        <p:spPr>
          <a:xfrm>
            <a:off x="953583" y="534888"/>
            <a:ext cx="7077579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remain confident of this: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I will see the goodness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lang="nl-BE"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of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Lord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in the land of the living.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Wait for the Lord;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be strong and take heart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and wait for the Lord.</a:t>
            </a:r>
          </a:p>
          <a:p>
            <a:pPr marL="40639" marR="40639" defTabSz="457200" hangingPunct="0"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Ps 27, 13-14 (NIV)</a:t>
            </a:r>
          </a:p>
        </p:txBody>
      </p:sp>
    </p:spTree>
    <p:extLst>
      <p:ext uri="{BB962C8B-B14F-4D97-AF65-F5344CB8AC3E}">
        <p14:creationId xmlns:p14="http://schemas.microsoft.com/office/powerpoint/2010/main" val="28208487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36" name="Shape 36"/>
          <p:cNvSpPr/>
          <p:nvPr/>
        </p:nvSpPr>
        <p:spPr>
          <a:xfrm>
            <a:off x="1848551" y="425449"/>
            <a:ext cx="544689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Psalm 27, v4</a:t>
            </a:r>
          </a:p>
        </p:txBody>
      </p:sp>
      <p:sp>
        <p:nvSpPr>
          <p:cNvPr id="37" name="Shape 37"/>
          <p:cNvSpPr/>
          <p:nvPr/>
        </p:nvSpPr>
        <p:spPr>
          <a:xfrm>
            <a:off x="236071" y="1706612"/>
            <a:ext cx="8584401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4 One thing I ask from the Lord,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this only do I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seek:</a:t>
            </a:r>
            <a:r>
              <a:rPr lang="nl-BE"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that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may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dwell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in the house of the Lord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all the days of my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life,</a:t>
            </a:r>
            <a:r>
              <a:rPr lang="nl-BE"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to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gaze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on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beauty of the Lord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and to seek him in his temple.</a:t>
            </a:r>
          </a:p>
        </p:txBody>
      </p:sp>
    </p:spTree>
    <p:extLst>
      <p:ext uri="{BB962C8B-B14F-4D97-AF65-F5344CB8AC3E}">
        <p14:creationId xmlns:p14="http://schemas.microsoft.com/office/powerpoint/2010/main" val="2629456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40" name="Shape 40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41" name="Shape 41"/>
          <p:cNvSpPr/>
          <p:nvPr/>
        </p:nvSpPr>
        <p:spPr>
          <a:xfrm>
            <a:off x="2144068" y="339548"/>
            <a:ext cx="4855864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40639" marR="40639" defTabSz="457200" hangingPunct="0"/>
            <a:r>
              <a:rPr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</a:rPr>
              <a:t>Dwell in His house</a:t>
            </a:r>
          </a:p>
        </p:txBody>
      </p:sp>
      <p:sp>
        <p:nvSpPr>
          <p:cNvPr id="42" name="Shape 42"/>
          <p:cNvSpPr/>
          <p:nvPr/>
        </p:nvSpPr>
        <p:spPr>
          <a:xfrm>
            <a:off x="54991" y="1484784"/>
            <a:ext cx="9053513" cy="467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1 Whoever dwells in the shelter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of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Most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High</a:t>
            </a:r>
            <a:r>
              <a:rPr lang="nl-BE"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will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rest in the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shadow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of the Almighty.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 I will say of the Lord,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‘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He is my refuge and my fortress,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  my God, in whom I trust.’</a:t>
            </a:r>
          </a:p>
          <a:p>
            <a:pPr marL="40639" marR="40639" algn="r" defTabSz="457200" hangingPunct="0">
              <a:defRPr sz="2700">
                <a:latin typeface="+mn-lt"/>
                <a:ea typeface="+mn-ea"/>
                <a:cs typeface="+mn-cs"/>
                <a:sym typeface="Arial"/>
              </a:defRPr>
            </a:pPr>
            <a:r>
              <a:rPr sz="27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Psalm 91, </a:t>
            </a:r>
            <a:r>
              <a:rPr sz="2700" kern="0" dirty="0" err="1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vv</a:t>
            </a:r>
            <a:r>
              <a:rPr sz="27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1-2</a:t>
            </a:r>
          </a:p>
        </p:txBody>
      </p:sp>
    </p:spTree>
    <p:extLst>
      <p:ext uri="{BB962C8B-B14F-4D97-AF65-F5344CB8AC3E}">
        <p14:creationId xmlns:p14="http://schemas.microsoft.com/office/powerpoint/2010/main" val="203339171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45" name="Shape 45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46" name="Shape 46"/>
          <p:cNvSpPr/>
          <p:nvPr/>
        </p:nvSpPr>
        <p:spPr>
          <a:xfrm>
            <a:off x="1307747" y="428448"/>
            <a:ext cx="6528506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40639" marR="40639" defTabSz="457200" hangingPunct="0"/>
            <a:r>
              <a:rPr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</a:rPr>
              <a:t>“dwell” in New Testament</a:t>
            </a:r>
          </a:p>
        </p:txBody>
      </p:sp>
      <p:sp>
        <p:nvSpPr>
          <p:cNvPr id="47" name="Shape 47"/>
          <p:cNvSpPr/>
          <p:nvPr/>
        </p:nvSpPr>
        <p:spPr>
          <a:xfrm>
            <a:off x="107504" y="1403672"/>
            <a:ext cx="8840882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God will dwell in us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Here I am! I stand at the door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knock. If anyone hears my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voice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opens the door, I will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come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in and eat with that person,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they with me. </a:t>
            </a:r>
            <a:r>
              <a:rPr sz="29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Rev 3, 20 (NIV)</a:t>
            </a:r>
          </a:p>
        </p:txBody>
      </p:sp>
    </p:spTree>
    <p:extLst>
      <p:ext uri="{BB962C8B-B14F-4D97-AF65-F5344CB8AC3E}">
        <p14:creationId xmlns:p14="http://schemas.microsoft.com/office/powerpoint/2010/main" val="313129974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50" name="Shape 50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51" name="Shape 51"/>
          <p:cNvSpPr/>
          <p:nvPr/>
        </p:nvSpPr>
        <p:spPr>
          <a:xfrm>
            <a:off x="555561" y="364948"/>
            <a:ext cx="8032878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40639" marR="40639" defTabSz="457200" hangingPunct="0"/>
            <a:r>
              <a:rPr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</a:rPr>
              <a:t>God wants to live in our hearts </a:t>
            </a:r>
          </a:p>
        </p:txBody>
      </p:sp>
      <p:sp>
        <p:nvSpPr>
          <p:cNvPr id="52" name="Shape 52"/>
          <p:cNvSpPr/>
          <p:nvPr/>
        </p:nvSpPr>
        <p:spPr>
          <a:xfrm>
            <a:off x="234672" y="1586310"/>
            <a:ext cx="85844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…and to know this love that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surpasses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knowledge – that you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may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 filled to the measure of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all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fullness of God. </a:t>
            </a:r>
            <a:r>
              <a:rPr sz="2500" kern="0" dirty="0" err="1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Eph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3, 19 (NIV)</a:t>
            </a:r>
          </a:p>
        </p:txBody>
      </p:sp>
    </p:spTree>
    <p:extLst>
      <p:ext uri="{BB962C8B-B14F-4D97-AF65-F5344CB8AC3E}">
        <p14:creationId xmlns:p14="http://schemas.microsoft.com/office/powerpoint/2010/main" val="12540644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56" name="Shape 56"/>
          <p:cNvSpPr/>
          <p:nvPr/>
        </p:nvSpPr>
        <p:spPr>
          <a:xfrm>
            <a:off x="1125247" y="298449"/>
            <a:ext cx="689350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 holy structure</a:t>
            </a:r>
          </a:p>
        </p:txBody>
      </p:sp>
      <p:sp>
        <p:nvSpPr>
          <p:cNvPr id="57" name="Shape 57"/>
          <p:cNvSpPr/>
          <p:nvPr/>
        </p:nvSpPr>
        <p:spPr>
          <a:xfrm>
            <a:off x="66865" y="1387253"/>
            <a:ext cx="9257663" cy="464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21 In him the whole building is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joined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together and rises to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become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 holy temple in the Lord.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22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And in him you too are being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built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together to become a dwelling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in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which God lives by his Spirit. 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2500" kern="0" dirty="0" err="1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Eph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2, </a:t>
            </a:r>
            <a:r>
              <a:rPr sz="2500" kern="0" dirty="0" err="1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vv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21-22 (NIV)</a:t>
            </a:r>
          </a:p>
        </p:txBody>
      </p:sp>
    </p:spTree>
    <p:extLst>
      <p:ext uri="{BB962C8B-B14F-4D97-AF65-F5344CB8AC3E}">
        <p14:creationId xmlns:p14="http://schemas.microsoft.com/office/powerpoint/2010/main" val="123480518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60" name="Shape 60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61" name="Shape 61"/>
          <p:cNvSpPr/>
          <p:nvPr/>
        </p:nvSpPr>
        <p:spPr>
          <a:xfrm>
            <a:off x="2361823" y="2838449"/>
            <a:ext cx="442035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/>
            <a:r>
              <a:rPr sz="6000"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latin typeface="Arial Black"/>
                <a:sym typeface="Arial Black"/>
              </a:rPr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36646722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64" name="Shape 64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65" name="Shape 65"/>
          <p:cNvSpPr/>
          <p:nvPr/>
        </p:nvSpPr>
        <p:spPr>
          <a:xfrm>
            <a:off x="1730373" y="326848"/>
            <a:ext cx="5683254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40639" marR="40639" defTabSz="457200" hangingPunct="0"/>
            <a:r>
              <a:rPr ker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</a:rPr>
              <a:t>gaze upon His beauty</a:t>
            </a:r>
          </a:p>
        </p:txBody>
      </p:sp>
      <p:sp>
        <p:nvSpPr>
          <p:cNvPr id="66" name="Shape 66"/>
          <p:cNvSpPr/>
          <p:nvPr/>
        </p:nvSpPr>
        <p:spPr>
          <a:xfrm>
            <a:off x="237719" y="1963961"/>
            <a:ext cx="8776762" cy="356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Turn your eyes upon Jesus,</a:t>
            </a:r>
          </a:p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Look full in His wonderful face,</a:t>
            </a:r>
          </a:p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And the things of Earth will grow </a:t>
            </a:r>
            <a:endParaRPr lang="nl-BE" sz="4500" i="1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strangely </a:t>
            </a: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dim</a:t>
            </a:r>
          </a:p>
          <a:p>
            <a:pPr marL="40639" marR="40639" defTabSz="457200" hangingPunct="0">
              <a:defRPr sz="4500" i="1">
                <a:latin typeface="+mn-lt"/>
                <a:ea typeface="+mn-ea"/>
                <a:cs typeface="+mn-cs"/>
                <a:sym typeface="Arial"/>
              </a:defRPr>
            </a:pPr>
            <a:r>
              <a:rPr sz="4500" i="1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In the light of His glory and grace.</a:t>
            </a:r>
          </a:p>
        </p:txBody>
      </p:sp>
    </p:spTree>
    <p:extLst>
      <p:ext uri="{BB962C8B-B14F-4D97-AF65-F5344CB8AC3E}">
        <p14:creationId xmlns:p14="http://schemas.microsoft.com/office/powerpoint/2010/main" val="67702046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381750"/>
            <a:ext cx="581025" cy="401638"/>
          </a:xfrm>
          <a:prstGeom prst="rect">
            <a:avLst/>
          </a:prstGeom>
        </p:spPr>
      </p:pic>
      <p:sp>
        <p:nvSpPr>
          <p:cNvPr id="69" name="Shape 69"/>
          <p:cNvSpPr/>
          <p:nvPr/>
        </p:nvSpPr>
        <p:spPr>
          <a:xfrm>
            <a:off x="8278812" y="6375400"/>
            <a:ext cx="7747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199" marR="39199">
              <a:spcBef>
                <a:spcPts val="1100"/>
              </a:spcBef>
              <a:buClr>
                <a:srgbClr val="000000"/>
              </a:buClr>
              <a:buFont typeface="Times New Roman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  <a:defRPr sz="18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defTabSz="457200" hangingPunct="0"/>
            <a:r>
              <a:rPr kern="0">
                <a:solidFill>
                  <a:srgbClr val="FFFFFF"/>
                </a:solidFill>
              </a:rPr>
              <a:t>ICEL</a:t>
            </a:r>
          </a:p>
        </p:txBody>
      </p:sp>
      <p:sp>
        <p:nvSpPr>
          <p:cNvPr id="70" name="Shape 70"/>
          <p:cNvSpPr/>
          <p:nvPr/>
        </p:nvSpPr>
        <p:spPr>
          <a:xfrm>
            <a:off x="-15800" y="1228849"/>
            <a:ext cx="8872942" cy="325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…at his sacred tent I will sacrifice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with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shouts of joy;</a:t>
            </a: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  </a:t>
            </a: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 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I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will sing and make music to </a:t>
            </a:r>
            <a:endParaRPr lang="nl-BE" sz="4500" kern="0" dirty="0" smtClean="0">
              <a:solidFill>
                <a:srgbClr val="FFFFFF"/>
              </a:solidFill>
              <a:uFill>
                <a:solidFill>
                  <a:srgbClr val="424242"/>
                </a:solidFill>
              </a:uFill>
              <a:sym typeface="Arial"/>
            </a:endParaRPr>
          </a:p>
          <a:p>
            <a:pPr marL="40639" marR="40639" defTabSz="457200" hangingPunct="0">
              <a:defRPr sz="4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4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the </a:t>
            </a:r>
            <a:r>
              <a:rPr sz="4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Lord.</a:t>
            </a:r>
          </a:p>
          <a:p>
            <a:pPr marL="40639" marR="40639" defTabSz="457200" hangingPunct="0">
              <a:defRPr sz="2500">
                <a:latin typeface="+mn-lt"/>
                <a:ea typeface="+mn-ea"/>
                <a:cs typeface="+mn-cs"/>
                <a:sym typeface="Arial"/>
              </a:defRPr>
            </a:pPr>
            <a:r>
              <a:rPr lang="nl-BE"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	</a:t>
            </a:r>
            <a:r>
              <a:rPr sz="2500" kern="0" dirty="0" smtClean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Psalm </a:t>
            </a:r>
            <a:r>
              <a:rPr sz="2500" kern="0" dirty="0">
                <a:solidFill>
                  <a:srgbClr val="FFFFFF"/>
                </a:solidFill>
                <a:uFill>
                  <a:solidFill>
                    <a:srgbClr val="424242"/>
                  </a:solidFill>
                </a:uFill>
                <a:sym typeface="Arial"/>
              </a:rPr>
              <a:t>27, 6b (NIV)</a:t>
            </a:r>
          </a:p>
        </p:txBody>
      </p:sp>
    </p:spTree>
    <p:extLst>
      <p:ext uri="{BB962C8B-B14F-4D97-AF65-F5344CB8AC3E}">
        <p14:creationId xmlns:p14="http://schemas.microsoft.com/office/powerpoint/2010/main" val="273922923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Black"/>
        <a:ea typeface="Arial Black"/>
        <a:cs typeface="Arial Black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424242"/>
              </a:solidFill>
            </a:uFill>
            <a:latin typeface="+mj-lt"/>
            <a:ea typeface="+mj-ea"/>
            <a:cs typeface="+mj-cs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424242"/>
              </a:solidFill>
            </a:uFill>
            <a:latin typeface="+mj-lt"/>
            <a:ea typeface="+mj-ea"/>
            <a:cs typeface="+mj-cs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</Template>
  <TotalTime>1520</TotalTime>
  <Words>329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6</cp:revision>
  <dcterms:created xsi:type="dcterms:W3CDTF">2016-02-20T11:17:51Z</dcterms:created>
  <dcterms:modified xsi:type="dcterms:W3CDTF">2016-02-21T12:38:21Z</dcterms:modified>
</cp:coreProperties>
</file>