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2"/>
  </p:notesMasterIdLst>
  <p:sldIdLst>
    <p:sldId id="29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321" r:id="rId29"/>
    <p:sldId id="322" r:id="rId30"/>
    <p:sldId id="323" r:id="rId31"/>
    <p:sldId id="283" r:id="rId32"/>
    <p:sldId id="317" r:id="rId33"/>
    <p:sldId id="318" r:id="rId34"/>
    <p:sldId id="319" r:id="rId35"/>
    <p:sldId id="320" r:id="rId36"/>
    <p:sldId id="284" r:id="rId37"/>
    <p:sldId id="302" r:id="rId38"/>
    <p:sldId id="303" r:id="rId39"/>
    <p:sldId id="304" r:id="rId40"/>
    <p:sldId id="305" r:id="rId41"/>
    <p:sldId id="306" r:id="rId42"/>
    <p:sldId id="307" r:id="rId43"/>
    <p:sldId id="325" r:id="rId44"/>
    <p:sldId id="327" r:id="rId45"/>
    <p:sldId id="326" r:id="rId46"/>
    <p:sldId id="308" r:id="rId47"/>
    <p:sldId id="309" r:id="rId48"/>
    <p:sldId id="310" r:id="rId49"/>
    <p:sldId id="311" r:id="rId50"/>
    <p:sldId id="312" r:id="rId51"/>
    <p:sldId id="313" r:id="rId52"/>
    <p:sldId id="314" r:id="rId53"/>
    <p:sldId id="315" r:id="rId54"/>
    <p:sldId id="316" r:id="rId55"/>
    <p:sldId id="285" r:id="rId56"/>
    <p:sldId id="286" r:id="rId57"/>
    <p:sldId id="287" r:id="rId58"/>
    <p:sldId id="288" r:id="rId59"/>
    <p:sldId id="289" r:id="rId60"/>
    <p:sldId id="290" r:id="rId61"/>
    <p:sldId id="291" r:id="rId62"/>
    <p:sldId id="300" r:id="rId63"/>
    <p:sldId id="301" r:id="rId64"/>
    <p:sldId id="292" r:id="rId65"/>
    <p:sldId id="293" r:id="rId66"/>
    <p:sldId id="294" r:id="rId67"/>
    <p:sldId id="295" r:id="rId68"/>
    <p:sldId id="296" r:id="rId69"/>
    <p:sldId id="297" r:id="rId70"/>
    <p:sldId id="29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5E6B9-8BD4-4D0E-BA3A-F4C786D63CEE}" type="datetimeFigureOut">
              <a:rPr lang="en-GB" smtClean="0"/>
              <a:t>17/01/2016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6BB2C6-621B-456B-9ED1-BE63A0BCF905}" type="slidenum">
              <a:rPr lang="en-GB" smtClean="0"/>
              <a:t>‹#›</a:t>
            </a:fld>
            <a:endParaRPr lang="en-GB"/>
          </a:p>
        </p:txBody>
      </p:sp>
    </p:spTree>
    <p:extLst>
      <p:ext uri="{BB962C8B-B14F-4D97-AF65-F5344CB8AC3E}">
        <p14:creationId xmlns:p14="http://schemas.microsoft.com/office/powerpoint/2010/main" val="182527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37931725" indent="-37474525">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40910EA5-D26A-4BCB-9874-B7EFC3351D6F}" type="slidenum">
              <a:rPr lang="en-US" altLang="en-US">
                <a:latin typeface="Arial" charset="0"/>
                <a:ea typeface="ＭＳ Ｐゴシック" pitchFamily="34" charset="-128"/>
                <a:cs typeface="Arial" charset="0"/>
              </a:rPr>
              <a:pPr fontAlgn="base">
                <a:spcBef>
                  <a:spcPct val="0"/>
                </a:spcBef>
                <a:spcAft>
                  <a:spcPct val="0"/>
                </a:spcAft>
              </a:pPr>
              <a:t>1</a:t>
            </a:fld>
            <a:endParaRPr lang="en-US" altLang="en-US">
              <a:latin typeface="Arial" charset="0"/>
              <a:ea typeface="ＭＳ Ｐゴシック" pitchFamily="34" charset="-128"/>
              <a:cs typeface="Arial" charset="0"/>
            </a:endParaRPr>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37931725" indent="-37474525">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r"/>
            <a:fld id="{87BD735E-CC67-4E79-A041-A881CCC26EA0}" type="slidenum">
              <a:rPr lang="en-US" altLang="en-US" sz="1200">
                <a:latin typeface="Calibri" pitchFamily="34" charset="0"/>
                <a:ea typeface="ＭＳ Ｐゴシック" pitchFamily="34" charset="-128"/>
              </a:rPr>
              <a:pPr algn="r"/>
              <a:t>1</a:t>
            </a:fld>
            <a:endParaRPr lang="en-US" altLang="en-US" sz="1200">
              <a:latin typeface="Calibri" pitchFamily="34" charset="0"/>
              <a:ea typeface="ＭＳ Ｐゴシック" pitchFamily="34" charset="-128"/>
            </a:endParaRPr>
          </a:p>
        </p:txBody>
      </p:sp>
      <p:sp>
        <p:nvSpPr>
          <p:cNvPr id="65540"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dirty="0" smtClean="0">
              <a:latin typeface="Arial" charset="0"/>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37931725" indent="-37474525">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fontAlgn="base">
              <a:spcBef>
                <a:spcPct val="0"/>
              </a:spcBef>
              <a:spcAft>
                <a:spcPct val="0"/>
              </a:spcAft>
            </a:pPr>
            <a:fld id="{DA51E7F0-646C-4158-8821-77D15BCADE93}" type="slidenum">
              <a:rPr lang="en-US" altLang="en-US">
                <a:solidFill>
                  <a:prstClr val="black"/>
                </a:solidFill>
                <a:latin typeface="Arial" charset="0"/>
                <a:ea typeface="ＭＳ Ｐゴシック" pitchFamily="34" charset="-128"/>
                <a:cs typeface="Arial" charset="0"/>
              </a:rPr>
              <a:pPr fontAlgn="base">
                <a:spcBef>
                  <a:spcPct val="0"/>
                </a:spcBef>
                <a:spcAft>
                  <a:spcPct val="0"/>
                </a:spcAft>
              </a:pPr>
              <a:t>61</a:t>
            </a:fld>
            <a:endParaRPr lang="en-US" altLang="en-US">
              <a:solidFill>
                <a:prstClr val="black"/>
              </a:solidFill>
              <a:latin typeface="Arial" charset="0"/>
              <a:ea typeface="ＭＳ Ｐゴシック" pitchFamily="34" charset="-128"/>
              <a:cs typeface="Arial" charset="0"/>
            </a:endParaRPr>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Times New Roman" pitchFamily="18" charset="0"/>
              </a:defRPr>
            </a:lvl1pPr>
            <a:lvl2pPr marL="37931725" indent="-37474525">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algn="r"/>
            <a:fld id="{68E3ACC1-6559-45CD-BEAA-CAAD845E1D03}" type="slidenum">
              <a:rPr lang="en-US" altLang="en-US" sz="1200">
                <a:solidFill>
                  <a:prstClr val="black"/>
                </a:solidFill>
                <a:latin typeface="Calibri" pitchFamily="34" charset="0"/>
                <a:ea typeface="ＭＳ Ｐゴシック" pitchFamily="34" charset="-128"/>
              </a:rPr>
              <a:pPr algn="r"/>
              <a:t>61</a:t>
            </a:fld>
            <a:endParaRPr lang="en-US" altLang="en-US" sz="1200">
              <a:solidFill>
                <a:prstClr val="black"/>
              </a:solidFill>
              <a:latin typeface="Calibri" pitchFamily="34" charset="0"/>
              <a:ea typeface="ＭＳ Ｐゴシック" pitchFamily="34" charset="-128"/>
            </a:endParaRPr>
          </a:p>
        </p:txBody>
      </p:sp>
      <p:sp>
        <p:nvSpPr>
          <p:cNvPr id="6656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en-US" smtClean="0">
              <a:latin typeface="Arial" charset="0"/>
            </a:endParaRPr>
          </a:p>
        </p:txBody>
      </p:sp>
    </p:spTree>
    <p:extLst>
      <p:ext uri="{BB962C8B-B14F-4D97-AF65-F5344CB8AC3E}">
        <p14:creationId xmlns:p14="http://schemas.microsoft.com/office/powerpoint/2010/main" val="168169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143000"/>
            <a:ext cx="7772400" cy="11430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bwMode="auto">
          <a:xfrm>
            <a:off x="1447800" y="3124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defRPr/>
            </a:lvl1pPr>
          </a:lstStyle>
          <a:p>
            <a:r>
              <a:rPr lang="en-US" smtClean="0"/>
              <a:t>Click to edit Master subtitle style</a:t>
            </a:r>
            <a:endParaRPr lang="en-US"/>
          </a:p>
        </p:txBody>
      </p:sp>
    </p:spTree>
    <p:extLst>
      <p:ext uri="{BB962C8B-B14F-4D97-AF65-F5344CB8AC3E}">
        <p14:creationId xmlns:p14="http://schemas.microsoft.com/office/powerpoint/2010/main" val="252012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89268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179751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59941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Blank">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9168532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sz="2800" b="1">
                <a:latin typeface="Arial" pitchFamily="34" charset="0"/>
                <a:cs typeface="Arial" pitchFamily="34" charset="0"/>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Tree>
    <p:extLst>
      <p:ext uri="{BB962C8B-B14F-4D97-AF65-F5344CB8AC3E}">
        <p14:creationId xmlns:p14="http://schemas.microsoft.com/office/powerpoint/2010/main" val="271690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4197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44280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extLst>
      <p:ext uri="{BB962C8B-B14F-4D97-AF65-F5344CB8AC3E}">
        <p14:creationId xmlns:p14="http://schemas.microsoft.com/office/powerpoint/2010/main" val="38355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Tree>
    <p:extLst>
      <p:ext uri="{BB962C8B-B14F-4D97-AF65-F5344CB8AC3E}">
        <p14:creationId xmlns:p14="http://schemas.microsoft.com/office/powerpoint/2010/main" val="193617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47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92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11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26" name="Picture 2" descr="vogel"/>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740650" y="6381750"/>
            <a:ext cx="5810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8278813" y="6375400"/>
            <a:ext cx="757237" cy="366713"/>
          </a:xfrm>
          <a:prstGeom prst="rect">
            <a:avLst/>
          </a:prstGeom>
          <a:noFill/>
          <a:ln>
            <a:noFill/>
          </a:ln>
          <a:effectLst/>
          <a:extLst/>
        </p:spPr>
        <p:txBody>
          <a:bodyPr>
            <a:spAutoFit/>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fontAlgn="auto">
              <a:spcBef>
                <a:spcPct val="50000"/>
              </a:spcBef>
              <a:spcAft>
                <a:spcPts val="0"/>
              </a:spcAft>
              <a:defRPr/>
            </a:pPr>
            <a:r>
              <a:rPr lang="en-GB" sz="1800" b="1" smtClean="0">
                <a:solidFill>
                  <a:srgbClr val="FFFFFF"/>
                </a:solidFill>
                <a:latin typeface="Arial" charset="0"/>
                <a:cs typeface="+mn-cs"/>
              </a:rPr>
              <a:t>ICEL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mj-lt"/>
          <a:ea typeface="+mj-ea"/>
          <a:cs typeface="+mj-cs"/>
        </a:defRPr>
      </a:lvl1pPr>
      <a:lvl2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2pPr>
      <a:lvl3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3pPr>
      <a:lvl4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4pPr>
      <a:lvl5pPr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5pPr>
      <a:lvl6pPr marL="4572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6pPr>
      <a:lvl7pPr marL="9144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7pPr>
      <a:lvl8pPr marL="13716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8pPr>
      <a:lvl9pPr marL="1828800" algn="ctr" rtl="0" eaLnBrk="1" fontAlgn="base" hangingPunct="1">
        <a:spcBef>
          <a:spcPct val="0"/>
        </a:spcBef>
        <a:spcAft>
          <a:spcPct val="0"/>
        </a:spcAft>
        <a:defRPr kumimoji="1" sz="4800">
          <a:solidFill>
            <a:srgbClr val="FFFFFF"/>
          </a:solidFill>
          <a:effectLst>
            <a:outerShdw blurRad="38100" dist="38100" dir="2700000" algn="tl">
              <a:srgbClr val="578963"/>
            </a:outerShdw>
          </a:effectLst>
          <a:latin typeface="Tahoma" pitchFamily="34" charset="0"/>
        </a:defRPr>
      </a:lvl9pPr>
    </p:titleStyle>
    <p:bodyStyle>
      <a:lvl1pPr marL="342900" indent="-342900" algn="l" rtl="0" eaLnBrk="1" fontAlgn="base" hangingPunct="1">
        <a:spcBef>
          <a:spcPct val="20000"/>
        </a:spcBef>
        <a:spcAft>
          <a:spcPct val="0"/>
        </a:spcAft>
        <a:buClr>
          <a:srgbClr val="FFCC66"/>
        </a:buClr>
        <a:buFont typeface="Webdings" charset="2"/>
        <a:defRPr kumimoji="1" sz="2800">
          <a:solidFill>
            <a:srgbClr val="FFFFFF"/>
          </a:solidFill>
          <a:effectLst>
            <a:outerShdw blurRad="38100" dist="38100" dir="2700000" algn="tl">
              <a:srgbClr val="578963"/>
            </a:outerShdw>
          </a:effectLst>
          <a:latin typeface="+mn-lt"/>
          <a:ea typeface="+mn-ea"/>
          <a:cs typeface="+mn-cs"/>
        </a:defRPr>
      </a:lvl1pPr>
      <a:lvl2pPr marL="742950" indent="-285750" algn="l" rtl="0" eaLnBrk="1" fontAlgn="base" hangingPunct="1">
        <a:spcBef>
          <a:spcPct val="20000"/>
        </a:spcBef>
        <a:spcAft>
          <a:spcPct val="0"/>
        </a:spcAft>
        <a:buClr>
          <a:srgbClr val="FFCC66"/>
        </a:buClr>
        <a:buFont typeface="Webdings" charset="2"/>
        <a:defRPr kumimoji="1" sz="2400">
          <a:solidFill>
            <a:srgbClr val="FFFFFF"/>
          </a:solidFill>
          <a:effectLst>
            <a:outerShdw blurRad="38100" dist="38100" dir="2700000" algn="tl">
              <a:srgbClr val="578963"/>
            </a:outerShdw>
          </a:effectLst>
          <a:latin typeface="+mn-lt"/>
        </a:defRPr>
      </a:lvl2pPr>
      <a:lvl3pPr marL="1143000" indent="-228600" algn="l" rtl="0" eaLnBrk="1" fontAlgn="base" hangingPunct="1">
        <a:spcBef>
          <a:spcPct val="20000"/>
        </a:spcBef>
        <a:spcAft>
          <a:spcPct val="0"/>
        </a:spcAft>
        <a:buClr>
          <a:srgbClr val="FFCC66"/>
        </a:buClr>
        <a:buFont typeface="Webdings" charset="2"/>
        <a:defRPr kumimoji="1" sz="2000">
          <a:solidFill>
            <a:srgbClr val="FFFFFF"/>
          </a:solidFill>
          <a:effectLst>
            <a:outerShdw blurRad="38100" dist="38100" dir="2700000" algn="tl">
              <a:srgbClr val="578963"/>
            </a:outerShdw>
          </a:effectLst>
          <a:latin typeface="+mn-lt"/>
        </a:defRPr>
      </a:lvl3pPr>
      <a:lvl4pPr marL="16002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4pPr>
      <a:lvl5pPr marL="2057400" indent="-228600" algn="l" rtl="0" eaLnBrk="1" fontAlgn="base" hangingPunct="1">
        <a:spcBef>
          <a:spcPct val="20000"/>
        </a:spcBef>
        <a:spcAft>
          <a:spcPct val="0"/>
        </a:spcAft>
        <a:buClr>
          <a:srgbClr val="FFCC66"/>
        </a:buClr>
        <a:buFont typeface="Webdings" charset="2"/>
        <a:defRPr kumimoji="1">
          <a:solidFill>
            <a:srgbClr val="FFFFFF"/>
          </a:solidFill>
          <a:effectLst>
            <a:outerShdw blurRad="38100" dist="38100" dir="2700000" algn="tl">
              <a:srgbClr val="578963"/>
            </a:outerShdw>
          </a:effectLst>
          <a:latin typeface="+mn-lt"/>
        </a:defRPr>
      </a:lvl5pPr>
      <a:lvl6pPr marL="25146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6pPr>
      <a:lvl7pPr marL="29718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7pPr>
      <a:lvl8pPr marL="34290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8pPr>
      <a:lvl9pPr marL="3886200" indent="-228600" algn="l" rtl="0" eaLnBrk="1" fontAlgn="base" hangingPunct="1">
        <a:spcBef>
          <a:spcPct val="20000"/>
        </a:spcBef>
        <a:spcAft>
          <a:spcPct val="0"/>
        </a:spcAft>
        <a:buClr>
          <a:srgbClr val="FFCC66"/>
        </a:buClr>
        <a:buFont typeface="Webdings" pitchFamily="18" charset="2"/>
        <a:defRPr kumimoji="1">
          <a:solidFill>
            <a:srgbClr val="FFFFFF"/>
          </a:solidFill>
          <a:effectLst>
            <a:outerShdw blurRad="38100" dist="38100" dir="2700000" algn="tl">
              <a:srgbClr val="578963"/>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image.png"/>
          <p:cNvPicPr>
            <a:picLocks/>
          </p:cNvPicPr>
          <p:nvPr/>
        </p:nvPicPr>
        <p:blipFill>
          <a:blip r:embed="rId3">
            <a:extLst/>
          </a:blip>
          <a:stretch>
            <a:fillRect/>
          </a:stretch>
        </p:blipFill>
        <p:spPr>
          <a:xfrm>
            <a:off x="7740650" y="6381750"/>
            <a:ext cx="581025" cy="401638"/>
          </a:xfrm>
          <a:prstGeom prst="rect">
            <a:avLst/>
          </a:prstGeom>
        </p:spPr>
      </p:pic>
      <p:sp>
        <p:nvSpPr>
          <p:cNvPr id="3" name="Shape 3"/>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4" name="Shape 4"/>
          <p:cNvSpPr>
            <a:spLocks noGrp="1"/>
          </p:cNvSpPr>
          <p:nvPr>
            <p:ph type="title"/>
          </p:nvPr>
        </p:nvSpPr>
        <p:spPr>
          <a:xfrm>
            <a:off x="457200" y="274637"/>
            <a:ext cx="8229600" cy="13255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r>
              <a:t>Title Text</a:t>
            </a:r>
          </a:p>
        </p:txBody>
      </p:sp>
      <p:sp>
        <p:nvSpPr>
          <p:cNvPr id="5" name="Shape 5"/>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lvl2pPr marL="783590" indent="-285750">
              <a:spcBef>
                <a:spcPts val="600"/>
              </a:spcBef>
              <a:defRPr sz="4800"/>
            </a:lvl2pPr>
            <a:lvl3pPr marL="1183639" indent="-228600">
              <a:spcBef>
                <a:spcPts val="500"/>
              </a:spcBef>
              <a:defRPr sz="2000"/>
            </a:lvl3pPr>
            <a:lvl4pPr marL="1640839" indent="-228600">
              <a:spcBef>
                <a:spcPts val="400"/>
              </a:spcBef>
              <a:defRPr sz="1800"/>
            </a:lvl4pPr>
            <a:lvl5pPr marL="2098039" indent="-228600">
              <a:spcBef>
                <a:spcPts val="400"/>
              </a:spcBef>
              <a:defRPr sz="1800"/>
            </a:lvl5p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4108251" y="6388100"/>
            <a:ext cx="927498" cy="965200"/>
          </a:xfrm>
          <a:prstGeom prst="rect">
            <a:avLst/>
          </a:prstGeom>
          <a:ln w="12700">
            <a:miter lim="400000"/>
          </a:ln>
        </p:spPr>
        <p:txBody>
          <a:bodyPr wrap="none" lIns="50800" tIns="50800" rIns="50800" bIns="50800">
            <a:spAutoFit/>
          </a:bodyPr>
          <a:lstStyle>
            <a:lvl1pPr marL="0" marR="0" algn="ctr" defTabSz="584200"/>
          </a:lstStyle>
          <a:p>
            <a:pPr hangingPunct="0"/>
            <a:fld id="{86CB4B4D-7CA3-9044-876B-883B54F8677D}" type="slidenum">
              <a:rPr sz="4800" kern="0">
                <a:solidFill>
                  <a:srgbClr val="FFFFFF"/>
                </a:solidFill>
                <a:uFill>
                  <a:solidFill>
                    <a:srgbClr val="424242"/>
                  </a:solidFill>
                </a:uFill>
                <a:latin typeface="Arial Black"/>
                <a:sym typeface="Arial Black"/>
              </a:rPr>
              <a:pPr hangingPunct="0"/>
              <a:t>‹#›</a:t>
            </a:fld>
            <a:endParaRPr sz="4800" kern="0">
              <a:solidFill>
                <a:srgbClr val="FFFFFF"/>
              </a:solidFill>
              <a:uFill>
                <a:solidFill>
                  <a:srgbClr val="424242"/>
                </a:solidFill>
              </a:uFill>
              <a:latin typeface="Arial Black"/>
              <a:sym typeface="Arial Black"/>
            </a:endParaRPr>
          </a:p>
        </p:txBody>
      </p:sp>
    </p:spTree>
    <p:extLst>
      <p:ext uri="{BB962C8B-B14F-4D97-AF65-F5344CB8AC3E}">
        <p14:creationId xmlns:p14="http://schemas.microsoft.com/office/powerpoint/2010/main" val="1155292482"/>
      </p:ext>
    </p:extLst>
  </p:cSld>
  <p:clrMap bg1="dk1" tx1="lt1" bg2="dk2" tx2="lt2" accent1="accent1" accent2="accent2" accent3="accent3" accent4="accent4" accent5="accent5" accent6="accent6" hlink="hlink" folHlink="folHlink"/>
  <p:sldLayoutIdLst>
    <p:sldLayoutId id="2147483674" r:id="rId1"/>
  </p:sldLayoutIdLst>
  <p:transition spd="med"/>
  <p:txStyles>
    <p:titleStyle>
      <a:lvl1pPr marL="40639" marR="40639" indent="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1pPr>
      <a:lvl2pPr marL="40639" marR="40639" indent="2286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2pPr>
      <a:lvl3pPr marL="40639" marR="40639" indent="4572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3pPr>
      <a:lvl4pPr marL="40639" marR="40639" indent="6858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4pPr>
      <a:lvl5pPr marL="40639" marR="40639" indent="9144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5pPr>
      <a:lvl6pPr marL="40639" marR="40639" indent="11430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6pPr>
      <a:lvl7pPr marL="40639" marR="40639" indent="13716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7pPr>
      <a:lvl8pPr marL="40639" marR="40639" indent="16002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8pPr>
      <a:lvl9pPr marL="40639" marR="40639" indent="1828800" algn="ctr" defTabSz="457200" latinLnBrk="0">
        <a:lnSpc>
          <a:spcPct val="100000"/>
        </a:lnSpc>
        <a:spcBef>
          <a:spcPts val="0"/>
        </a:spcBef>
        <a:spcAft>
          <a:spcPts val="0"/>
        </a:spcAft>
        <a:buClrTx/>
        <a:buSzTx/>
        <a:buFontTx/>
        <a:buNone/>
        <a:tabLst/>
        <a:defRPr sz="4800" b="0" i="0" u="none" strike="noStrike" cap="none" spc="0" baseline="0">
          <a:ln>
            <a:noFill/>
          </a:ln>
          <a:solidFill>
            <a:srgbClr val="FFFFFF"/>
          </a:solidFill>
          <a:uFill>
            <a:solidFill>
              <a:srgbClr val="FFFFFF"/>
            </a:solidFill>
          </a:uFill>
          <a:latin typeface="Tahoma"/>
          <a:ea typeface="Tahoma"/>
          <a:cs typeface="Tahoma"/>
          <a:sym typeface="Tahoma"/>
        </a:defRPr>
      </a:lvl9pPr>
    </p:titleStyle>
    <p:bodyStyle>
      <a:lvl1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1pPr>
      <a:lvl2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2pPr>
      <a:lvl3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3pPr>
      <a:lvl4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4pPr>
      <a:lvl5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5pPr>
      <a:lvl6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6pPr>
      <a:lvl7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7pPr>
      <a:lvl8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8pPr>
      <a:lvl9pPr marL="383540" marR="40639" indent="-342900" algn="l" defTabSz="457200" latinLnBrk="0">
        <a:lnSpc>
          <a:spcPct val="100000"/>
        </a:lnSpc>
        <a:spcBef>
          <a:spcPts val="700"/>
        </a:spcBef>
        <a:spcAft>
          <a:spcPts val="0"/>
        </a:spcAft>
        <a:buClr>
          <a:srgbClr val="000000"/>
        </a:buClr>
        <a:buSzTx/>
        <a:buFont typeface="Times New Roman"/>
        <a:buNone/>
        <a:tabLst/>
        <a:defRPr sz="2800" b="0" i="0" u="none" strike="noStrike" cap="none" spc="0" baseline="0">
          <a:ln>
            <a:noFill/>
          </a:ln>
          <a:solidFill>
            <a:srgbClr val="FFFFFF"/>
          </a:solidFill>
          <a:uFill>
            <a:solidFill>
              <a:srgbClr val="FFFFFF"/>
            </a:solidFill>
          </a:uFill>
          <a:latin typeface="+mj-lt"/>
          <a:ea typeface="+mj-ea"/>
          <a:cs typeface="+mj-cs"/>
          <a:sym typeface="Arial Black"/>
        </a:defRPr>
      </a:lvl9pPr>
    </p:bodyStyle>
    <p:otherStyle>
      <a:lvl1pPr marL="0" marR="0" indent="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1pPr>
      <a:lvl2pPr marL="0" marR="0" indent="2286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2pPr>
      <a:lvl3pPr marL="0" marR="0" indent="4572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3pPr>
      <a:lvl4pPr marL="0" marR="0" indent="6858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4pPr>
      <a:lvl5pPr marL="0" marR="0" indent="9144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5pPr>
      <a:lvl6pPr marL="0" marR="0" indent="11430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6pPr>
      <a:lvl7pPr marL="0" marR="0" indent="13716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7pPr>
      <a:lvl8pPr marL="0" marR="0" indent="16002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8pPr>
      <a:lvl9pPr marL="0" marR="0" indent="1828800" algn="ctr" defTabSz="584200" latinLnBrk="0">
        <a:lnSpc>
          <a:spcPct val="100000"/>
        </a:lnSpc>
        <a:spcBef>
          <a:spcPts val="0"/>
        </a:spcBef>
        <a:spcAft>
          <a:spcPts val="0"/>
        </a:spcAft>
        <a:buClrTx/>
        <a:buSzTx/>
        <a:buFontTx/>
        <a:buNone/>
        <a:tabLst/>
        <a:defRPr sz="4800" b="0" i="0" u="none" strike="noStrike" cap="none" spc="0" baseline="0">
          <a:ln>
            <a:noFill/>
          </a:ln>
          <a:solidFill>
            <a:schemeClr val="tx1"/>
          </a:solidFill>
          <a:uFill>
            <a:solidFill>
              <a:srgbClr val="424242"/>
            </a:solidFill>
          </a:uFill>
          <a:latin typeface="+mn-lt"/>
          <a:ea typeface="+mn-ea"/>
          <a:cs typeface="+mn-cs"/>
          <a:sym typeface="Arial Black"/>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icel.be/"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357189" y="260350"/>
          <a:ext cx="3351212" cy="6337300"/>
        </p:xfrm>
        <a:graphic>
          <a:graphicData uri="http://schemas.openxmlformats.org/presentationml/2006/ole">
            <mc:AlternateContent xmlns:mc="http://schemas.openxmlformats.org/markup-compatibility/2006">
              <mc:Choice xmlns:v="urn:schemas-microsoft-com:vml" Requires="v">
                <p:oleObj spid="_x0000_s1034" name="Acrobat Document" r:id="rId4" imgW="5067300" imgH="10985500" progId="">
                  <p:embed/>
                </p:oleObj>
              </mc:Choice>
              <mc:Fallback>
                <p:oleObj name="Acrobat Document" r:id="rId4" imgW="5067300" imgH="109855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9" y="260350"/>
                        <a:ext cx="3351212" cy="63373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051" name="Group 10"/>
          <p:cNvGrpSpPr>
            <a:grpSpLocks/>
          </p:cNvGrpSpPr>
          <p:nvPr/>
        </p:nvGrpSpPr>
        <p:grpSpPr bwMode="auto">
          <a:xfrm>
            <a:off x="4217989" y="3355976"/>
            <a:ext cx="1152525" cy="1223963"/>
            <a:chOff x="4139952" y="4509120"/>
            <a:chExt cx="1800200" cy="1800200"/>
          </a:xfrm>
        </p:grpSpPr>
        <p:pic>
          <p:nvPicPr>
            <p:cNvPr id="2053" name="Picture 5" descr="C:\Documents and Settings\christophe mertens\Local Settings\Temporary Internet Files\Content.IE5\EYMGLOKT\MC900433869[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653136"/>
              <a:ext cx="136815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Oval 7"/>
            <p:cNvSpPr>
              <a:spLocks noChangeArrowheads="1"/>
            </p:cNvSpPr>
            <p:nvPr/>
          </p:nvSpPr>
          <p:spPr bwMode="auto">
            <a:xfrm>
              <a:off x="4139952" y="4509120"/>
              <a:ext cx="1800200" cy="1800200"/>
            </a:xfrm>
            <a:prstGeom prst="ellipse">
              <a:avLst/>
            </a:prstGeom>
            <a:noFill/>
            <a:ln w="1270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imes New Roman" pitchFamily="18" charset="0"/>
                </a:defRPr>
              </a:lvl1pPr>
              <a:lvl2pPr marL="37931725" indent="-37474525">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fontAlgn="base">
                <a:spcBef>
                  <a:spcPct val="0"/>
                </a:spcBef>
                <a:spcAft>
                  <a:spcPct val="0"/>
                </a:spcAft>
                <a:defRPr>
                  <a:solidFill>
                    <a:schemeClr val="tx1"/>
                  </a:solidFill>
                  <a:latin typeface="Times New Roman" pitchFamily="18" charset="0"/>
                </a:defRPr>
              </a:lvl6pPr>
              <a:lvl7pPr marL="2971800" indent="-228600" fontAlgn="base">
                <a:spcBef>
                  <a:spcPct val="0"/>
                </a:spcBef>
                <a:spcAft>
                  <a:spcPct val="0"/>
                </a:spcAft>
                <a:defRPr>
                  <a:solidFill>
                    <a:schemeClr val="tx1"/>
                  </a:solidFill>
                  <a:latin typeface="Times New Roman" pitchFamily="18" charset="0"/>
                </a:defRPr>
              </a:lvl7pPr>
              <a:lvl8pPr marL="3429000" indent="-228600" fontAlgn="base">
                <a:spcBef>
                  <a:spcPct val="0"/>
                </a:spcBef>
                <a:spcAft>
                  <a:spcPct val="0"/>
                </a:spcAft>
                <a:defRPr>
                  <a:solidFill>
                    <a:schemeClr val="tx1"/>
                  </a:solidFill>
                  <a:latin typeface="Times New Roman" pitchFamily="18" charset="0"/>
                </a:defRPr>
              </a:lvl8pPr>
              <a:lvl9pPr marL="3886200" indent="-228600" fontAlgn="base">
                <a:spcBef>
                  <a:spcPct val="0"/>
                </a:spcBef>
                <a:spcAft>
                  <a:spcPct val="0"/>
                </a:spcAft>
                <a:defRPr>
                  <a:solidFill>
                    <a:schemeClr val="tx1"/>
                  </a:solidFill>
                  <a:latin typeface="Times New Roman" pitchFamily="18" charset="0"/>
                </a:defRPr>
              </a:lvl9pPr>
            </a:lstStyle>
            <a:p>
              <a:pPr eaLnBrk="0" hangingPunct="0"/>
              <a:endParaRPr lang="sv-SE" altLang="en-US" sz="2400"/>
            </a:p>
          </p:txBody>
        </p:sp>
        <p:cxnSp>
          <p:nvCxnSpPr>
            <p:cNvPr id="2055" name="Straight Connector 9"/>
            <p:cNvCxnSpPr>
              <a:cxnSpLocks noChangeShapeType="1"/>
              <a:stCxn id="2054" idx="1"/>
              <a:endCxn id="2054" idx="5"/>
            </p:cNvCxnSpPr>
            <p:nvPr/>
          </p:nvCxnSpPr>
          <p:spPr bwMode="auto">
            <a:xfrm rot="16200000" flipH="1">
              <a:off x="4403585" y="4772753"/>
              <a:ext cx="1272934" cy="1272934"/>
            </a:xfrm>
            <a:prstGeom prst="line">
              <a:avLst/>
            </a:prstGeom>
            <a:noFill/>
            <a:ln w="127000">
              <a:solidFill>
                <a:srgbClr val="FF0000"/>
              </a:solidFill>
              <a:round/>
              <a:headEnd/>
              <a:tailEnd/>
            </a:ln>
            <a:extLst>
              <a:ext uri="{909E8E84-426E-40DD-AFC4-6F175D3DCCD1}">
                <a14:hiddenFill xmlns:a14="http://schemas.microsoft.com/office/drawing/2010/main">
                  <a:noFill/>
                </a14:hiddenFill>
              </a:ext>
            </a:extLst>
          </p:spPr>
        </p:cxnSp>
      </p:grpSp>
      <p:sp>
        <p:nvSpPr>
          <p:cNvPr id="8" name="Rectangle 2"/>
          <p:cNvSpPr txBox="1">
            <a:spLocks noChangeArrowheads="1"/>
          </p:cNvSpPr>
          <p:nvPr/>
        </p:nvSpPr>
        <p:spPr bwMode="auto">
          <a:xfrm>
            <a:off x="357188" y="500063"/>
            <a:ext cx="8229600" cy="5994400"/>
          </a:xfrm>
          <a:prstGeom prst="rect">
            <a:avLst/>
          </a:prstGeom>
          <a:ln>
            <a:miter lim="800000"/>
            <a:headEnd/>
            <a:tailEnd/>
          </a:ln>
        </p:spPr>
        <p:txBody>
          <a:bodyPr/>
          <a:lstStyle>
            <a:lvl1pPr marL="342900" indent="-342900"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fontAlgn="auto" hangingPunct="1">
              <a:lnSpc>
                <a:spcPct val="90000"/>
              </a:lnSpc>
              <a:spcBef>
                <a:spcPct val="20000"/>
              </a:spcBef>
              <a:spcAft>
                <a:spcPts val="0"/>
              </a:spcAft>
              <a:buClr>
                <a:srgbClr val="FFCC66"/>
              </a:buClr>
              <a:buFont typeface="Webdings" pitchFamily="18" charset="2"/>
              <a:buNone/>
              <a:defRPr/>
            </a:pPr>
            <a:endParaRPr kumimoji="1" lang="en-US" sz="1000" b="1"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r>
              <a:rPr kumimoji="1" lang="en-US" sz="4000" b="1" dirty="0">
                <a:solidFill>
                  <a:srgbClr val="FFFFFF"/>
                </a:solidFill>
                <a:effectLst>
                  <a:outerShdw blurRad="38100" dist="38100" dir="2700000" algn="tl">
                    <a:srgbClr val="578963"/>
                  </a:outerShdw>
                </a:effectLst>
                <a:latin typeface="Arial" pitchFamily="34" charset="0"/>
                <a:cs typeface="+mn-cs"/>
              </a:rPr>
              <a:t>Welcome to ICEL</a:t>
            </a: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sz="4000" b="1"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sz="4000" b="1"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r>
              <a:rPr kumimoji="1" lang="en-US" dirty="0">
                <a:solidFill>
                  <a:srgbClr val="FFFFFF"/>
                </a:solidFill>
                <a:effectLst>
                  <a:outerShdw blurRad="38100" dist="38100" dir="2700000" algn="tl">
                    <a:srgbClr val="578963"/>
                  </a:outerShdw>
                </a:effectLst>
                <a:latin typeface="Arial" pitchFamily="34" charset="0"/>
                <a:cs typeface="+mn-cs"/>
              </a:rPr>
              <a:t>International Church </a:t>
            </a:r>
          </a:p>
          <a:p>
            <a:pPr algn="r" eaLnBrk="1" fontAlgn="auto" hangingPunct="1">
              <a:lnSpc>
                <a:spcPct val="90000"/>
              </a:lnSpc>
              <a:spcBef>
                <a:spcPct val="20000"/>
              </a:spcBef>
              <a:spcAft>
                <a:spcPts val="0"/>
              </a:spcAft>
              <a:buClr>
                <a:srgbClr val="FFCC66"/>
              </a:buClr>
              <a:buFont typeface="Webdings" pitchFamily="18" charset="2"/>
              <a:buNone/>
              <a:defRPr/>
            </a:pPr>
            <a:r>
              <a:rPr kumimoji="1" lang="en-US" dirty="0">
                <a:solidFill>
                  <a:srgbClr val="FFFFFF"/>
                </a:solidFill>
                <a:effectLst>
                  <a:outerShdw blurRad="38100" dist="38100" dir="2700000" algn="tl">
                    <a:srgbClr val="578963"/>
                  </a:outerShdw>
                </a:effectLst>
                <a:latin typeface="Arial" pitchFamily="34" charset="0"/>
                <a:cs typeface="+mn-cs"/>
              </a:rPr>
              <a:t>			 of Evangelical</a:t>
            </a:r>
          </a:p>
          <a:p>
            <a:pPr algn="r" eaLnBrk="1" fontAlgn="auto" hangingPunct="1">
              <a:lnSpc>
                <a:spcPct val="90000"/>
              </a:lnSpc>
              <a:spcBef>
                <a:spcPct val="20000"/>
              </a:spcBef>
              <a:spcAft>
                <a:spcPts val="0"/>
              </a:spcAft>
              <a:buClr>
                <a:srgbClr val="FFCC66"/>
              </a:buClr>
              <a:buFont typeface="Webdings" pitchFamily="18" charset="2"/>
              <a:buNone/>
              <a:defRPr/>
            </a:pPr>
            <a:r>
              <a:rPr kumimoji="1" lang="en-US" dirty="0">
                <a:solidFill>
                  <a:srgbClr val="FFFFFF"/>
                </a:solidFill>
                <a:effectLst>
                  <a:outerShdw blurRad="38100" dist="38100" dir="2700000" algn="tl">
                    <a:srgbClr val="578963"/>
                  </a:outerShdw>
                </a:effectLst>
                <a:latin typeface="Arial" pitchFamily="34" charset="0"/>
                <a:cs typeface="+mn-cs"/>
              </a:rPr>
              <a:t> Christians </a:t>
            </a:r>
          </a:p>
          <a:p>
            <a:pPr algn="r" eaLnBrk="1" fontAlgn="auto" hangingPunct="1">
              <a:lnSpc>
                <a:spcPct val="90000"/>
              </a:lnSpc>
              <a:spcBef>
                <a:spcPct val="20000"/>
              </a:spcBef>
              <a:spcAft>
                <a:spcPts val="0"/>
              </a:spcAft>
              <a:buClr>
                <a:srgbClr val="FFCC66"/>
              </a:buClr>
              <a:buFont typeface="Webdings" pitchFamily="18" charset="2"/>
              <a:buNone/>
              <a:defRPr/>
            </a:pPr>
            <a:r>
              <a:rPr kumimoji="1" lang="en-US" dirty="0">
                <a:solidFill>
                  <a:srgbClr val="FFFFFF"/>
                </a:solidFill>
                <a:effectLst>
                  <a:outerShdw blurRad="38100" dist="38100" dir="2700000" algn="tl">
                    <a:srgbClr val="578963"/>
                  </a:outerShdw>
                </a:effectLst>
                <a:latin typeface="Arial" pitchFamily="34" charset="0"/>
                <a:cs typeface="+mn-cs"/>
              </a:rPr>
              <a:t>in Leuven</a:t>
            </a: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r>
              <a:rPr kumimoji="1" lang="en-US" dirty="0" smtClean="0">
                <a:solidFill>
                  <a:srgbClr val="FFFFFF"/>
                </a:solidFill>
                <a:effectLst>
                  <a:outerShdw blurRad="38100" dist="38100" dir="2700000" algn="tl">
                    <a:srgbClr val="578963"/>
                  </a:outerShdw>
                </a:effectLst>
                <a:latin typeface="Arial" pitchFamily="34" charset="0"/>
                <a:cs typeface="+mn-cs"/>
                <a:hlinkClick r:id="rId7"/>
              </a:rPr>
              <a:t>www.icel.be</a:t>
            </a:r>
            <a:endParaRPr kumimoji="1" lang="en-US" dirty="0" smtClean="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dirty="0" smtClean="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dirty="0">
              <a:solidFill>
                <a:srgbClr val="FFFFFF"/>
              </a:solidFill>
              <a:effectLst>
                <a:outerShdw blurRad="38100" dist="38100" dir="2700000" algn="tl">
                  <a:srgbClr val="578963"/>
                </a:outerShdw>
              </a:effectLst>
              <a:latin typeface="Arial" pitchFamily="34" charset="0"/>
              <a:cs typeface="+mn-cs"/>
            </a:endParaRPr>
          </a:p>
          <a:p>
            <a:pPr algn="r" eaLnBrk="1" fontAlgn="auto" hangingPunct="1">
              <a:lnSpc>
                <a:spcPct val="90000"/>
              </a:lnSpc>
              <a:spcBef>
                <a:spcPct val="20000"/>
              </a:spcBef>
              <a:spcAft>
                <a:spcPts val="0"/>
              </a:spcAft>
              <a:buClr>
                <a:srgbClr val="FFCC66"/>
              </a:buClr>
              <a:buFont typeface="Webdings" pitchFamily="18" charset="2"/>
              <a:buNone/>
              <a:defRPr/>
            </a:pPr>
            <a:endParaRPr kumimoji="1" lang="en-US" dirty="0">
              <a:solidFill>
                <a:srgbClr val="FFFFFF"/>
              </a:solidFill>
              <a:effectLst>
                <a:outerShdw blurRad="38100" dist="38100" dir="2700000" algn="tl">
                  <a:srgbClr val="578963"/>
                </a:outerShdw>
              </a:effectLst>
              <a:latin typeface="Arial" pitchFamily="34" charset="0"/>
              <a:cs typeface="+mn-cs"/>
            </a:endParaRPr>
          </a:p>
        </p:txBody>
      </p:sp>
    </p:spTree>
    <p:extLst>
      <p:ext uri="{BB962C8B-B14F-4D97-AF65-F5344CB8AC3E}">
        <p14:creationId xmlns:p14="http://schemas.microsoft.com/office/powerpoint/2010/main" val="3532812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Arise (arise), arise (arise), arise</a:t>
            </a:r>
          </a:p>
          <a:p>
            <a:r>
              <a:rPr lang="en-GB" smtClean="0">
                <a:latin typeface="Arial"/>
              </a:rPr>
              <a:t>Arise, my soul, arise.</a:t>
            </a:r>
          </a:p>
          <a:p>
            <a:r>
              <a:rPr lang="en-GB" smtClean="0">
                <a:latin typeface="Arial"/>
              </a:rPr>
              <a:t>Arise (arise), arise (arise), arise</a:t>
            </a:r>
          </a:p>
          <a:p>
            <a:r>
              <a:rPr lang="en-GB" smtClean="0">
                <a:latin typeface="Arial"/>
              </a:rPr>
              <a:t>Arise, my soul, arise.</a:t>
            </a:r>
          </a:p>
          <a:p>
            <a:r>
              <a:rPr lang="en-GB" smtClean="0">
                <a:latin typeface="Arial"/>
              </a:rPr>
              <a:t>Shake off your guilty fears and rise</a:t>
            </a:r>
          </a:p>
          <a:p>
            <a:endParaRPr lang="en-GB">
              <a:latin typeface="Arial"/>
            </a:endParaRPr>
          </a:p>
        </p:txBody>
      </p:sp>
    </p:spTree>
    <p:extLst>
      <p:ext uri="{BB962C8B-B14F-4D97-AF65-F5344CB8AC3E}">
        <p14:creationId xmlns:p14="http://schemas.microsoft.com/office/powerpoint/2010/main" val="2897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He ever lives above,</a:t>
            </a:r>
          </a:p>
          <a:p>
            <a:r>
              <a:rPr lang="en-GB" smtClean="0">
                <a:latin typeface="Arial"/>
              </a:rPr>
              <a:t>for me to intercede;</a:t>
            </a:r>
          </a:p>
          <a:p>
            <a:r>
              <a:rPr lang="en-GB" smtClean="0">
                <a:latin typeface="Arial"/>
              </a:rPr>
              <a:t>His all redeeming love,</a:t>
            </a:r>
          </a:p>
          <a:p>
            <a:r>
              <a:rPr lang="en-GB" smtClean="0">
                <a:latin typeface="Arial"/>
              </a:rPr>
              <a:t>His precious blood, to plead;</a:t>
            </a:r>
          </a:p>
          <a:p>
            <a:r>
              <a:rPr lang="en-GB" smtClean="0">
                <a:latin typeface="Arial"/>
              </a:rPr>
              <a:t>His blood atoned for every race,</a:t>
            </a:r>
          </a:p>
          <a:p>
            <a:r>
              <a:rPr lang="en-GB" smtClean="0">
                <a:latin typeface="Arial"/>
              </a:rPr>
              <a:t>His blood atoned for every race,</a:t>
            </a:r>
          </a:p>
          <a:p>
            <a:r>
              <a:rPr lang="en-GB" smtClean="0">
                <a:latin typeface="Arial"/>
              </a:rPr>
              <a:t>And sprinkles now the throne of grace.</a:t>
            </a:r>
          </a:p>
          <a:p>
            <a:endParaRPr lang="en-GB">
              <a:latin typeface="Arial"/>
            </a:endParaRPr>
          </a:p>
        </p:txBody>
      </p:sp>
    </p:spTree>
    <p:extLst>
      <p:ext uri="{BB962C8B-B14F-4D97-AF65-F5344CB8AC3E}">
        <p14:creationId xmlns:p14="http://schemas.microsoft.com/office/powerpoint/2010/main" val="2608081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Arise (arise), arise (arise), arise</a:t>
            </a:r>
          </a:p>
          <a:p>
            <a:r>
              <a:rPr lang="en-GB" smtClean="0">
                <a:latin typeface="Arial"/>
              </a:rPr>
              <a:t>Arise, my soul, arise.</a:t>
            </a:r>
          </a:p>
          <a:p>
            <a:r>
              <a:rPr lang="en-GB" smtClean="0">
                <a:latin typeface="Arial"/>
              </a:rPr>
              <a:t>Arise (arise), arise (arise), arise</a:t>
            </a:r>
          </a:p>
          <a:p>
            <a:r>
              <a:rPr lang="en-GB" smtClean="0">
                <a:latin typeface="Arial"/>
              </a:rPr>
              <a:t>Arise, my soul, arise.</a:t>
            </a:r>
          </a:p>
          <a:p>
            <a:r>
              <a:rPr lang="en-GB" smtClean="0">
                <a:latin typeface="Arial"/>
              </a:rPr>
              <a:t>Shake off your guilty fears and rise</a:t>
            </a:r>
          </a:p>
          <a:p>
            <a:endParaRPr lang="en-GB">
              <a:latin typeface="Arial"/>
            </a:endParaRPr>
          </a:p>
        </p:txBody>
      </p:sp>
    </p:spTree>
    <p:extLst>
      <p:ext uri="{BB962C8B-B14F-4D97-AF65-F5344CB8AC3E}">
        <p14:creationId xmlns:p14="http://schemas.microsoft.com/office/powerpoint/2010/main" val="377422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Five bleeding wounds He bears;</a:t>
            </a:r>
          </a:p>
          <a:p>
            <a:r>
              <a:rPr lang="en-GB" smtClean="0">
                <a:latin typeface="Arial"/>
              </a:rPr>
              <a:t>received on Calvary;</a:t>
            </a:r>
          </a:p>
          <a:p>
            <a:r>
              <a:rPr lang="en-GB" smtClean="0">
                <a:latin typeface="Arial"/>
              </a:rPr>
              <a:t>They pour effectual prayers;</a:t>
            </a:r>
          </a:p>
          <a:p>
            <a:r>
              <a:rPr lang="en-GB" smtClean="0">
                <a:latin typeface="Arial"/>
              </a:rPr>
              <a:t>they strongly plead for me:</a:t>
            </a:r>
          </a:p>
          <a:p>
            <a:r>
              <a:rPr lang="en-GB" smtClean="0">
                <a:latin typeface="Arial"/>
              </a:rPr>
              <a:t>"Forgive him, O forgive," they cry,</a:t>
            </a:r>
          </a:p>
          <a:p>
            <a:r>
              <a:rPr lang="en-GB" smtClean="0">
                <a:latin typeface="Arial"/>
              </a:rPr>
              <a:t>"Forgive him, O forgive," they cry,</a:t>
            </a:r>
          </a:p>
          <a:p>
            <a:r>
              <a:rPr lang="en-GB" smtClean="0">
                <a:latin typeface="Arial"/>
              </a:rPr>
              <a:t>"Nor let that ransomed sinner die!"</a:t>
            </a:r>
          </a:p>
          <a:p>
            <a:endParaRPr lang="en-GB">
              <a:latin typeface="Arial"/>
            </a:endParaRPr>
          </a:p>
        </p:txBody>
      </p:sp>
    </p:spTree>
    <p:extLst>
      <p:ext uri="{BB962C8B-B14F-4D97-AF65-F5344CB8AC3E}">
        <p14:creationId xmlns:p14="http://schemas.microsoft.com/office/powerpoint/2010/main" val="577158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Arise (arise), arise (arise), arise</a:t>
            </a:r>
          </a:p>
          <a:p>
            <a:r>
              <a:rPr lang="en-GB" smtClean="0">
                <a:latin typeface="Arial"/>
              </a:rPr>
              <a:t>Arise, my soul, arise.</a:t>
            </a:r>
          </a:p>
          <a:p>
            <a:r>
              <a:rPr lang="en-GB" smtClean="0">
                <a:latin typeface="Arial"/>
              </a:rPr>
              <a:t>Arise (arise), arise (arise), arise</a:t>
            </a:r>
          </a:p>
          <a:p>
            <a:r>
              <a:rPr lang="en-GB" smtClean="0">
                <a:latin typeface="Arial"/>
              </a:rPr>
              <a:t>Arise, my soul, arise.</a:t>
            </a:r>
          </a:p>
          <a:p>
            <a:r>
              <a:rPr lang="en-GB" smtClean="0">
                <a:latin typeface="Arial"/>
              </a:rPr>
              <a:t>Shake off your guilty fears and rise</a:t>
            </a:r>
          </a:p>
          <a:p>
            <a:endParaRPr lang="en-GB">
              <a:latin typeface="Arial"/>
            </a:endParaRPr>
          </a:p>
        </p:txBody>
      </p:sp>
    </p:spTree>
    <p:extLst>
      <p:ext uri="{BB962C8B-B14F-4D97-AF65-F5344CB8AC3E}">
        <p14:creationId xmlns:p14="http://schemas.microsoft.com/office/powerpoint/2010/main" val="2281461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The Father hears Him pray,</a:t>
            </a:r>
          </a:p>
          <a:p>
            <a:r>
              <a:rPr lang="en-GB" smtClean="0">
                <a:latin typeface="Arial"/>
              </a:rPr>
              <a:t>His dear anointed One;</a:t>
            </a:r>
          </a:p>
          <a:p>
            <a:r>
              <a:rPr lang="en-GB" smtClean="0">
                <a:latin typeface="Arial"/>
              </a:rPr>
              <a:t>He cannot turn away</a:t>
            </a:r>
          </a:p>
          <a:p>
            <a:r>
              <a:rPr lang="en-GB" smtClean="0">
                <a:latin typeface="Arial"/>
              </a:rPr>
              <a:t>the presence of His Son;</a:t>
            </a:r>
          </a:p>
          <a:p>
            <a:r>
              <a:rPr lang="en-GB" smtClean="0">
                <a:latin typeface="Arial"/>
              </a:rPr>
              <a:t>The Spirit answers to the blood,</a:t>
            </a:r>
          </a:p>
          <a:p>
            <a:r>
              <a:rPr lang="en-GB" smtClean="0">
                <a:latin typeface="Arial"/>
              </a:rPr>
              <a:t>The Spirit answers to the blood</a:t>
            </a:r>
          </a:p>
          <a:p>
            <a:r>
              <a:rPr lang="en-GB" smtClean="0">
                <a:latin typeface="Arial"/>
              </a:rPr>
              <a:t>And tells me I am born of God.</a:t>
            </a:r>
          </a:p>
          <a:p>
            <a:endParaRPr lang="en-GB">
              <a:latin typeface="Arial"/>
            </a:endParaRPr>
          </a:p>
        </p:txBody>
      </p:sp>
    </p:spTree>
    <p:extLst>
      <p:ext uri="{BB962C8B-B14F-4D97-AF65-F5344CB8AC3E}">
        <p14:creationId xmlns:p14="http://schemas.microsoft.com/office/powerpoint/2010/main" val="2333050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Arise (arise), arise (arise), arise</a:t>
            </a:r>
          </a:p>
          <a:p>
            <a:r>
              <a:rPr lang="en-GB" smtClean="0">
                <a:latin typeface="Arial"/>
              </a:rPr>
              <a:t>Arise, my soul, arise.</a:t>
            </a:r>
          </a:p>
          <a:p>
            <a:r>
              <a:rPr lang="en-GB" smtClean="0">
                <a:latin typeface="Arial"/>
              </a:rPr>
              <a:t>Arise (arise), arise (arise), arise</a:t>
            </a:r>
          </a:p>
          <a:p>
            <a:r>
              <a:rPr lang="en-GB" smtClean="0">
                <a:latin typeface="Arial"/>
              </a:rPr>
              <a:t>Arise, my soul, arise.</a:t>
            </a:r>
          </a:p>
          <a:p>
            <a:r>
              <a:rPr lang="en-GB" smtClean="0">
                <a:latin typeface="Arial"/>
              </a:rPr>
              <a:t>Shake off your guilty fears and rise</a:t>
            </a:r>
          </a:p>
          <a:p>
            <a:endParaRPr lang="en-GB">
              <a:latin typeface="Arial"/>
            </a:endParaRPr>
          </a:p>
        </p:txBody>
      </p:sp>
    </p:spTree>
    <p:extLst>
      <p:ext uri="{BB962C8B-B14F-4D97-AF65-F5344CB8AC3E}">
        <p14:creationId xmlns:p14="http://schemas.microsoft.com/office/powerpoint/2010/main" val="2405779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My God is reconciled;</a:t>
            </a:r>
          </a:p>
          <a:p>
            <a:r>
              <a:rPr lang="en-GB" smtClean="0">
                <a:latin typeface="Arial"/>
              </a:rPr>
              <a:t>His pardoning voice I hear;</a:t>
            </a:r>
          </a:p>
          <a:p>
            <a:r>
              <a:rPr lang="en-GB" smtClean="0">
                <a:latin typeface="Arial"/>
              </a:rPr>
              <a:t>He owns me for His child;</a:t>
            </a:r>
          </a:p>
          <a:p>
            <a:r>
              <a:rPr lang="en-GB" smtClean="0">
                <a:latin typeface="Arial"/>
              </a:rPr>
              <a:t>I can no longer fear</a:t>
            </a:r>
          </a:p>
          <a:p>
            <a:r>
              <a:rPr lang="en-GB" smtClean="0">
                <a:latin typeface="Arial"/>
              </a:rPr>
              <a:t>With confidence I now draw nigh,</a:t>
            </a:r>
          </a:p>
          <a:p>
            <a:r>
              <a:rPr lang="en-GB" smtClean="0">
                <a:latin typeface="Arial"/>
              </a:rPr>
              <a:t>With confidence I now draw nigh,</a:t>
            </a:r>
          </a:p>
          <a:p>
            <a:r>
              <a:rPr lang="en-GB" smtClean="0">
                <a:latin typeface="Arial"/>
              </a:rPr>
              <a:t>And "Father, Abba, Father," cry.</a:t>
            </a:r>
          </a:p>
          <a:p>
            <a:endParaRPr lang="en-GB">
              <a:latin typeface="Arial"/>
            </a:endParaRPr>
          </a:p>
        </p:txBody>
      </p:sp>
    </p:spTree>
    <p:extLst>
      <p:ext uri="{BB962C8B-B14F-4D97-AF65-F5344CB8AC3E}">
        <p14:creationId xmlns:p14="http://schemas.microsoft.com/office/powerpoint/2010/main" val="1442792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Arise (arise), arise (arise), arise</a:t>
            </a:r>
          </a:p>
          <a:p>
            <a:r>
              <a:rPr lang="en-GB" smtClean="0">
                <a:latin typeface="Arial"/>
              </a:rPr>
              <a:t>Arise, my soul, arise.</a:t>
            </a:r>
          </a:p>
          <a:p>
            <a:r>
              <a:rPr lang="en-GB" smtClean="0">
                <a:latin typeface="Arial"/>
              </a:rPr>
              <a:t>Arise (arise), arise (arise), arise</a:t>
            </a:r>
          </a:p>
          <a:p>
            <a:r>
              <a:rPr lang="en-GB" smtClean="0">
                <a:latin typeface="Arial"/>
              </a:rPr>
              <a:t>Arise, my soul, arise.</a:t>
            </a:r>
          </a:p>
          <a:p>
            <a:r>
              <a:rPr lang="en-GB" smtClean="0">
                <a:latin typeface="Arial"/>
              </a:rPr>
              <a:t>Shake off your guilty fears and rise</a:t>
            </a: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©1996 Kevin Twit Music (ASCAP).Used by permission. All rights reserved.</a:t>
            </a:r>
          </a:p>
        </p:txBody>
      </p:sp>
    </p:spTree>
    <p:extLst>
      <p:ext uri="{BB962C8B-B14F-4D97-AF65-F5344CB8AC3E}">
        <p14:creationId xmlns:p14="http://schemas.microsoft.com/office/powerpoint/2010/main" val="112050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2354343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264876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THIS LITTLE LIGHT OF MINE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904219"/>
            <a:ext cx="8229600" cy="5080000"/>
          </a:xfrm>
        </p:spPr>
        <p:txBody>
          <a:bodyPr/>
          <a:lstStyle/>
          <a:p>
            <a:r>
              <a:rPr lang="en-GB" smtClean="0">
                <a:latin typeface="Arial"/>
              </a:rPr>
              <a:t>This little light of mine, I'm gonna let it shine.</a:t>
            </a:r>
          </a:p>
          <a:p>
            <a:r>
              <a:rPr lang="en-GB" smtClean="0">
                <a:latin typeface="Arial"/>
              </a:rPr>
              <a:t>This little light of mine, I'm gonna let it shine.</a:t>
            </a:r>
          </a:p>
          <a:p>
            <a:r>
              <a:rPr lang="en-GB" smtClean="0">
                <a:latin typeface="Arial"/>
              </a:rPr>
              <a:t>This little light of mine, I'm gonna let it shine,</a:t>
            </a:r>
          </a:p>
          <a:p>
            <a:r>
              <a:rPr lang="en-GB" smtClean="0">
                <a:latin typeface="Arial"/>
              </a:rPr>
              <a:t>Let it shine, let it shine, let it shine.</a:t>
            </a:r>
          </a:p>
          <a:p>
            <a:endParaRPr lang="en-GB" smtClean="0">
              <a:latin typeface="Arial"/>
            </a:endParaRPr>
          </a:p>
          <a:p>
            <a:r>
              <a:rPr lang="en-GB" smtClean="0">
                <a:latin typeface="Arial"/>
              </a:rPr>
              <a:t>Hide it under a bushel, NO!  I'm gonna let it shine</a:t>
            </a:r>
          </a:p>
          <a:p>
            <a:r>
              <a:rPr lang="en-GB" smtClean="0">
                <a:latin typeface="Arial"/>
              </a:rPr>
              <a:t>Hide it under a bushel, NO!  I'm gonna let it shine</a:t>
            </a:r>
          </a:p>
          <a:p>
            <a:r>
              <a:rPr lang="en-GB" smtClean="0">
                <a:latin typeface="Arial"/>
              </a:rPr>
              <a:t>Hide it under a bushel, NO!  I'm gonna let it shine</a:t>
            </a:r>
          </a:p>
          <a:p>
            <a:r>
              <a:rPr lang="en-GB" smtClean="0">
                <a:latin typeface="Arial"/>
              </a:rPr>
              <a:t>Let it shine, let it shine, let it shine.</a:t>
            </a:r>
          </a:p>
          <a:p>
            <a:endParaRPr lang="en-GB">
              <a:latin typeface="Arial"/>
            </a:endParaRPr>
          </a:p>
        </p:txBody>
      </p:sp>
    </p:spTree>
    <p:extLst>
      <p:ext uri="{BB962C8B-B14F-4D97-AF65-F5344CB8AC3E}">
        <p14:creationId xmlns:p14="http://schemas.microsoft.com/office/powerpoint/2010/main" val="4027311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Won't let Satan blow it out, I'm gonna let it shine</a:t>
            </a:r>
          </a:p>
          <a:p>
            <a:r>
              <a:rPr lang="en-GB" smtClean="0">
                <a:latin typeface="Arial"/>
              </a:rPr>
              <a:t>Won't let Satan blow it out, I'm gonna let it shine</a:t>
            </a:r>
          </a:p>
          <a:p>
            <a:r>
              <a:rPr lang="en-GB" smtClean="0">
                <a:latin typeface="Arial"/>
              </a:rPr>
              <a:t>Won't let Satan blow it out, I'm gonna let it shine</a:t>
            </a:r>
          </a:p>
          <a:p>
            <a:r>
              <a:rPr lang="en-GB" smtClean="0">
                <a:latin typeface="Arial"/>
              </a:rPr>
              <a:t>Let it shine, let it shine, let it shine.</a:t>
            </a:r>
          </a:p>
          <a:p>
            <a:endParaRPr lang="en-GB" smtClean="0">
              <a:latin typeface="Arial"/>
            </a:endParaRPr>
          </a:p>
          <a:p>
            <a:r>
              <a:rPr lang="en-GB" smtClean="0">
                <a:latin typeface="Arial"/>
              </a:rPr>
              <a:t>Let it shine 'till Jesus comes, I'm gonna let it shine</a:t>
            </a:r>
          </a:p>
          <a:p>
            <a:r>
              <a:rPr lang="en-GB" smtClean="0">
                <a:latin typeface="Arial"/>
              </a:rPr>
              <a:t>Let it shine 'till Jesus comes, I'm gonna let it shine</a:t>
            </a:r>
          </a:p>
          <a:p>
            <a:r>
              <a:rPr lang="en-GB" smtClean="0">
                <a:latin typeface="Arial"/>
              </a:rPr>
              <a:t>Let it shine 'till Jesus comes, I'm gonna let it shine</a:t>
            </a:r>
          </a:p>
          <a:p>
            <a:r>
              <a:rPr lang="en-GB" smtClean="0">
                <a:latin typeface="Arial"/>
              </a:rPr>
              <a:t>Let it shine, let it shine, let it shine.</a:t>
            </a:r>
          </a:p>
          <a:p>
            <a:endParaRPr lang="en-GB" smtClean="0">
              <a:latin typeface="Arial"/>
            </a:endParaRPr>
          </a:p>
          <a:p>
            <a:endParaRPr lang="en-GB" smtClean="0">
              <a:latin typeface="Arial"/>
            </a:endParaRP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a:t>
            </a:r>
          </a:p>
        </p:txBody>
      </p:sp>
    </p:spTree>
    <p:extLst>
      <p:ext uri="{BB962C8B-B14F-4D97-AF65-F5344CB8AC3E}">
        <p14:creationId xmlns:p14="http://schemas.microsoft.com/office/powerpoint/2010/main" val="488973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739473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780  HOW DEEP THE FATHER’S LOVE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HOW DEEP THE FATHER’S LOVE FOR US,</a:t>
            </a:r>
          </a:p>
          <a:p>
            <a:r>
              <a:rPr lang="en-GB" smtClean="0">
                <a:latin typeface="Arial"/>
              </a:rPr>
              <a:t>How vast beyond all measure,</a:t>
            </a:r>
          </a:p>
          <a:p>
            <a:r>
              <a:rPr lang="en-GB" smtClean="0">
                <a:latin typeface="Arial"/>
              </a:rPr>
              <a:t>That He should give His only Son</a:t>
            </a:r>
          </a:p>
          <a:p>
            <a:r>
              <a:rPr lang="en-GB" smtClean="0">
                <a:latin typeface="Arial"/>
              </a:rPr>
              <a:t>To make a wretch His treasure.</a:t>
            </a:r>
          </a:p>
          <a:p>
            <a:r>
              <a:rPr lang="en-GB" smtClean="0">
                <a:latin typeface="Arial"/>
              </a:rPr>
              <a:t>How great the pain of searing loss –</a:t>
            </a:r>
          </a:p>
          <a:p>
            <a:r>
              <a:rPr lang="en-GB" smtClean="0">
                <a:latin typeface="Arial"/>
              </a:rPr>
              <a:t>The Father turns His face away,</a:t>
            </a:r>
          </a:p>
          <a:p>
            <a:r>
              <a:rPr lang="en-GB" smtClean="0">
                <a:latin typeface="Arial"/>
              </a:rPr>
              <a:t>As wounds which mar the Chosen One</a:t>
            </a:r>
          </a:p>
          <a:p>
            <a:r>
              <a:rPr lang="en-GB" smtClean="0">
                <a:latin typeface="Arial"/>
              </a:rPr>
              <a:t>Bring many sons to glory.</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Stuart Townend</a:t>
            </a:r>
          </a:p>
        </p:txBody>
      </p:sp>
    </p:spTree>
    <p:extLst>
      <p:ext uri="{BB962C8B-B14F-4D97-AF65-F5344CB8AC3E}">
        <p14:creationId xmlns:p14="http://schemas.microsoft.com/office/powerpoint/2010/main" val="1607906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Behold the man upon a cross,</a:t>
            </a:r>
          </a:p>
          <a:p>
            <a:r>
              <a:rPr lang="en-GB" smtClean="0">
                <a:latin typeface="Arial"/>
              </a:rPr>
              <a:t>My sin upon His shoulders;</a:t>
            </a:r>
          </a:p>
          <a:p>
            <a:r>
              <a:rPr lang="en-GB" smtClean="0">
                <a:latin typeface="Arial"/>
              </a:rPr>
              <a:t>Ashamed, I hear my mocking voice</a:t>
            </a:r>
          </a:p>
          <a:p>
            <a:r>
              <a:rPr lang="en-GB" smtClean="0">
                <a:latin typeface="Arial"/>
              </a:rPr>
              <a:t>Call out among the scoffers.</a:t>
            </a:r>
          </a:p>
          <a:p>
            <a:r>
              <a:rPr lang="en-GB" smtClean="0">
                <a:latin typeface="Arial"/>
              </a:rPr>
              <a:t>It was my sin that held Him there</a:t>
            </a:r>
          </a:p>
          <a:p>
            <a:r>
              <a:rPr lang="en-GB" smtClean="0">
                <a:latin typeface="Arial"/>
              </a:rPr>
              <a:t>Until it was accomplished;</a:t>
            </a:r>
          </a:p>
          <a:p>
            <a:r>
              <a:rPr lang="en-GB" smtClean="0">
                <a:latin typeface="Arial"/>
              </a:rPr>
              <a:t>His dying breath has brought me life –</a:t>
            </a:r>
          </a:p>
          <a:p>
            <a:r>
              <a:rPr lang="en-GB" smtClean="0">
                <a:latin typeface="Arial"/>
              </a:rPr>
              <a:t>I know that it is finished.</a:t>
            </a:r>
          </a:p>
          <a:p>
            <a:endParaRPr lang="en-GB">
              <a:latin typeface="Arial"/>
            </a:endParaRPr>
          </a:p>
        </p:txBody>
      </p:sp>
    </p:spTree>
    <p:extLst>
      <p:ext uri="{BB962C8B-B14F-4D97-AF65-F5344CB8AC3E}">
        <p14:creationId xmlns:p14="http://schemas.microsoft.com/office/powerpoint/2010/main" val="205861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I will not boast in anything,</a:t>
            </a:r>
          </a:p>
          <a:p>
            <a:r>
              <a:rPr lang="en-GB" smtClean="0">
                <a:latin typeface="Arial"/>
              </a:rPr>
              <a:t>No gifts, no power, no wisdom;</a:t>
            </a:r>
          </a:p>
          <a:p>
            <a:r>
              <a:rPr lang="en-GB" smtClean="0">
                <a:latin typeface="Arial"/>
              </a:rPr>
              <a:t>But I will boast in Jesus Christ,</a:t>
            </a:r>
          </a:p>
          <a:p>
            <a:r>
              <a:rPr lang="en-GB" smtClean="0">
                <a:latin typeface="Arial"/>
              </a:rPr>
              <a:t>His death and resurrection.</a:t>
            </a:r>
          </a:p>
          <a:p>
            <a:r>
              <a:rPr lang="en-GB" smtClean="0">
                <a:latin typeface="Arial"/>
              </a:rPr>
              <a:t>Why should I gain from His reward?</a:t>
            </a:r>
          </a:p>
          <a:p>
            <a:r>
              <a:rPr lang="en-GB" smtClean="0">
                <a:latin typeface="Arial"/>
              </a:rPr>
              <a:t>I cannot give an answer;</a:t>
            </a:r>
          </a:p>
          <a:p>
            <a:r>
              <a:rPr lang="en-GB" smtClean="0">
                <a:latin typeface="Arial"/>
              </a:rPr>
              <a:t>But this I know with all my heart –</a:t>
            </a:r>
          </a:p>
          <a:p>
            <a:r>
              <a:rPr lang="en-GB" smtClean="0">
                <a:latin typeface="Arial"/>
              </a:rPr>
              <a:t>His wounds have paid my ransom.</a:t>
            </a: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 © 1995 Kingsway’s Thankyou Music.</a:t>
            </a:r>
          </a:p>
        </p:txBody>
      </p:sp>
    </p:spTree>
    <p:extLst>
      <p:ext uri="{BB962C8B-B14F-4D97-AF65-F5344CB8AC3E}">
        <p14:creationId xmlns:p14="http://schemas.microsoft.com/office/powerpoint/2010/main" val="1299405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2269425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1827	HERE I AM</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dirty="0" smtClean="0">
                <a:latin typeface="Arial"/>
              </a:rPr>
              <a:t>HERE I AM,</a:t>
            </a:r>
          </a:p>
          <a:p>
            <a:r>
              <a:rPr lang="en-GB" dirty="0" smtClean="0">
                <a:latin typeface="Arial"/>
              </a:rPr>
              <a:t>Humbled by Your majesty,</a:t>
            </a:r>
          </a:p>
          <a:p>
            <a:r>
              <a:rPr lang="en-GB" dirty="0" smtClean="0">
                <a:latin typeface="Arial"/>
              </a:rPr>
              <a:t>Covered by Your grace so free.</a:t>
            </a:r>
          </a:p>
          <a:p>
            <a:r>
              <a:rPr lang="en-GB" dirty="0" smtClean="0">
                <a:latin typeface="Arial"/>
              </a:rPr>
              <a:t>Here I am,</a:t>
            </a:r>
          </a:p>
          <a:p>
            <a:r>
              <a:rPr lang="en-GB" dirty="0" smtClean="0">
                <a:latin typeface="Arial"/>
              </a:rPr>
              <a:t>Knowing I’m a sinful man,</a:t>
            </a:r>
          </a:p>
          <a:p>
            <a:r>
              <a:rPr lang="en-GB" dirty="0" smtClean="0">
                <a:latin typeface="Arial"/>
              </a:rPr>
              <a:t>Covered by the blood of the Lamb.</a:t>
            </a:r>
          </a:p>
          <a:p>
            <a:endParaRPr lang="en-GB" sz="1100" dirty="0" smtClean="0">
              <a:latin typeface="Arial"/>
            </a:endParaRPr>
          </a:p>
          <a:p>
            <a:r>
              <a:rPr lang="en-GB" dirty="0" smtClean="0">
                <a:latin typeface="Arial"/>
              </a:rPr>
              <a:t>Now I’ve found</a:t>
            </a:r>
          </a:p>
          <a:p>
            <a:r>
              <a:rPr lang="en-GB" dirty="0" smtClean="0">
                <a:latin typeface="Arial"/>
              </a:rPr>
              <a:t>The greatest love of all is mine,</a:t>
            </a:r>
          </a:p>
          <a:p>
            <a:r>
              <a:rPr lang="en-GB" dirty="0" smtClean="0">
                <a:latin typeface="Arial"/>
              </a:rPr>
              <a:t>Since You laid down Your life,</a:t>
            </a:r>
          </a:p>
          <a:p>
            <a:r>
              <a:rPr lang="en-GB" dirty="0" smtClean="0">
                <a:latin typeface="Arial"/>
              </a:rPr>
              <a:t>The greatest sacrifice.</a:t>
            </a:r>
          </a:p>
          <a:p>
            <a:endParaRPr lang="en-GB" dirty="0">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Martin Smith &amp; Stuart Garrard</a:t>
            </a:r>
          </a:p>
        </p:txBody>
      </p:sp>
    </p:spTree>
    <p:extLst>
      <p:ext uri="{BB962C8B-B14F-4D97-AF65-F5344CB8AC3E}">
        <p14:creationId xmlns:p14="http://schemas.microsoft.com/office/powerpoint/2010/main" val="94581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Majesty, majesty.</a:t>
            </a:r>
          </a:p>
          <a:p>
            <a:r>
              <a:rPr lang="en-GB" smtClean="0">
                <a:latin typeface="Arial"/>
              </a:rPr>
              <a:t>Your grace has found me just as I am,</a:t>
            </a:r>
          </a:p>
          <a:p>
            <a:r>
              <a:rPr lang="en-GB" smtClean="0">
                <a:latin typeface="Arial"/>
              </a:rPr>
              <a:t>Empty-handed but alive in Your hands.</a:t>
            </a:r>
          </a:p>
          <a:p>
            <a:r>
              <a:rPr lang="en-GB" smtClean="0">
                <a:latin typeface="Arial"/>
              </a:rPr>
              <a:t>Majesty, majesty.</a:t>
            </a:r>
          </a:p>
          <a:p>
            <a:r>
              <a:rPr lang="en-GB" smtClean="0">
                <a:latin typeface="Arial"/>
              </a:rPr>
              <a:t>Forever I am changed by Your love</a:t>
            </a:r>
          </a:p>
          <a:p>
            <a:r>
              <a:rPr lang="en-GB" smtClean="0">
                <a:latin typeface="Arial"/>
              </a:rPr>
              <a:t>In the presence of Your majesty.</a:t>
            </a:r>
          </a:p>
          <a:p>
            <a:endParaRPr lang="en-GB">
              <a:latin typeface="Arial"/>
            </a:endParaRPr>
          </a:p>
        </p:txBody>
      </p:sp>
    </p:spTree>
    <p:extLst>
      <p:ext uri="{BB962C8B-B14F-4D97-AF65-F5344CB8AC3E}">
        <p14:creationId xmlns:p14="http://schemas.microsoft.com/office/powerpoint/2010/main" val="179210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Here I am,</a:t>
            </a:r>
          </a:p>
          <a:p>
            <a:r>
              <a:rPr lang="en-GB" smtClean="0">
                <a:latin typeface="Arial"/>
              </a:rPr>
              <a:t>Humbled by the love that You give,</a:t>
            </a:r>
          </a:p>
          <a:p>
            <a:r>
              <a:rPr lang="en-GB" smtClean="0">
                <a:latin typeface="Arial"/>
              </a:rPr>
              <a:t>Forgiven so that I can forgive.</a:t>
            </a:r>
          </a:p>
          <a:p>
            <a:r>
              <a:rPr lang="en-GB" smtClean="0">
                <a:latin typeface="Arial"/>
              </a:rPr>
              <a:t>Here I stand,</a:t>
            </a:r>
          </a:p>
          <a:p>
            <a:r>
              <a:rPr lang="en-GB" smtClean="0">
                <a:latin typeface="Arial"/>
              </a:rPr>
              <a:t>Knowing that I’m Your desire,</a:t>
            </a:r>
          </a:p>
          <a:p>
            <a:r>
              <a:rPr lang="en-GB" smtClean="0">
                <a:latin typeface="Arial"/>
              </a:rPr>
              <a:t>Sanctified by glory and fire.</a:t>
            </a: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 © 2003 Curious? Music UK/Bucks Music Ltd</a:t>
            </a:r>
          </a:p>
        </p:txBody>
      </p:sp>
    </p:spTree>
    <p:extLst>
      <p:ext uri="{BB962C8B-B14F-4D97-AF65-F5344CB8AC3E}">
        <p14:creationId xmlns:p14="http://schemas.microsoft.com/office/powerpoint/2010/main" val="27432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COME AS YOU ARE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COME OUT OF SADNESS from wherever you've been</a:t>
            </a:r>
          </a:p>
          <a:p>
            <a:r>
              <a:rPr lang="en-GB" smtClean="0">
                <a:latin typeface="Arial"/>
              </a:rPr>
              <a:t>Come, brokenhearted let rescue begin</a:t>
            </a:r>
          </a:p>
          <a:p>
            <a:r>
              <a:rPr lang="en-GB" smtClean="0">
                <a:latin typeface="Arial"/>
              </a:rPr>
              <a:t>Come find your mercy, O sinner, come kneel</a:t>
            </a:r>
          </a:p>
          <a:p>
            <a:r>
              <a:rPr lang="en-GB" smtClean="0">
                <a:latin typeface="Arial"/>
              </a:rPr>
              <a:t>Earth has no sorrow that</a:t>
            </a:r>
          </a:p>
          <a:p>
            <a:r>
              <a:rPr lang="en-GB" smtClean="0">
                <a:latin typeface="Arial"/>
              </a:rPr>
              <a:t>Heaven can't heal</a:t>
            </a:r>
          </a:p>
          <a:p>
            <a:r>
              <a:rPr lang="en-GB" smtClean="0">
                <a:latin typeface="Arial"/>
              </a:rPr>
              <a:t>Earth has no sorrow that</a:t>
            </a:r>
          </a:p>
          <a:p>
            <a:r>
              <a:rPr lang="en-GB" smtClean="0">
                <a:latin typeface="Arial"/>
              </a:rPr>
              <a:t>Heaven can't heal</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v-SE" sz="2200" b="1" i="0" u="none" strike="noStrike" cap="none" normalizeH="0" baseline="0" smtClean="0">
                <a:ln>
                  <a:noFill/>
                </a:ln>
                <a:solidFill>
                  <a:srgbClr val="FFFFFF"/>
                </a:solidFill>
                <a:effectLst>
                  <a:prstShdw prst="shdw14" dist="35921" dir="2700000">
                    <a:scrgbClr r="0" g="0" b="0">
                      <a:alpha val="43000"/>
                    </a:scrgbClr>
                  </a:prstShdw>
                </a:effectLst>
                <a:latin typeface="Arial"/>
              </a:rPr>
              <a:t>Ben Glover, David Crowder, Matt Maher</a:t>
            </a:r>
            <a:endPar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endParaRPr>
          </a:p>
        </p:txBody>
      </p:sp>
    </p:spTree>
    <p:extLst>
      <p:ext uri="{BB962C8B-B14F-4D97-AF65-F5344CB8AC3E}">
        <p14:creationId xmlns:p14="http://schemas.microsoft.com/office/powerpoint/2010/main" val="3714153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11741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FATHER ME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You have loved me with such perfect love</a:t>
            </a:r>
          </a:p>
          <a:p>
            <a:r>
              <a:rPr lang="en-GB" smtClean="0">
                <a:latin typeface="Arial"/>
              </a:rPr>
              <a:t>Fathered me with such a tender touch</a:t>
            </a:r>
          </a:p>
          <a:p>
            <a:r>
              <a:rPr lang="en-GB" smtClean="0">
                <a:latin typeface="Arial"/>
              </a:rPr>
              <a:t>Your faithfulness surrounds my soul</a:t>
            </a:r>
          </a:p>
          <a:p>
            <a:r>
              <a:rPr lang="en-GB" smtClean="0">
                <a:latin typeface="Arial"/>
              </a:rPr>
              <a:t>Your mercy lifts my head</a:t>
            </a:r>
          </a:p>
          <a:p>
            <a:r>
              <a:rPr lang="en-GB" smtClean="0">
                <a:latin typeface="Arial"/>
              </a:rPr>
              <a:t>How could I repay all you have done?</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Paul Oackly</a:t>
            </a:r>
          </a:p>
        </p:txBody>
      </p:sp>
    </p:spTree>
    <p:extLst>
      <p:ext uri="{BB962C8B-B14F-4D97-AF65-F5344CB8AC3E}">
        <p14:creationId xmlns:p14="http://schemas.microsoft.com/office/powerpoint/2010/main" val="3409565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Father me, faithful Father</a:t>
            </a:r>
          </a:p>
          <a:p>
            <a:r>
              <a:rPr lang="en-GB" smtClean="0">
                <a:latin typeface="Arial"/>
              </a:rPr>
              <a:t>Father me, no-one else could ever be</a:t>
            </a:r>
          </a:p>
          <a:p>
            <a:r>
              <a:rPr lang="en-GB" smtClean="0">
                <a:latin typeface="Arial"/>
              </a:rPr>
              <a:t>The perfect Father God to me</a:t>
            </a:r>
          </a:p>
          <a:p>
            <a:endParaRPr lang="en-GB">
              <a:latin typeface="Arial"/>
            </a:endParaRPr>
          </a:p>
        </p:txBody>
      </p:sp>
    </p:spTree>
    <p:extLst>
      <p:ext uri="{BB962C8B-B14F-4D97-AF65-F5344CB8AC3E}">
        <p14:creationId xmlns:p14="http://schemas.microsoft.com/office/powerpoint/2010/main" val="1715674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You now clothe me with your righteousness</a:t>
            </a:r>
          </a:p>
          <a:p>
            <a:r>
              <a:rPr lang="en-GB" smtClean="0">
                <a:latin typeface="Arial"/>
              </a:rPr>
              <a:t>Hide me in the shadow of your wings</a:t>
            </a:r>
          </a:p>
          <a:p>
            <a:r>
              <a:rPr lang="en-GB" smtClean="0">
                <a:latin typeface="Arial"/>
              </a:rPr>
              <a:t>And even in my darkest days</a:t>
            </a:r>
          </a:p>
          <a:p>
            <a:r>
              <a:rPr lang="en-GB" smtClean="0">
                <a:latin typeface="Arial"/>
              </a:rPr>
              <a:t>Your light will guide my way</a:t>
            </a:r>
          </a:p>
          <a:p>
            <a:r>
              <a:rPr lang="en-GB" smtClean="0">
                <a:latin typeface="Arial"/>
              </a:rPr>
              <a:t>Hallelujah to the King of grace</a:t>
            </a:r>
          </a:p>
          <a:p>
            <a:endParaRPr lang="en-GB">
              <a:latin typeface="Arial"/>
            </a:endParaRPr>
          </a:p>
        </p:txBody>
      </p:sp>
    </p:spTree>
    <p:extLst>
      <p:ext uri="{BB962C8B-B14F-4D97-AF65-F5344CB8AC3E}">
        <p14:creationId xmlns:p14="http://schemas.microsoft.com/office/powerpoint/2010/main" val="2135634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Father me, faithful Father</a:t>
            </a:r>
          </a:p>
          <a:p>
            <a:r>
              <a:rPr lang="en-GB" smtClean="0">
                <a:latin typeface="Arial"/>
              </a:rPr>
              <a:t>Father me, no-one else could ever be</a:t>
            </a:r>
          </a:p>
          <a:p>
            <a:r>
              <a:rPr lang="en-GB" smtClean="0">
                <a:latin typeface="Arial"/>
              </a:rPr>
              <a:t>The perfect Father God to me</a:t>
            </a: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 (c) 2005 Thankyou music</a:t>
            </a:r>
          </a:p>
        </p:txBody>
      </p:sp>
    </p:spTree>
    <p:extLst>
      <p:ext uri="{BB962C8B-B14F-4D97-AF65-F5344CB8AC3E}">
        <p14:creationId xmlns:p14="http://schemas.microsoft.com/office/powerpoint/2010/main" val="1394520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37206379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png"/>
          <p:cNvPicPr>
            <a:picLocks/>
          </p:cNvPicPr>
          <p:nvPr/>
        </p:nvPicPr>
        <p:blipFill>
          <a:blip r:embed="rId2">
            <a:extLst/>
          </a:blip>
          <a:stretch>
            <a:fillRect/>
          </a:stretch>
        </p:blipFill>
        <p:spPr>
          <a:xfrm>
            <a:off x="7740650" y="6381750"/>
            <a:ext cx="581025" cy="401638"/>
          </a:xfrm>
          <a:prstGeom prst="rect">
            <a:avLst/>
          </a:prstGeom>
        </p:spPr>
      </p:pic>
      <p:sp>
        <p:nvSpPr>
          <p:cNvPr id="30" name="Shape 30"/>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31" name="Shape 31"/>
          <p:cNvSpPr/>
          <p:nvPr/>
        </p:nvSpPr>
        <p:spPr>
          <a:xfrm>
            <a:off x="2890460" y="381000"/>
            <a:ext cx="356608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Weddings!</a:t>
            </a:r>
          </a:p>
        </p:txBody>
      </p:sp>
      <p:pic>
        <p:nvPicPr>
          <p:cNvPr id="32" name="101-0148_IMG.jpg"/>
          <p:cNvPicPr>
            <a:picLocks noChangeAspect="1"/>
          </p:cNvPicPr>
          <p:nvPr/>
        </p:nvPicPr>
        <p:blipFill>
          <a:blip r:embed="rId3">
            <a:extLst/>
          </a:blip>
          <a:stretch>
            <a:fillRect/>
          </a:stretch>
        </p:blipFill>
        <p:spPr>
          <a:xfrm>
            <a:off x="1471017" y="1625600"/>
            <a:ext cx="6201966" cy="4651475"/>
          </a:xfrm>
          <a:prstGeom prst="rect">
            <a:avLst/>
          </a:prstGeom>
        </p:spPr>
      </p:pic>
    </p:spTree>
    <p:extLst>
      <p:ext uri="{BB962C8B-B14F-4D97-AF65-F5344CB8AC3E}">
        <p14:creationId xmlns:p14="http://schemas.microsoft.com/office/powerpoint/2010/main" val="68122287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png"/>
          <p:cNvPicPr>
            <a:picLocks/>
          </p:cNvPicPr>
          <p:nvPr/>
        </p:nvPicPr>
        <p:blipFill>
          <a:blip r:embed="rId2">
            <a:extLst/>
          </a:blip>
          <a:stretch>
            <a:fillRect/>
          </a:stretch>
        </p:blipFill>
        <p:spPr>
          <a:xfrm>
            <a:off x="7740650" y="6381750"/>
            <a:ext cx="581025" cy="401638"/>
          </a:xfrm>
          <a:prstGeom prst="rect">
            <a:avLst/>
          </a:prstGeom>
        </p:spPr>
      </p:pic>
      <p:sp>
        <p:nvSpPr>
          <p:cNvPr id="35" name="Shape 35"/>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pic>
        <p:nvPicPr>
          <p:cNvPr id="36" name="Eileen &amp; Mick3 annotated.jpg"/>
          <p:cNvPicPr>
            <a:picLocks noChangeAspect="1"/>
          </p:cNvPicPr>
          <p:nvPr/>
        </p:nvPicPr>
        <p:blipFill>
          <a:blip r:embed="rId3">
            <a:extLst/>
          </a:blip>
          <a:stretch>
            <a:fillRect/>
          </a:stretch>
        </p:blipFill>
        <p:spPr>
          <a:xfrm>
            <a:off x="512792" y="1026318"/>
            <a:ext cx="8118416" cy="5217333"/>
          </a:xfrm>
          <a:prstGeom prst="rect">
            <a:avLst/>
          </a:prstGeom>
        </p:spPr>
      </p:pic>
      <p:sp>
        <p:nvSpPr>
          <p:cNvPr id="37" name="Shape 37"/>
          <p:cNvSpPr/>
          <p:nvPr/>
        </p:nvSpPr>
        <p:spPr>
          <a:xfrm>
            <a:off x="3495149" y="126343"/>
            <a:ext cx="215370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1960s</a:t>
            </a:r>
          </a:p>
        </p:txBody>
      </p:sp>
    </p:spTree>
    <p:extLst>
      <p:ext uri="{BB962C8B-B14F-4D97-AF65-F5344CB8AC3E}">
        <p14:creationId xmlns:p14="http://schemas.microsoft.com/office/powerpoint/2010/main" val="3280907896"/>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png"/>
          <p:cNvPicPr>
            <a:picLocks/>
          </p:cNvPicPr>
          <p:nvPr/>
        </p:nvPicPr>
        <p:blipFill>
          <a:blip r:embed="rId2">
            <a:extLst/>
          </a:blip>
          <a:stretch>
            <a:fillRect/>
          </a:stretch>
        </p:blipFill>
        <p:spPr>
          <a:xfrm>
            <a:off x="7740650" y="6381750"/>
            <a:ext cx="581025" cy="401638"/>
          </a:xfrm>
          <a:prstGeom prst="rect">
            <a:avLst/>
          </a:prstGeom>
        </p:spPr>
      </p:pic>
      <p:sp>
        <p:nvSpPr>
          <p:cNvPr id="40" name="Shape 40"/>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pic>
        <p:nvPicPr>
          <p:cNvPr id="41" name="11Happy couple3.jpg"/>
          <p:cNvPicPr>
            <a:picLocks noChangeAspect="1"/>
          </p:cNvPicPr>
          <p:nvPr/>
        </p:nvPicPr>
        <p:blipFill>
          <a:blip r:embed="rId3">
            <a:extLst/>
          </a:blip>
          <a:stretch>
            <a:fillRect/>
          </a:stretch>
        </p:blipFill>
        <p:spPr>
          <a:xfrm>
            <a:off x="480511" y="1054392"/>
            <a:ext cx="8182978" cy="5386604"/>
          </a:xfrm>
          <a:prstGeom prst="rect">
            <a:avLst/>
          </a:prstGeom>
        </p:spPr>
      </p:pic>
      <p:sp>
        <p:nvSpPr>
          <p:cNvPr id="42" name="Shape 42"/>
          <p:cNvSpPr/>
          <p:nvPr/>
        </p:nvSpPr>
        <p:spPr>
          <a:xfrm>
            <a:off x="4087931" y="139700"/>
            <a:ext cx="1781335"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1979</a:t>
            </a:r>
          </a:p>
        </p:txBody>
      </p:sp>
    </p:spTree>
    <p:extLst>
      <p:ext uri="{BB962C8B-B14F-4D97-AF65-F5344CB8AC3E}">
        <p14:creationId xmlns:p14="http://schemas.microsoft.com/office/powerpoint/2010/main" val="2259318104"/>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png"/>
          <p:cNvPicPr>
            <a:picLocks/>
          </p:cNvPicPr>
          <p:nvPr/>
        </p:nvPicPr>
        <p:blipFill>
          <a:blip r:embed="rId2">
            <a:extLst/>
          </a:blip>
          <a:stretch>
            <a:fillRect/>
          </a:stretch>
        </p:blipFill>
        <p:spPr>
          <a:xfrm>
            <a:off x="7740650" y="6381750"/>
            <a:ext cx="581025" cy="401638"/>
          </a:xfrm>
          <a:prstGeom prst="rect">
            <a:avLst/>
          </a:prstGeom>
        </p:spPr>
      </p:pic>
      <p:sp>
        <p:nvSpPr>
          <p:cNvPr id="45" name="Shape 45"/>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46" name="Shape 46"/>
          <p:cNvSpPr/>
          <p:nvPr/>
        </p:nvSpPr>
        <p:spPr>
          <a:xfrm>
            <a:off x="2165369" y="596900"/>
            <a:ext cx="481326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In Jesus’ time</a:t>
            </a:r>
          </a:p>
        </p:txBody>
      </p:sp>
      <p:sp>
        <p:nvSpPr>
          <p:cNvPr id="47" name="Shape 47"/>
          <p:cNvSpPr/>
          <p:nvPr/>
        </p:nvSpPr>
        <p:spPr>
          <a:xfrm>
            <a:off x="1724317" y="2585578"/>
            <a:ext cx="5695366" cy="16868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weddings went on for days</a:t>
            </a:r>
          </a:p>
          <a:p>
            <a:pPr marL="40639" marR="40639" defTabSz="457200" hangingPunct="0">
              <a:defRPr sz="3600">
                <a:latin typeface="+mn-lt"/>
                <a:ea typeface="+mn-ea"/>
                <a:cs typeface="+mn-cs"/>
                <a:sym typeface="Arial"/>
              </a:defRPr>
            </a:pPr>
            <a:endParaRPr sz="3600" kern="0">
              <a:solidFill>
                <a:srgbClr val="FFFFFF"/>
              </a:solidFill>
              <a:uFill>
                <a:solidFill>
                  <a:srgbClr val="424242"/>
                </a:solidFill>
              </a:uFill>
              <a:sym typeface="Arial"/>
            </a:endParaRP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ran out of wine</a:t>
            </a:r>
          </a:p>
        </p:txBody>
      </p:sp>
    </p:spTree>
    <p:extLst>
      <p:ext uri="{BB962C8B-B14F-4D97-AF65-F5344CB8AC3E}">
        <p14:creationId xmlns:p14="http://schemas.microsoft.com/office/powerpoint/2010/main" val="151170505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4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Lay down your burdens</a:t>
            </a:r>
          </a:p>
          <a:p>
            <a:r>
              <a:rPr lang="en-GB" smtClean="0">
                <a:latin typeface="Arial"/>
              </a:rPr>
              <a:t>Lay down your shame</a:t>
            </a:r>
          </a:p>
          <a:p>
            <a:r>
              <a:rPr lang="en-GB" smtClean="0">
                <a:latin typeface="Arial"/>
              </a:rPr>
              <a:t>All who are broken</a:t>
            </a:r>
          </a:p>
          <a:p>
            <a:r>
              <a:rPr lang="en-GB" smtClean="0">
                <a:latin typeface="Arial"/>
              </a:rPr>
              <a:t>Lift up your face</a:t>
            </a:r>
          </a:p>
          <a:p>
            <a:r>
              <a:rPr lang="en-GB" smtClean="0">
                <a:latin typeface="Arial"/>
              </a:rPr>
              <a:t>O wanderer, come home</a:t>
            </a:r>
          </a:p>
          <a:p>
            <a:r>
              <a:rPr lang="en-GB" smtClean="0">
                <a:latin typeface="Arial"/>
              </a:rPr>
              <a:t>You're not too far</a:t>
            </a:r>
          </a:p>
          <a:p>
            <a:r>
              <a:rPr lang="en-GB" smtClean="0">
                <a:latin typeface="Arial"/>
              </a:rPr>
              <a:t>So lay down your hurt, lay down your heart</a:t>
            </a:r>
          </a:p>
          <a:p>
            <a:r>
              <a:rPr lang="en-GB" smtClean="0">
                <a:latin typeface="Arial"/>
              </a:rPr>
              <a:t>Come as you are</a:t>
            </a:r>
          </a:p>
          <a:p>
            <a:endParaRPr lang="en-GB">
              <a:latin typeface="Arial"/>
            </a:endParaRPr>
          </a:p>
        </p:txBody>
      </p:sp>
    </p:spTree>
    <p:extLst>
      <p:ext uri="{BB962C8B-B14F-4D97-AF65-F5344CB8AC3E}">
        <p14:creationId xmlns:p14="http://schemas.microsoft.com/office/powerpoint/2010/main" val="259777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png"/>
          <p:cNvPicPr>
            <a:picLocks/>
          </p:cNvPicPr>
          <p:nvPr/>
        </p:nvPicPr>
        <p:blipFill>
          <a:blip r:embed="rId2">
            <a:extLst/>
          </a:blip>
          <a:stretch>
            <a:fillRect/>
          </a:stretch>
        </p:blipFill>
        <p:spPr>
          <a:xfrm>
            <a:off x="7740650" y="6381750"/>
            <a:ext cx="581025" cy="401638"/>
          </a:xfrm>
          <a:prstGeom prst="rect">
            <a:avLst/>
          </a:prstGeom>
        </p:spPr>
      </p:pic>
      <p:sp>
        <p:nvSpPr>
          <p:cNvPr id="50" name="Shape 50"/>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51" name="Shape 51"/>
          <p:cNvSpPr/>
          <p:nvPr/>
        </p:nvSpPr>
        <p:spPr>
          <a:xfrm>
            <a:off x="554416" y="2636378"/>
            <a:ext cx="8035167" cy="6200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latin typeface="+mn-lt"/>
                <a:ea typeface="+mn-ea"/>
                <a:cs typeface="+mn-cs"/>
                <a:sym typeface="Arial"/>
              </a:defRPr>
            </a:lvl1pPr>
          </a:lstStyle>
          <a:p>
            <a:pPr marL="40639" marR="40639" defTabSz="457200" hangingPunct="0"/>
            <a:r>
              <a:rPr kern="0">
                <a:solidFill>
                  <a:srgbClr val="FFFFFF"/>
                </a:solidFill>
                <a:uFill>
                  <a:solidFill>
                    <a:srgbClr val="424242"/>
                  </a:solidFill>
                </a:uFill>
              </a:rPr>
              <a:t>nothing but the best was good enough </a:t>
            </a:r>
          </a:p>
        </p:txBody>
      </p:sp>
    </p:spTree>
    <p:extLst>
      <p:ext uri="{BB962C8B-B14F-4D97-AF65-F5344CB8AC3E}">
        <p14:creationId xmlns:p14="http://schemas.microsoft.com/office/powerpoint/2010/main" val="194454235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png"/>
          <p:cNvPicPr>
            <a:picLocks/>
          </p:cNvPicPr>
          <p:nvPr/>
        </p:nvPicPr>
        <p:blipFill>
          <a:blip r:embed="rId2">
            <a:extLst/>
          </a:blip>
          <a:stretch>
            <a:fillRect/>
          </a:stretch>
        </p:blipFill>
        <p:spPr>
          <a:xfrm>
            <a:off x="7740650" y="6381750"/>
            <a:ext cx="581025" cy="401638"/>
          </a:xfrm>
          <a:prstGeom prst="rect">
            <a:avLst/>
          </a:prstGeom>
        </p:spPr>
      </p:pic>
      <p:sp>
        <p:nvSpPr>
          <p:cNvPr id="54" name="Shape 54"/>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55" name="Shape 55"/>
          <p:cNvSpPr/>
          <p:nvPr/>
        </p:nvSpPr>
        <p:spPr>
          <a:xfrm>
            <a:off x="1105564" y="508000"/>
            <a:ext cx="693287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Jesus offers us gifts</a:t>
            </a:r>
          </a:p>
        </p:txBody>
      </p:sp>
      <p:sp>
        <p:nvSpPr>
          <p:cNvPr id="56" name="Shape 56"/>
          <p:cNvSpPr/>
          <p:nvPr/>
        </p:nvSpPr>
        <p:spPr>
          <a:xfrm>
            <a:off x="877783" y="3118978"/>
            <a:ext cx="7388434" cy="6200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latin typeface="+mn-lt"/>
                <a:ea typeface="+mn-ea"/>
                <a:cs typeface="+mn-cs"/>
                <a:sym typeface="Arial"/>
              </a:defRPr>
            </a:lvl1pPr>
          </a:lstStyle>
          <a:p>
            <a:pPr marL="40639" marR="40639" defTabSz="457200" hangingPunct="0"/>
            <a:r>
              <a:rPr kern="0">
                <a:solidFill>
                  <a:srgbClr val="FFFFFF"/>
                </a:solidFill>
                <a:uFill>
                  <a:solidFill>
                    <a:srgbClr val="424242"/>
                  </a:solidFill>
                </a:uFill>
              </a:rPr>
              <a:t>We know them as ‘gifts of the Spirit’</a:t>
            </a:r>
          </a:p>
        </p:txBody>
      </p:sp>
    </p:spTree>
    <p:extLst>
      <p:ext uri="{BB962C8B-B14F-4D97-AF65-F5344CB8AC3E}">
        <p14:creationId xmlns:p14="http://schemas.microsoft.com/office/powerpoint/2010/main" val="123509663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GB" dirty="0" smtClean="0"/>
              <a:t>1 Corinthians 12:1-11 (New International Version)</a:t>
            </a:r>
            <a:endParaRPr lang="en-GB" dirty="0"/>
          </a:p>
        </p:txBody>
      </p:sp>
      <p:sp>
        <p:nvSpPr>
          <p:cNvPr id="3" name="Text Placeholder 2"/>
          <p:cNvSpPr>
            <a:spLocks noGrp="1"/>
          </p:cNvSpPr>
          <p:nvPr>
            <p:ph type="body" idx="1"/>
          </p:nvPr>
        </p:nvSpPr>
        <p:spPr>
          <a:xfrm>
            <a:off x="457200" y="1268760"/>
            <a:ext cx="8229600" cy="4857403"/>
          </a:xfrm>
        </p:spPr>
        <p:txBody>
          <a:bodyPr/>
          <a:lstStyle/>
          <a:p>
            <a:r>
              <a:rPr lang="en-GB" baseline="30000" dirty="0" smtClean="0"/>
              <a:t>1 </a:t>
            </a:r>
            <a:r>
              <a:rPr lang="en-GB" dirty="0"/>
              <a:t> Now about the gifts of the Spirit, brothers and sisters, I do not want you to be </a:t>
            </a:r>
            <a:r>
              <a:rPr lang="en-GB" dirty="0" smtClean="0"/>
              <a:t>uninformed.</a:t>
            </a:r>
          </a:p>
          <a:p>
            <a:r>
              <a:rPr lang="en-GB" baseline="30000" dirty="0" smtClean="0"/>
              <a:t>2</a:t>
            </a:r>
            <a:r>
              <a:rPr lang="en-GB" baseline="30000" dirty="0"/>
              <a:t> </a:t>
            </a:r>
            <a:r>
              <a:rPr lang="en-GB" dirty="0"/>
              <a:t>You know that when you were pagans, somehow or other you were influenced and led astray to dumb idols. </a:t>
            </a:r>
            <a:endParaRPr lang="en-GB" dirty="0" smtClean="0"/>
          </a:p>
          <a:p>
            <a:r>
              <a:rPr lang="en-GB" baseline="30000" dirty="0" smtClean="0"/>
              <a:t>3</a:t>
            </a:r>
            <a:r>
              <a:rPr lang="en-GB" baseline="30000" dirty="0"/>
              <a:t> </a:t>
            </a:r>
            <a:r>
              <a:rPr lang="en-GB" dirty="0"/>
              <a:t>Therefore I want you to know that no one who is speaking by the Spirit of God says, ‘Jesus be cursed,’ and no one can say, ‘Jesus is Lord,’ except by the Holy Spirit</a:t>
            </a:r>
            <a:r>
              <a:rPr lang="en-GB" dirty="0" smtClean="0"/>
              <a:t>.</a:t>
            </a:r>
            <a:endParaRPr lang="en-GB" dirty="0"/>
          </a:p>
        </p:txBody>
      </p:sp>
    </p:spTree>
    <p:extLst>
      <p:ext uri="{BB962C8B-B14F-4D97-AF65-F5344CB8AC3E}">
        <p14:creationId xmlns:p14="http://schemas.microsoft.com/office/powerpoint/2010/main" val="3103846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GB" dirty="0" smtClean="0"/>
              <a:t>1 Corinthians 12:1-11 (New International Version)</a:t>
            </a:r>
            <a:endParaRPr lang="en-GB" dirty="0"/>
          </a:p>
        </p:txBody>
      </p:sp>
      <p:sp>
        <p:nvSpPr>
          <p:cNvPr id="3" name="Text Placeholder 2"/>
          <p:cNvSpPr>
            <a:spLocks noGrp="1"/>
          </p:cNvSpPr>
          <p:nvPr>
            <p:ph type="body" idx="1"/>
          </p:nvPr>
        </p:nvSpPr>
        <p:spPr>
          <a:xfrm>
            <a:off x="457200" y="1268760"/>
            <a:ext cx="8229600" cy="4857403"/>
          </a:xfrm>
        </p:spPr>
        <p:txBody>
          <a:bodyPr/>
          <a:lstStyle/>
          <a:p>
            <a:r>
              <a:rPr lang="en-GB" baseline="30000" dirty="0" smtClean="0"/>
              <a:t>4</a:t>
            </a:r>
            <a:r>
              <a:rPr lang="en-GB" baseline="30000" dirty="0"/>
              <a:t> </a:t>
            </a:r>
            <a:r>
              <a:rPr lang="en-GB" dirty="0"/>
              <a:t>There are different kinds of gifts, but the same Spirit distributes them. </a:t>
            </a:r>
            <a:endParaRPr lang="en-GB" dirty="0" smtClean="0"/>
          </a:p>
          <a:p>
            <a:r>
              <a:rPr lang="en-GB" baseline="30000" dirty="0" smtClean="0"/>
              <a:t>5</a:t>
            </a:r>
            <a:r>
              <a:rPr lang="en-GB" baseline="30000" dirty="0"/>
              <a:t> </a:t>
            </a:r>
            <a:r>
              <a:rPr lang="en-GB" dirty="0"/>
              <a:t>There are different kinds of service, but the same Lord. </a:t>
            </a:r>
            <a:endParaRPr lang="en-GB" dirty="0" smtClean="0"/>
          </a:p>
          <a:p>
            <a:r>
              <a:rPr lang="en-GB" baseline="30000" dirty="0" smtClean="0"/>
              <a:t>6</a:t>
            </a:r>
            <a:r>
              <a:rPr lang="en-GB" baseline="30000" dirty="0"/>
              <a:t> </a:t>
            </a:r>
            <a:r>
              <a:rPr lang="en-GB" dirty="0"/>
              <a:t>There are different kinds of working, but in all of them and in everyone it is the same God at work.</a:t>
            </a:r>
          </a:p>
          <a:p>
            <a:r>
              <a:rPr lang="en-GB" baseline="30000" dirty="0"/>
              <a:t>7 </a:t>
            </a:r>
            <a:r>
              <a:rPr lang="en-GB" dirty="0"/>
              <a:t>Now to each one the manifestation of the Spirit is given for the common good. </a:t>
            </a:r>
          </a:p>
        </p:txBody>
      </p:sp>
    </p:spTree>
    <p:extLst>
      <p:ext uri="{BB962C8B-B14F-4D97-AF65-F5344CB8AC3E}">
        <p14:creationId xmlns:p14="http://schemas.microsoft.com/office/powerpoint/2010/main" val="20386342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lstStyle/>
          <a:p>
            <a:r>
              <a:rPr lang="en-GB" dirty="0" smtClean="0"/>
              <a:t>1 Corinthians 12:1-11 (New International Version)</a:t>
            </a:r>
            <a:endParaRPr lang="en-GB" dirty="0"/>
          </a:p>
        </p:txBody>
      </p:sp>
      <p:sp>
        <p:nvSpPr>
          <p:cNvPr id="3" name="Text Placeholder 2"/>
          <p:cNvSpPr>
            <a:spLocks noGrp="1"/>
          </p:cNvSpPr>
          <p:nvPr>
            <p:ph type="body" idx="1"/>
          </p:nvPr>
        </p:nvSpPr>
        <p:spPr>
          <a:xfrm>
            <a:off x="457200" y="1268760"/>
            <a:ext cx="8229600" cy="4857403"/>
          </a:xfrm>
        </p:spPr>
        <p:txBody>
          <a:bodyPr/>
          <a:lstStyle/>
          <a:p>
            <a:r>
              <a:rPr lang="en-GB" baseline="30000" dirty="0" smtClean="0"/>
              <a:t>8</a:t>
            </a:r>
            <a:r>
              <a:rPr lang="en-GB" baseline="30000" dirty="0"/>
              <a:t> </a:t>
            </a:r>
            <a:r>
              <a:rPr lang="en-GB" dirty="0"/>
              <a:t>To one there is given through the Spirit a message of wisdom, to another a message of knowledge by means of the same Spirit, </a:t>
            </a:r>
            <a:r>
              <a:rPr lang="en-GB" baseline="30000" dirty="0"/>
              <a:t>9 </a:t>
            </a:r>
            <a:r>
              <a:rPr lang="en-GB" dirty="0"/>
              <a:t>to another faith by the same Spirit, to another gifts of healing by that one Spirit, </a:t>
            </a:r>
            <a:r>
              <a:rPr lang="en-GB" baseline="30000" dirty="0"/>
              <a:t>10 </a:t>
            </a:r>
            <a:r>
              <a:rPr lang="en-GB" dirty="0"/>
              <a:t>to another miraculous powers, to another prophecy, to another distinguishing between spirits, to another speaking in different kinds of tongues</a:t>
            </a:r>
            <a:r>
              <a:rPr lang="en-GB" dirty="0" smtClean="0"/>
              <a:t>, </a:t>
            </a:r>
            <a:r>
              <a:rPr lang="en-GB" dirty="0"/>
              <a:t>and to still another the interpretation of tongues</a:t>
            </a:r>
            <a:r>
              <a:rPr lang="en-GB" dirty="0" smtClean="0"/>
              <a:t>. </a:t>
            </a:r>
          </a:p>
          <a:p>
            <a:r>
              <a:rPr lang="en-GB" baseline="30000" dirty="0" smtClean="0"/>
              <a:t>11</a:t>
            </a:r>
            <a:r>
              <a:rPr lang="en-GB" baseline="30000" dirty="0"/>
              <a:t> </a:t>
            </a:r>
            <a:r>
              <a:rPr lang="en-GB" dirty="0"/>
              <a:t>All these are the work of one and the same Spirit, and he distributes them to each one, just as he determines.</a:t>
            </a:r>
          </a:p>
          <a:p>
            <a:endParaRPr lang="en-GB" dirty="0"/>
          </a:p>
        </p:txBody>
      </p:sp>
    </p:spTree>
    <p:extLst>
      <p:ext uri="{BB962C8B-B14F-4D97-AF65-F5344CB8AC3E}">
        <p14:creationId xmlns:p14="http://schemas.microsoft.com/office/powerpoint/2010/main" val="2038634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png"/>
          <p:cNvPicPr>
            <a:picLocks/>
          </p:cNvPicPr>
          <p:nvPr/>
        </p:nvPicPr>
        <p:blipFill>
          <a:blip r:embed="rId2">
            <a:extLst/>
          </a:blip>
          <a:stretch>
            <a:fillRect/>
          </a:stretch>
        </p:blipFill>
        <p:spPr>
          <a:xfrm>
            <a:off x="7740650" y="6381750"/>
            <a:ext cx="581025" cy="401638"/>
          </a:xfrm>
          <a:prstGeom prst="rect">
            <a:avLst/>
          </a:prstGeom>
        </p:spPr>
      </p:pic>
      <p:sp>
        <p:nvSpPr>
          <p:cNvPr id="59" name="Shape 59"/>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60" name="Shape 60"/>
          <p:cNvSpPr/>
          <p:nvPr/>
        </p:nvSpPr>
        <p:spPr>
          <a:xfrm>
            <a:off x="1685523" y="1252078"/>
            <a:ext cx="5772954" cy="43538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message of wisdom</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message of knowledge</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faith</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healing</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miracles</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distinguishing spirits</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tongues</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interpretation of tongues</a:t>
            </a:r>
          </a:p>
        </p:txBody>
      </p:sp>
    </p:spTree>
    <p:extLst>
      <p:ext uri="{BB962C8B-B14F-4D97-AF65-F5344CB8AC3E}">
        <p14:creationId xmlns:p14="http://schemas.microsoft.com/office/powerpoint/2010/main" val="1440441518"/>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png"/>
          <p:cNvPicPr>
            <a:picLocks/>
          </p:cNvPicPr>
          <p:nvPr/>
        </p:nvPicPr>
        <p:blipFill>
          <a:blip r:embed="rId2">
            <a:extLst/>
          </a:blip>
          <a:stretch>
            <a:fillRect/>
          </a:stretch>
        </p:blipFill>
        <p:spPr>
          <a:xfrm>
            <a:off x="7740650" y="6381750"/>
            <a:ext cx="581025" cy="401638"/>
          </a:xfrm>
          <a:prstGeom prst="rect">
            <a:avLst/>
          </a:prstGeom>
        </p:spPr>
      </p:pic>
      <p:sp>
        <p:nvSpPr>
          <p:cNvPr id="63" name="Shape 63"/>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64" name="Shape 64"/>
          <p:cNvSpPr/>
          <p:nvPr/>
        </p:nvSpPr>
        <p:spPr>
          <a:xfrm>
            <a:off x="2485647" y="736600"/>
            <a:ext cx="4172705"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Controversy</a:t>
            </a:r>
          </a:p>
        </p:txBody>
      </p:sp>
      <p:sp>
        <p:nvSpPr>
          <p:cNvPr id="65" name="Shape 65"/>
          <p:cNvSpPr/>
          <p:nvPr/>
        </p:nvSpPr>
        <p:spPr>
          <a:xfrm>
            <a:off x="1353152" y="1922685"/>
            <a:ext cx="6437696" cy="418103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a gift is “given”</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not a mandatory sign of being a Christian</a:t>
            </a:r>
          </a:p>
          <a:p>
            <a:pPr marL="40639" marR="40639" defTabSz="457200" hangingPunct="0">
              <a:defRPr sz="3600">
                <a:latin typeface="+mn-lt"/>
                <a:ea typeface="+mn-ea"/>
                <a:cs typeface="+mn-cs"/>
                <a:sym typeface="Arial"/>
              </a:defRPr>
            </a:pPr>
            <a:endParaRPr sz="3600" kern="0">
              <a:solidFill>
                <a:srgbClr val="FFFFFF"/>
              </a:solidFill>
              <a:uFill>
                <a:solidFill>
                  <a:srgbClr val="424242"/>
                </a:solidFill>
              </a:uFill>
              <a:sym typeface="Arial"/>
            </a:endParaRP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‘no-one can say “Jesus is Lord” except by the Holy Spirit.’</a:t>
            </a:r>
            <a:endParaRPr sz="2400" kern="0">
              <a:solidFill>
                <a:srgbClr val="FFFFFF"/>
              </a:solidFill>
              <a:uFill>
                <a:solidFill>
                  <a:srgbClr val="424242"/>
                </a:solidFill>
              </a:uFill>
              <a:sym typeface="Arial"/>
            </a:endParaRPr>
          </a:p>
          <a:p>
            <a:pPr marL="40639" marR="40639" algn="r" defTabSz="457200" hangingPunct="0">
              <a:defRPr sz="3600">
                <a:latin typeface="+mn-lt"/>
                <a:ea typeface="+mn-ea"/>
                <a:cs typeface="+mn-cs"/>
                <a:sym typeface="Arial"/>
              </a:defRPr>
            </a:pPr>
            <a:r>
              <a:rPr sz="2400" kern="0">
                <a:solidFill>
                  <a:srgbClr val="FFFFFF"/>
                </a:solidFill>
                <a:uFill>
                  <a:solidFill>
                    <a:srgbClr val="424242"/>
                  </a:solidFill>
                </a:uFill>
                <a:sym typeface="Arial"/>
              </a:rPr>
              <a:t>1 Cor 12, 3b</a:t>
            </a:r>
          </a:p>
        </p:txBody>
      </p:sp>
    </p:spTree>
    <p:extLst>
      <p:ext uri="{BB962C8B-B14F-4D97-AF65-F5344CB8AC3E}">
        <p14:creationId xmlns:p14="http://schemas.microsoft.com/office/powerpoint/2010/main" val="31667197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6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bldLvl="5"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png"/>
          <p:cNvPicPr>
            <a:picLocks/>
          </p:cNvPicPr>
          <p:nvPr/>
        </p:nvPicPr>
        <p:blipFill>
          <a:blip r:embed="rId2">
            <a:extLst/>
          </a:blip>
          <a:stretch>
            <a:fillRect/>
          </a:stretch>
        </p:blipFill>
        <p:spPr>
          <a:xfrm>
            <a:off x="7740650" y="6381750"/>
            <a:ext cx="581025" cy="401638"/>
          </a:xfrm>
          <a:prstGeom prst="rect">
            <a:avLst/>
          </a:prstGeom>
        </p:spPr>
      </p:pic>
      <p:sp>
        <p:nvSpPr>
          <p:cNvPr id="68" name="Shape 68"/>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69" name="Shape 69"/>
          <p:cNvSpPr/>
          <p:nvPr/>
        </p:nvSpPr>
        <p:spPr>
          <a:xfrm>
            <a:off x="790198" y="330200"/>
            <a:ext cx="7563605"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gifts are for a purpose</a:t>
            </a:r>
          </a:p>
        </p:txBody>
      </p:sp>
      <p:sp>
        <p:nvSpPr>
          <p:cNvPr id="70" name="Shape 70"/>
          <p:cNvSpPr/>
          <p:nvPr/>
        </p:nvSpPr>
        <p:spPr>
          <a:xfrm>
            <a:off x="2450623" y="1861678"/>
            <a:ext cx="4678498" cy="16868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to build up the church</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to draw others to faith</a:t>
            </a:r>
          </a:p>
        </p:txBody>
      </p:sp>
      <p:sp>
        <p:nvSpPr>
          <p:cNvPr id="71" name="Shape 71"/>
          <p:cNvSpPr/>
          <p:nvPr/>
        </p:nvSpPr>
        <p:spPr>
          <a:xfrm>
            <a:off x="2183960" y="5252578"/>
            <a:ext cx="5211823" cy="6200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600">
                <a:latin typeface="+mn-lt"/>
                <a:ea typeface="+mn-ea"/>
                <a:cs typeface="+mn-cs"/>
                <a:sym typeface="Arial"/>
              </a:defRPr>
            </a:lvl1pPr>
          </a:lstStyle>
          <a:p>
            <a:pPr marL="40639" marR="40639" defTabSz="457200" hangingPunct="0"/>
            <a:r>
              <a:rPr kern="0">
                <a:solidFill>
                  <a:srgbClr val="FFFFFF"/>
                </a:solidFill>
                <a:uFill>
                  <a:solidFill>
                    <a:srgbClr val="424242"/>
                  </a:solidFill>
                </a:uFill>
              </a:rPr>
              <a:t>…not for self gratification</a:t>
            </a:r>
          </a:p>
        </p:txBody>
      </p:sp>
    </p:spTree>
    <p:extLst>
      <p:ext uri="{BB962C8B-B14F-4D97-AF65-F5344CB8AC3E}">
        <p14:creationId xmlns:p14="http://schemas.microsoft.com/office/powerpoint/2010/main" val="68695838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0">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7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7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70">
                                            <p:txEl>
                                              <p:charRg st="47" end="4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71">
                                            <p:bg/>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bldLvl="5" animBg="1" advAuto="0"/>
      <p:bldP spid="71" grpId="0" build="p" bldLvl="5"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png"/>
          <p:cNvPicPr>
            <a:picLocks/>
          </p:cNvPicPr>
          <p:nvPr/>
        </p:nvPicPr>
        <p:blipFill>
          <a:blip r:embed="rId2">
            <a:extLst/>
          </a:blip>
          <a:stretch>
            <a:fillRect/>
          </a:stretch>
        </p:blipFill>
        <p:spPr>
          <a:xfrm>
            <a:off x="7740650" y="6381750"/>
            <a:ext cx="581025" cy="401638"/>
          </a:xfrm>
          <a:prstGeom prst="rect">
            <a:avLst/>
          </a:prstGeom>
        </p:spPr>
      </p:pic>
      <p:sp>
        <p:nvSpPr>
          <p:cNvPr id="74" name="Shape 74"/>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75" name="Shape 75"/>
          <p:cNvSpPr/>
          <p:nvPr/>
        </p:nvSpPr>
        <p:spPr>
          <a:xfrm>
            <a:off x="1867415" y="368300"/>
            <a:ext cx="5409169"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Communicators</a:t>
            </a:r>
          </a:p>
        </p:txBody>
      </p:sp>
      <p:sp>
        <p:nvSpPr>
          <p:cNvPr id="76" name="Shape 76"/>
          <p:cNvSpPr/>
          <p:nvPr/>
        </p:nvSpPr>
        <p:spPr>
          <a:xfrm>
            <a:off x="886849" y="2585578"/>
            <a:ext cx="7370302" cy="16868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those who preach or teach</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they encourage the people and help to build them up</a:t>
            </a:r>
          </a:p>
        </p:txBody>
      </p:sp>
    </p:spTree>
    <p:extLst>
      <p:ext uri="{BB962C8B-B14F-4D97-AF65-F5344CB8AC3E}">
        <p14:creationId xmlns:p14="http://schemas.microsoft.com/office/powerpoint/2010/main" val="364478839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image.png"/>
          <p:cNvPicPr>
            <a:picLocks/>
          </p:cNvPicPr>
          <p:nvPr/>
        </p:nvPicPr>
        <p:blipFill>
          <a:blip r:embed="rId2">
            <a:extLst/>
          </a:blip>
          <a:stretch>
            <a:fillRect/>
          </a:stretch>
        </p:blipFill>
        <p:spPr>
          <a:xfrm>
            <a:off x="7740650" y="6381750"/>
            <a:ext cx="581025" cy="401638"/>
          </a:xfrm>
          <a:prstGeom prst="rect">
            <a:avLst/>
          </a:prstGeom>
        </p:spPr>
      </p:pic>
      <p:sp>
        <p:nvSpPr>
          <p:cNvPr id="79" name="Shape 79"/>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80" name="Shape 80"/>
          <p:cNvSpPr/>
          <p:nvPr/>
        </p:nvSpPr>
        <p:spPr>
          <a:xfrm>
            <a:off x="3655734" y="469900"/>
            <a:ext cx="183253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Faith</a:t>
            </a:r>
          </a:p>
        </p:txBody>
      </p:sp>
      <p:sp>
        <p:nvSpPr>
          <p:cNvPr id="81" name="Shape 81"/>
          <p:cNvSpPr/>
          <p:nvPr/>
        </p:nvSpPr>
        <p:spPr>
          <a:xfrm>
            <a:off x="847757" y="1874378"/>
            <a:ext cx="7448486" cy="16868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God gives us all a measure of  faith</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some receive a special faith</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hard times</a:t>
            </a:r>
          </a:p>
        </p:txBody>
      </p:sp>
      <p:sp>
        <p:nvSpPr>
          <p:cNvPr id="82" name="Shape 82"/>
          <p:cNvSpPr/>
          <p:nvPr/>
        </p:nvSpPr>
        <p:spPr>
          <a:xfrm>
            <a:off x="911604" y="4706478"/>
            <a:ext cx="7320792" cy="115344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Daniel in the lions’ den</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Jesus shows his trust in the Father </a:t>
            </a:r>
          </a:p>
        </p:txBody>
      </p:sp>
    </p:spTree>
    <p:extLst>
      <p:ext uri="{BB962C8B-B14F-4D97-AF65-F5344CB8AC3E}">
        <p14:creationId xmlns:p14="http://schemas.microsoft.com/office/powerpoint/2010/main" val="139306537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1">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82">
                                            <p:bg/>
                                          </p:spTgt>
                                        </p:tgtEl>
                                        <p:attrNameLst>
                                          <p:attrName>style.visibility</p:attrName>
                                        </p:attrNameLst>
                                      </p:cBhvr>
                                      <p:to>
                                        <p:strVal val="visible"/>
                                      </p:to>
                                    </p:set>
                                  </p:childTnLst>
                                </p:cTn>
                              </p:par>
                              <p:par>
                                <p:cTn id="21" presetID="1" presetClass="entr" presetSubtype="0" fill="hold" grpId="0" nodeType="withEffect">
                                  <p:stCondLst>
                                    <p:cond delay="0"/>
                                  </p:stCondLst>
                                  <p:iterate>
                                    <p:tmAbs val="0"/>
                                  </p:iterate>
                                  <p:childTnLst>
                                    <p:set>
                                      <p:cBhvr>
                                        <p:cTn id="22" fill="hold"/>
                                        <p:tgtEl>
                                          <p:spTgt spid="8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8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build="p" bldLvl="5" animBg="1" advAuto="0"/>
      <p:bldP spid="82" grpId="0"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There's hope for the hopeless</a:t>
            </a:r>
          </a:p>
          <a:p>
            <a:r>
              <a:rPr lang="en-GB" smtClean="0">
                <a:latin typeface="Arial"/>
              </a:rPr>
              <a:t>And all those who've strayed</a:t>
            </a:r>
          </a:p>
          <a:p>
            <a:r>
              <a:rPr lang="en-GB" smtClean="0">
                <a:latin typeface="Arial"/>
              </a:rPr>
              <a:t>Come sit at the table</a:t>
            </a:r>
          </a:p>
          <a:p>
            <a:r>
              <a:rPr lang="en-GB" smtClean="0">
                <a:latin typeface="Arial"/>
              </a:rPr>
              <a:t>Come taste the grace</a:t>
            </a:r>
          </a:p>
          <a:p>
            <a:r>
              <a:rPr lang="en-GB" smtClean="0">
                <a:latin typeface="Arial"/>
              </a:rPr>
              <a:t>There's rest for the weary</a:t>
            </a:r>
          </a:p>
          <a:p>
            <a:r>
              <a:rPr lang="en-GB" smtClean="0">
                <a:latin typeface="Arial"/>
              </a:rPr>
              <a:t>Rest that endures</a:t>
            </a:r>
          </a:p>
          <a:p>
            <a:r>
              <a:rPr lang="en-GB" smtClean="0">
                <a:latin typeface="Arial"/>
              </a:rPr>
              <a:t>Earth has no sorrow that</a:t>
            </a:r>
          </a:p>
          <a:p>
            <a:r>
              <a:rPr lang="en-GB" smtClean="0">
                <a:latin typeface="Arial"/>
              </a:rPr>
              <a:t>Heaven can't cure</a:t>
            </a:r>
          </a:p>
          <a:p>
            <a:endParaRPr lang="en-GB">
              <a:latin typeface="Arial"/>
            </a:endParaRPr>
          </a:p>
        </p:txBody>
      </p:sp>
    </p:spTree>
    <p:extLst>
      <p:ext uri="{BB962C8B-B14F-4D97-AF65-F5344CB8AC3E}">
        <p14:creationId xmlns:p14="http://schemas.microsoft.com/office/powerpoint/2010/main" val="1539435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png"/>
          <p:cNvPicPr>
            <a:picLocks/>
          </p:cNvPicPr>
          <p:nvPr/>
        </p:nvPicPr>
        <p:blipFill>
          <a:blip r:embed="rId2">
            <a:extLst/>
          </a:blip>
          <a:stretch>
            <a:fillRect/>
          </a:stretch>
        </p:blipFill>
        <p:spPr>
          <a:xfrm>
            <a:off x="7740650" y="6381750"/>
            <a:ext cx="581025" cy="401638"/>
          </a:xfrm>
          <a:prstGeom prst="rect">
            <a:avLst/>
          </a:prstGeom>
        </p:spPr>
      </p:pic>
      <p:sp>
        <p:nvSpPr>
          <p:cNvPr id="85" name="Shape 85"/>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86" name="Shape 86"/>
          <p:cNvSpPr/>
          <p:nvPr/>
        </p:nvSpPr>
        <p:spPr>
          <a:xfrm>
            <a:off x="991860" y="508000"/>
            <a:ext cx="7160280"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Healing and Miracles</a:t>
            </a:r>
          </a:p>
        </p:txBody>
      </p:sp>
      <p:sp>
        <p:nvSpPr>
          <p:cNvPr id="87" name="Shape 87"/>
          <p:cNvSpPr/>
          <p:nvPr/>
        </p:nvSpPr>
        <p:spPr>
          <a:xfrm>
            <a:off x="1768668" y="2801478"/>
            <a:ext cx="5606664" cy="22202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much disagreement</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God does choose to heal miraculously</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…but that’s not the norm</a:t>
            </a:r>
          </a:p>
        </p:txBody>
      </p:sp>
    </p:spTree>
    <p:extLst>
      <p:ext uri="{BB962C8B-B14F-4D97-AF65-F5344CB8AC3E}">
        <p14:creationId xmlns:p14="http://schemas.microsoft.com/office/powerpoint/2010/main" val="217486018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image.png"/>
          <p:cNvPicPr>
            <a:picLocks/>
          </p:cNvPicPr>
          <p:nvPr/>
        </p:nvPicPr>
        <p:blipFill>
          <a:blip r:embed="rId2">
            <a:extLst/>
          </a:blip>
          <a:stretch>
            <a:fillRect/>
          </a:stretch>
        </p:blipFill>
        <p:spPr>
          <a:xfrm>
            <a:off x="7740650" y="6381750"/>
            <a:ext cx="581025" cy="401638"/>
          </a:xfrm>
          <a:prstGeom prst="rect">
            <a:avLst/>
          </a:prstGeom>
        </p:spPr>
      </p:pic>
      <p:sp>
        <p:nvSpPr>
          <p:cNvPr id="90" name="Shape 90"/>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91" name="Shape 91"/>
          <p:cNvSpPr/>
          <p:nvPr/>
        </p:nvSpPr>
        <p:spPr>
          <a:xfrm>
            <a:off x="1033829" y="457200"/>
            <a:ext cx="7076342"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source of these gifts</a:t>
            </a:r>
          </a:p>
        </p:txBody>
      </p:sp>
      <p:sp>
        <p:nvSpPr>
          <p:cNvPr id="92" name="Shape 92"/>
          <p:cNvSpPr/>
          <p:nvPr/>
        </p:nvSpPr>
        <p:spPr>
          <a:xfrm>
            <a:off x="1033829" y="2525253"/>
            <a:ext cx="7076342" cy="27536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The Lord decides what gift to give you</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not based on what you desire necessarily</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but on His plan for your life</a:t>
            </a:r>
          </a:p>
        </p:txBody>
      </p:sp>
    </p:spTree>
    <p:extLst>
      <p:ext uri="{BB962C8B-B14F-4D97-AF65-F5344CB8AC3E}">
        <p14:creationId xmlns:p14="http://schemas.microsoft.com/office/powerpoint/2010/main" val="2963189217"/>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9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bldLvl="5"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png"/>
          <p:cNvPicPr>
            <a:picLocks/>
          </p:cNvPicPr>
          <p:nvPr/>
        </p:nvPicPr>
        <p:blipFill>
          <a:blip r:embed="rId2">
            <a:extLst/>
          </a:blip>
          <a:stretch>
            <a:fillRect/>
          </a:stretch>
        </p:blipFill>
        <p:spPr>
          <a:xfrm>
            <a:off x="7740650" y="6381750"/>
            <a:ext cx="581025" cy="401638"/>
          </a:xfrm>
          <a:prstGeom prst="rect">
            <a:avLst/>
          </a:prstGeom>
        </p:spPr>
      </p:pic>
      <p:sp>
        <p:nvSpPr>
          <p:cNvPr id="95" name="Shape 95"/>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96" name="Shape 96"/>
          <p:cNvSpPr/>
          <p:nvPr/>
        </p:nvSpPr>
        <p:spPr>
          <a:xfrm>
            <a:off x="2230110" y="292100"/>
            <a:ext cx="4683780" cy="965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40639" marR="40639" defTabSz="457200" hangingPunct="0"/>
            <a:r>
              <a:rPr sz="4800" kern="0">
                <a:solidFill>
                  <a:srgbClr val="FFFFFF"/>
                </a:solidFill>
                <a:uFill>
                  <a:solidFill>
                    <a:srgbClr val="424242"/>
                  </a:solidFill>
                </a:uFill>
                <a:latin typeface="Arial Black"/>
                <a:sym typeface="Arial Black"/>
              </a:rPr>
              <a:t>our challenge</a:t>
            </a:r>
          </a:p>
        </p:txBody>
      </p:sp>
      <p:sp>
        <p:nvSpPr>
          <p:cNvPr id="97" name="Shape 97"/>
          <p:cNvSpPr/>
          <p:nvPr/>
        </p:nvSpPr>
        <p:spPr>
          <a:xfrm>
            <a:off x="1306792" y="1518778"/>
            <a:ext cx="6530416" cy="38204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what is our gift?</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how can we know?</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ask God</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exercise our prayer muscle</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listen to the ‘still small voice’</a:t>
            </a:r>
          </a:p>
          <a:p>
            <a:pPr marL="40639" marR="40639" defTabSz="457200" hangingPunct="0">
              <a:defRPr sz="3600">
                <a:latin typeface="+mn-lt"/>
                <a:ea typeface="+mn-ea"/>
                <a:cs typeface="+mn-cs"/>
                <a:sym typeface="Arial"/>
              </a:defRPr>
            </a:pPr>
            <a:r>
              <a:rPr sz="3600" kern="0">
                <a:solidFill>
                  <a:srgbClr val="FFFFFF"/>
                </a:solidFill>
                <a:uFill>
                  <a:solidFill>
                    <a:srgbClr val="424242"/>
                  </a:solidFill>
                </a:uFill>
                <a:sym typeface="Arial"/>
              </a:rPr>
              <a:t>listen to advice from other Christians</a:t>
            </a:r>
          </a:p>
        </p:txBody>
      </p:sp>
    </p:spTree>
    <p:extLst>
      <p:ext uri="{BB962C8B-B14F-4D97-AF65-F5344CB8AC3E}">
        <p14:creationId xmlns:p14="http://schemas.microsoft.com/office/powerpoint/2010/main" val="232126093"/>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97">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p:tmAbs val="0"/>
                                  </p:iterate>
                                  <p:childTnLst>
                                    <p:set>
                                      <p:cBhvr>
                                        <p:cTn id="20" fill="hold"/>
                                        <p:tgtEl>
                                          <p:spTgt spid="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p:tmAbs val="0"/>
                                  </p:iterate>
                                  <p:childTnLst>
                                    <p:set>
                                      <p:cBhvr>
                                        <p:cTn id="28" fill="hold"/>
                                        <p:tgtEl>
                                          <p:spTgt spid="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image.png"/>
          <p:cNvPicPr>
            <a:picLocks/>
          </p:cNvPicPr>
          <p:nvPr/>
        </p:nvPicPr>
        <p:blipFill>
          <a:blip r:embed="rId2">
            <a:extLst/>
          </a:blip>
          <a:stretch>
            <a:fillRect/>
          </a:stretch>
        </p:blipFill>
        <p:spPr>
          <a:xfrm>
            <a:off x="7740650" y="6381750"/>
            <a:ext cx="581025" cy="401638"/>
          </a:xfrm>
          <a:prstGeom prst="rect">
            <a:avLst/>
          </a:prstGeom>
        </p:spPr>
      </p:pic>
      <p:sp>
        <p:nvSpPr>
          <p:cNvPr id="100" name="Shape 100"/>
          <p:cNvSpPr/>
          <p:nvPr/>
        </p:nvSpPr>
        <p:spPr>
          <a:xfrm>
            <a:off x="8278812" y="6375400"/>
            <a:ext cx="774701" cy="36082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marL="39199" marR="39199">
              <a:spcBef>
                <a:spcPts val="1100"/>
              </a:spcBef>
              <a:buClr>
                <a:srgbClr val="000000"/>
              </a:buClr>
              <a:buFont typeface="Times New Roman"/>
              <a:tabLst>
                <a:tab pos="38100" algn="l"/>
                <a:tab pos="952500" algn="l"/>
                <a:tab pos="1866900" algn="l"/>
                <a:tab pos="2781300" algn="l"/>
                <a:tab pos="3695700" algn="l"/>
                <a:tab pos="4610100" algn="l"/>
                <a:tab pos="5524500" algn="l"/>
                <a:tab pos="6438900" algn="l"/>
                <a:tab pos="7353300" algn="l"/>
                <a:tab pos="8267700" algn="l"/>
                <a:tab pos="9182100" algn="l"/>
                <a:tab pos="10096500" algn="l"/>
              </a:tabLst>
              <a:defRPr sz="1800" b="1">
                <a:uFill>
                  <a:solidFill>
                    <a:srgbClr val="FFFFFF"/>
                  </a:solidFill>
                </a:uFill>
                <a:latin typeface="+mn-lt"/>
                <a:ea typeface="+mn-ea"/>
                <a:cs typeface="+mn-cs"/>
                <a:sym typeface="Arial"/>
              </a:defRPr>
            </a:lvl1pPr>
          </a:lstStyle>
          <a:p>
            <a:pPr defTabSz="457200" hangingPunct="0"/>
            <a:r>
              <a:rPr kern="0">
                <a:solidFill>
                  <a:srgbClr val="FFFFFF"/>
                </a:solidFill>
              </a:rPr>
              <a:t>ICEL</a:t>
            </a:r>
          </a:p>
        </p:txBody>
      </p:sp>
      <p:sp>
        <p:nvSpPr>
          <p:cNvPr id="101" name="Shape 101"/>
          <p:cNvSpPr/>
          <p:nvPr/>
        </p:nvSpPr>
        <p:spPr>
          <a:xfrm>
            <a:off x="835243" y="426578"/>
            <a:ext cx="7473514" cy="115344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600">
                <a:latin typeface="+mn-lt"/>
                <a:ea typeface="+mn-ea"/>
                <a:cs typeface="+mn-cs"/>
                <a:sym typeface="Arial"/>
              </a:defRPr>
            </a:lvl1pPr>
          </a:lstStyle>
          <a:p>
            <a:pPr marL="40639" marR="40639" defTabSz="457200" hangingPunct="0"/>
            <a:r>
              <a:rPr kern="0">
                <a:solidFill>
                  <a:srgbClr val="FFFFFF"/>
                </a:solidFill>
                <a:uFill>
                  <a:solidFill>
                    <a:srgbClr val="424242"/>
                  </a:solidFill>
                </a:uFill>
              </a:rPr>
              <a:t>ICEL is a great place to stretch your ‘spiritual muscles’</a:t>
            </a:r>
          </a:p>
        </p:txBody>
      </p:sp>
      <p:pic>
        <p:nvPicPr>
          <p:cNvPr id="102" name="_71860994_kithcener_10507531.gif"/>
          <p:cNvPicPr>
            <a:picLocks noChangeAspect="1"/>
          </p:cNvPicPr>
          <p:nvPr/>
        </p:nvPicPr>
        <p:blipFill>
          <a:blip r:embed="rId3">
            <a:extLst/>
          </a:blip>
          <a:stretch>
            <a:fillRect/>
          </a:stretch>
        </p:blipFill>
        <p:spPr>
          <a:xfrm>
            <a:off x="2409477" y="2269033"/>
            <a:ext cx="3860801" cy="4419601"/>
          </a:xfrm>
          <a:prstGeom prst="rect">
            <a:avLst/>
          </a:prstGeom>
        </p:spPr>
      </p:pic>
    </p:spTree>
    <p:extLst>
      <p:ext uri="{BB962C8B-B14F-4D97-AF65-F5344CB8AC3E}">
        <p14:creationId xmlns:p14="http://schemas.microsoft.com/office/powerpoint/2010/main" val="529201158"/>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advAuto="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554263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1168 AMAZING GRACE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AMAZING GRACE, how sweet the sound</a:t>
            </a:r>
          </a:p>
          <a:p>
            <a:r>
              <a:rPr lang="en-GB" smtClean="0">
                <a:latin typeface="Arial"/>
              </a:rPr>
              <a:t>That saved a wretch like me;</a:t>
            </a:r>
          </a:p>
          <a:p>
            <a:r>
              <a:rPr lang="en-GB" smtClean="0">
                <a:latin typeface="Arial"/>
              </a:rPr>
              <a:t>I once was lost, but now am found,</a:t>
            </a:r>
          </a:p>
          <a:p>
            <a:r>
              <a:rPr lang="en-GB" smtClean="0">
                <a:latin typeface="Arial"/>
              </a:rPr>
              <a:t>Was blind, but now I see.</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John Newton (1725-1807), adapt. Nathan Fellingham</a:t>
            </a:r>
          </a:p>
        </p:txBody>
      </p:sp>
    </p:spTree>
    <p:extLst>
      <p:ext uri="{BB962C8B-B14F-4D97-AF65-F5344CB8AC3E}">
        <p14:creationId xmlns:p14="http://schemas.microsoft.com/office/powerpoint/2010/main" val="3851388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Amazing love has come to me.</a:t>
            </a:r>
          </a:p>
          <a:p>
            <a:r>
              <a:rPr lang="en-GB" smtClean="0">
                <a:latin typeface="Arial"/>
              </a:rPr>
              <a:t>I lift up my voice to the heavens,</a:t>
            </a:r>
          </a:p>
          <a:p>
            <a:r>
              <a:rPr lang="en-GB" smtClean="0">
                <a:latin typeface="Arial"/>
              </a:rPr>
              <a:t>Lift up my hands to the King,</a:t>
            </a:r>
          </a:p>
          <a:p>
            <a:r>
              <a:rPr lang="en-GB" smtClean="0">
                <a:latin typeface="Arial"/>
              </a:rPr>
              <a:t>And I cry 'hosanna, hosanna in the highest.'</a:t>
            </a:r>
          </a:p>
          <a:p>
            <a:r>
              <a:rPr lang="en-GB" smtClean="0">
                <a:latin typeface="Arial"/>
              </a:rPr>
              <a:t>Jesus my Lord is exalted</a:t>
            </a:r>
          </a:p>
          <a:p>
            <a:r>
              <a:rPr lang="en-GB" smtClean="0">
                <a:latin typeface="Arial"/>
              </a:rPr>
              <a:t>Far above every name,</a:t>
            </a:r>
          </a:p>
          <a:p>
            <a:r>
              <a:rPr lang="en-GB" smtClean="0">
                <a:latin typeface="Arial"/>
              </a:rPr>
              <a:t>And I cry ‘hosanna, hosanna in the highest.’</a:t>
            </a:r>
          </a:p>
          <a:p>
            <a:endParaRPr lang="en-GB">
              <a:latin typeface="Arial"/>
            </a:endParaRPr>
          </a:p>
        </p:txBody>
      </p:sp>
    </p:spTree>
    <p:extLst>
      <p:ext uri="{BB962C8B-B14F-4D97-AF65-F5344CB8AC3E}">
        <p14:creationId xmlns:p14="http://schemas.microsoft.com/office/powerpoint/2010/main" val="34441352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'Twas grace that taught my heart to fear,</a:t>
            </a:r>
          </a:p>
          <a:p>
            <a:r>
              <a:rPr lang="en-GB" smtClean="0">
                <a:latin typeface="Arial"/>
              </a:rPr>
              <a:t>And grace my fears relieved;</a:t>
            </a:r>
          </a:p>
          <a:p>
            <a:r>
              <a:rPr lang="en-GB" smtClean="0">
                <a:latin typeface="Arial"/>
              </a:rPr>
              <a:t>How precious did that grace appear,</a:t>
            </a:r>
          </a:p>
          <a:p>
            <a:r>
              <a:rPr lang="en-GB" smtClean="0">
                <a:latin typeface="Arial"/>
              </a:rPr>
              <a:t>The hour I first believed!</a:t>
            </a:r>
          </a:p>
          <a:p>
            <a:endParaRPr lang="en-GB">
              <a:latin typeface="Arial"/>
            </a:endParaRPr>
          </a:p>
        </p:txBody>
      </p:sp>
    </p:spTree>
    <p:extLst>
      <p:ext uri="{BB962C8B-B14F-4D97-AF65-F5344CB8AC3E}">
        <p14:creationId xmlns:p14="http://schemas.microsoft.com/office/powerpoint/2010/main" val="31459618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Amazing love has come to me.</a:t>
            </a:r>
          </a:p>
          <a:p>
            <a:r>
              <a:rPr lang="en-GB" smtClean="0">
                <a:latin typeface="Arial"/>
              </a:rPr>
              <a:t>I lift up my voice to the heavens,</a:t>
            </a:r>
          </a:p>
          <a:p>
            <a:r>
              <a:rPr lang="en-GB" smtClean="0">
                <a:latin typeface="Arial"/>
              </a:rPr>
              <a:t>Lift up my hands to the King,</a:t>
            </a:r>
          </a:p>
          <a:p>
            <a:r>
              <a:rPr lang="en-GB" smtClean="0">
                <a:latin typeface="Arial"/>
              </a:rPr>
              <a:t>And I cry 'hosanna, hosanna in the highest.'</a:t>
            </a:r>
          </a:p>
          <a:p>
            <a:r>
              <a:rPr lang="en-GB" smtClean="0">
                <a:latin typeface="Arial"/>
              </a:rPr>
              <a:t>Jesus my Lord is exalted</a:t>
            </a:r>
          </a:p>
          <a:p>
            <a:r>
              <a:rPr lang="en-GB" smtClean="0">
                <a:latin typeface="Arial"/>
              </a:rPr>
              <a:t>Far above every name,</a:t>
            </a:r>
          </a:p>
          <a:p>
            <a:r>
              <a:rPr lang="en-GB" smtClean="0">
                <a:latin typeface="Arial"/>
              </a:rPr>
              <a:t>And I cry ‘hosanna, hosanna in the highest.’</a:t>
            </a:r>
          </a:p>
          <a:p>
            <a:endParaRPr lang="en-GB">
              <a:latin typeface="Arial"/>
            </a:endParaRPr>
          </a:p>
        </p:txBody>
      </p:sp>
    </p:spTree>
    <p:extLst>
      <p:ext uri="{BB962C8B-B14F-4D97-AF65-F5344CB8AC3E}">
        <p14:creationId xmlns:p14="http://schemas.microsoft.com/office/powerpoint/2010/main" val="3400551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The Lord has promised good to me,</a:t>
            </a:r>
          </a:p>
          <a:p>
            <a:r>
              <a:rPr lang="en-GB" smtClean="0">
                <a:latin typeface="Arial"/>
              </a:rPr>
              <a:t>His word my hope secures;</a:t>
            </a:r>
          </a:p>
          <a:p>
            <a:r>
              <a:rPr lang="en-GB" smtClean="0">
                <a:latin typeface="Arial"/>
              </a:rPr>
              <a:t>He will my shield and portion be</a:t>
            </a:r>
          </a:p>
          <a:p>
            <a:r>
              <a:rPr lang="en-GB" smtClean="0">
                <a:latin typeface="Arial"/>
              </a:rPr>
              <a:t>As long as life endures.</a:t>
            </a:r>
          </a:p>
          <a:p>
            <a:endParaRPr lang="en-GB" smtClean="0">
              <a:latin typeface="Arial"/>
            </a:endParaRP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 © 2000 Thankyou Music</a:t>
            </a:r>
          </a:p>
        </p:txBody>
      </p:sp>
    </p:spTree>
    <p:extLst>
      <p:ext uri="{BB962C8B-B14F-4D97-AF65-F5344CB8AC3E}">
        <p14:creationId xmlns:p14="http://schemas.microsoft.com/office/powerpoint/2010/main" val="74268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Come as you are</a:t>
            </a:r>
          </a:p>
          <a:p>
            <a:r>
              <a:rPr lang="en-GB" smtClean="0">
                <a:latin typeface="Arial"/>
              </a:rPr>
              <a:t>Come as you are</a:t>
            </a:r>
          </a:p>
          <a:p>
            <a:r>
              <a:rPr lang="en-GB" smtClean="0">
                <a:latin typeface="Arial"/>
              </a:rPr>
              <a:t>Fall in His arms</a:t>
            </a:r>
          </a:p>
          <a:p>
            <a:r>
              <a:rPr lang="en-GB" smtClean="0">
                <a:latin typeface="Arial"/>
              </a:rPr>
              <a:t>Come as you are</a:t>
            </a:r>
          </a:p>
          <a:p>
            <a:endParaRPr lang="en-GB">
              <a:latin typeface="Arial"/>
            </a:endParaRPr>
          </a:p>
        </p:txBody>
      </p:sp>
    </p:spTree>
    <p:extLst>
      <p:ext uri="{BB962C8B-B14F-4D97-AF65-F5344CB8AC3E}">
        <p14:creationId xmlns:p14="http://schemas.microsoft.com/office/powerpoint/2010/main" val="640045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4034520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idx="4294967295"/>
          </p:nvPr>
        </p:nvSpPr>
        <p:spPr bwMode="auto">
          <a:xfrm>
            <a:off x="457200" y="-61913"/>
            <a:ext cx="8229600" cy="823913"/>
          </a:xfrm>
          <a:prstGeom prst="rect">
            <a:avLst/>
          </a:prstGeom>
          <a:ln>
            <a:miter lim="800000"/>
            <a:headEnd/>
            <a:tailEnd/>
          </a:ln>
        </p:spPr>
        <p:txBody>
          <a:bodyPr>
            <a:spAutoFit/>
          </a:bodyPr>
          <a:lstStyle/>
          <a:p>
            <a:pPr>
              <a:defRPr/>
            </a:pPr>
            <a:r>
              <a:rPr lang="en-US" b="1" smtClean="0"/>
              <a:t>Announcements</a:t>
            </a:r>
          </a:p>
        </p:txBody>
      </p:sp>
      <p:graphicFrame>
        <p:nvGraphicFramePr>
          <p:cNvPr id="40964" name="Group 4"/>
          <p:cNvGraphicFramePr>
            <a:graphicFrameLocks noGrp="1"/>
          </p:cNvGraphicFramePr>
          <p:nvPr>
            <p:extLst>
              <p:ext uri="{D42A27DB-BD31-4B8C-83A1-F6EECF244321}">
                <p14:modId xmlns:p14="http://schemas.microsoft.com/office/powerpoint/2010/main" val="2628582709"/>
              </p:ext>
            </p:extLst>
          </p:nvPr>
        </p:nvGraphicFramePr>
        <p:xfrm>
          <a:off x="323528" y="836712"/>
          <a:ext cx="8565444" cy="4098926"/>
        </p:xfrm>
        <a:graphic>
          <a:graphicData uri="http://schemas.openxmlformats.org/drawingml/2006/table">
            <a:tbl>
              <a:tblPr>
                <a:effectLst>
                  <a:innerShdw blurRad="63500" dist="50800" dir="18900000">
                    <a:prstClr val="black">
                      <a:alpha val="50000"/>
                    </a:prstClr>
                  </a:innerShdw>
                </a:effectLst>
              </a:tblPr>
              <a:tblGrid>
                <a:gridCol w="1872208"/>
                <a:gridCol w="3096344"/>
                <a:gridCol w="1224136"/>
                <a:gridCol w="2372756"/>
              </a:tblGrid>
              <a:tr h="495300">
                <a:tc rowSpan="3">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SUNDAY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Choir practice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12.00PM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Chapel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r>
              <a:tr h="495300">
                <a:tc vMerge="1">
                  <a:txBody>
                    <a:bodyPr/>
                    <a:lstStyle/>
                    <a:p>
                      <a:endParaRPr lang="en-GB"/>
                    </a:p>
                  </a:txBody>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Restaurant Lunch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12.00PM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smtClean="0">
                          <a:ln>
                            <a:noFill/>
                          </a:ln>
                          <a:solidFill>
                            <a:schemeClr val="tx2">
                              <a:lumMod val="90000"/>
                              <a:lumOff val="10000"/>
                            </a:schemeClr>
                          </a:solidFill>
                          <a:effectLst/>
                          <a:latin typeface="Arial" charset="0"/>
                          <a:ea typeface="ＭＳ Ｐゴシック" charset="-128"/>
                          <a:cs typeface="Arial" charset="0"/>
                        </a:rPr>
                        <a:t>See Sven-Erik</a:t>
                      </a:r>
                      <a:endParaRPr kumimoji="1" lang="en-US" sz="2000" b="1" i="1"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r>
              <a:tr h="495300">
                <a:tc vMerge="1">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endParaRPr kumimoji="1" lang="en-US" sz="2000" b="1" i="0" u="none" strike="noStrike" cap="none" normalizeH="0" baseline="0" dirty="0" smtClean="0">
                        <a:ln>
                          <a:noFill/>
                        </a:ln>
                        <a:solidFill>
                          <a:srgbClr val="007744"/>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Worship Fellowship</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7.00 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rPr>
                        <a:t>St-</a:t>
                      </a:r>
                      <a:r>
                        <a:rPr kumimoji="1" lang="en-US" sz="2000" b="1" i="1" u="none" strike="noStrike" cap="none" normalizeH="0" baseline="0" dirty="0" err="1" smtClean="0">
                          <a:ln>
                            <a:noFill/>
                          </a:ln>
                          <a:solidFill>
                            <a:schemeClr val="tx2">
                              <a:lumMod val="90000"/>
                              <a:lumOff val="10000"/>
                            </a:schemeClr>
                          </a:solidFill>
                          <a:effectLst/>
                          <a:latin typeface="Arial" charset="0"/>
                          <a:ea typeface="ＭＳ Ｐゴシック" charset="-128"/>
                          <a:cs typeface="Arial" charset="0"/>
                        </a:rPr>
                        <a:t>Michielscentrum</a:t>
                      </a:r>
                      <a:endParaRPr kumimoji="1" lang="en-US" sz="2000" b="1" i="1" u="none" strike="noStrike" cap="none" normalizeH="0" baseline="0" dirty="0" smtClean="0">
                        <a:ln>
                          <a:noFill/>
                        </a:ln>
                        <a:solidFill>
                          <a:schemeClr val="tx2">
                            <a:lumMod val="90000"/>
                            <a:lumOff val="10000"/>
                          </a:schemeClr>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r>
              <a:tr h="495300">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TUESDAY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Women’s Prayer Meeting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8.00 PM</a:t>
                      </a:r>
                      <a:endParaRPr kumimoji="1" lang="en-US" sz="2000" b="1" i="1" u="none" strike="noStrike" cap="none" normalizeH="0" baseline="0" dirty="0" smtClean="0">
                        <a:ln>
                          <a:noFill/>
                        </a:ln>
                        <a:solidFill>
                          <a:srgbClr val="FF0000"/>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rgbClr val="FF0000"/>
                          </a:solidFill>
                          <a:effectLst/>
                          <a:latin typeface="Arial" charset="0"/>
                          <a:ea typeface="ＭＳ Ｐゴシック" charset="-128"/>
                          <a:cs typeface="Arial" charset="0"/>
                        </a:rPr>
                        <a:t>See Elizabeth Obi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r>
              <a:tr h="520700">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smtClean="0">
                          <a:ln>
                            <a:noFill/>
                          </a:ln>
                          <a:solidFill>
                            <a:srgbClr val="007744"/>
                          </a:solidFill>
                          <a:effectLst/>
                          <a:latin typeface="Arial" charset="0"/>
                          <a:ea typeface="ＭＳ Ｐゴシック" charset="-128"/>
                          <a:cs typeface="Arial" charset="0"/>
                        </a:rPr>
                        <a:t>WEDNESDAY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Bible Study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7.30 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rgbClr val="007744"/>
                          </a:solidFill>
                          <a:effectLst/>
                          <a:latin typeface="Arial" charset="0"/>
                          <a:ea typeface="ＭＳ Ｐゴシック" charset="-128"/>
                          <a:cs typeface="Arial" charset="0"/>
                        </a:rPr>
                        <a:t>St-</a:t>
                      </a:r>
                      <a:r>
                        <a:rPr kumimoji="1" lang="en-US" sz="2000" b="1" i="1" u="none" strike="noStrike" cap="none" normalizeH="0" baseline="0" dirty="0" err="1" smtClean="0">
                          <a:ln>
                            <a:noFill/>
                          </a:ln>
                          <a:solidFill>
                            <a:srgbClr val="007744"/>
                          </a:solidFill>
                          <a:effectLst/>
                          <a:latin typeface="Arial" charset="0"/>
                          <a:ea typeface="ＭＳ Ｐゴシック" charset="-128"/>
                          <a:cs typeface="Arial" charset="0"/>
                        </a:rPr>
                        <a:t>Michielscentrum</a:t>
                      </a:r>
                      <a:endParaRPr kumimoji="1" lang="en-US" sz="2000" b="1" i="1" u="none" strike="noStrike" cap="none" normalizeH="0" baseline="0" dirty="0" smtClean="0">
                        <a:ln>
                          <a:noFill/>
                        </a:ln>
                        <a:solidFill>
                          <a:srgbClr val="007744"/>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r>
              <a:tr h="493713">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THURSDAY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Prayer Meeting</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8.00 PM</a:t>
                      </a:r>
                      <a:endParaRPr kumimoji="1" lang="en-US" sz="2000" b="1" i="1" u="none" strike="noStrike" cap="none" normalizeH="0" baseline="0" dirty="0" smtClean="0">
                        <a:ln>
                          <a:noFill/>
                        </a:ln>
                        <a:solidFill>
                          <a:srgbClr val="FF0000"/>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rgbClr val="FF0000"/>
                          </a:solidFill>
                          <a:effectLst/>
                          <a:latin typeface="Arial" charset="0"/>
                          <a:ea typeface="ＭＳ Ｐゴシック" charset="-128"/>
                          <a:cs typeface="Arial" charset="0"/>
                        </a:rPr>
                        <a:t>Lin’s home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6FFA1"/>
                    </a:solidFill>
                  </a:tcPr>
                </a:tc>
              </a:tr>
              <a:tr h="493713">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FRIDAY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Chinese Fellowship</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744"/>
                          </a:solidFill>
                          <a:effectLst/>
                          <a:latin typeface="Arial" charset="0"/>
                          <a:ea typeface="ＭＳ Ｐゴシック" charset="-128"/>
                          <a:cs typeface="Arial" charset="0"/>
                        </a:rPr>
                        <a:t>7.00 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1" u="none" strike="noStrike" cap="none" normalizeH="0" baseline="0" dirty="0" smtClean="0">
                          <a:ln>
                            <a:noFill/>
                          </a:ln>
                          <a:solidFill>
                            <a:srgbClr val="007744"/>
                          </a:solidFill>
                          <a:effectLst/>
                          <a:latin typeface="Arial" charset="0"/>
                          <a:ea typeface="ＭＳ Ｐゴシック" charset="-128"/>
                          <a:cs typeface="Arial" charset="0"/>
                        </a:rPr>
                        <a:t>St-</a:t>
                      </a:r>
                      <a:r>
                        <a:rPr kumimoji="1" lang="en-US" sz="2000" b="1" i="1" u="none" strike="noStrike" cap="none" normalizeH="0" baseline="0" dirty="0" err="1" smtClean="0">
                          <a:ln>
                            <a:noFill/>
                          </a:ln>
                          <a:solidFill>
                            <a:srgbClr val="007744"/>
                          </a:solidFill>
                          <a:effectLst/>
                          <a:latin typeface="Arial" charset="0"/>
                          <a:ea typeface="ＭＳ Ｐゴシック" charset="-128"/>
                          <a:cs typeface="Arial" charset="0"/>
                        </a:rPr>
                        <a:t>Michielscentrum</a:t>
                      </a:r>
                      <a:endParaRPr kumimoji="1" lang="en-US" sz="2000" b="1" i="1" u="none" strike="noStrike" cap="none" normalizeH="0" baseline="0" dirty="0" smtClean="0">
                        <a:ln>
                          <a:noFill/>
                        </a:ln>
                        <a:solidFill>
                          <a:srgbClr val="007744"/>
                        </a:solidFill>
                        <a:effectLst/>
                        <a:latin typeface="Arial" charset="0"/>
                        <a:ea typeface="ＭＳ Ｐゴシック" charset="-128"/>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FFD0"/>
                    </a:solidFill>
                  </a:tcPr>
                </a:tc>
              </a:tr>
              <a:tr h="493713">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SATURDAY</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lumOff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Nepalese Fellowship</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lumOff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6.00 PM</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lumOff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defRPr/>
                      </a:pPr>
                      <a:r>
                        <a:rPr kumimoji="1" lang="en-US" sz="2000" b="1" i="1" u="none" strike="noStrike" cap="none" normalizeH="0" baseline="0" dirty="0" smtClean="0">
                          <a:ln>
                            <a:noFill/>
                          </a:ln>
                          <a:solidFill>
                            <a:srgbClr val="FF0000"/>
                          </a:solidFill>
                          <a:effectLst/>
                          <a:latin typeface="Arial" charset="0"/>
                          <a:ea typeface="ＭＳ Ｐゴシック" charset="-128"/>
                          <a:cs typeface="Arial" charset="0"/>
                        </a:rPr>
                        <a:t>Min &amp; </a:t>
                      </a:r>
                      <a:r>
                        <a:rPr kumimoji="1" lang="en-US" sz="2000" b="1" i="1" u="none" strike="noStrike" cap="none" normalizeH="0" baseline="0" dirty="0" err="1" smtClean="0">
                          <a:ln>
                            <a:noFill/>
                          </a:ln>
                          <a:solidFill>
                            <a:srgbClr val="FF0000"/>
                          </a:solidFill>
                          <a:effectLst/>
                          <a:latin typeface="Arial" charset="0"/>
                          <a:ea typeface="ＭＳ Ｐゴシック" charset="-128"/>
                          <a:cs typeface="Arial" charset="0"/>
                        </a:rPr>
                        <a:t>Srijana’s</a:t>
                      </a:r>
                      <a:r>
                        <a:rPr kumimoji="1" lang="en-US" sz="2000" b="1" i="1" u="none" strike="noStrike" cap="none" normalizeH="0" baseline="0" dirty="0" smtClean="0">
                          <a:ln>
                            <a:noFill/>
                          </a:ln>
                          <a:solidFill>
                            <a:srgbClr val="FF0000"/>
                          </a:solidFill>
                          <a:effectLst/>
                          <a:latin typeface="Arial" charset="0"/>
                          <a:ea typeface="ＭＳ Ｐゴシック" charset="-128"/>
                          <a:cs typeface="Arial" charset="0"/>
                        </a:rPr>
                        <a:t> home</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50000"/>
                        <a:lumOff val="50000"/>
                      </a:schemeClr>
                    </a:solidFill>
                  </a:tcPr>
                </a:tc>
              </a:tr>
            </a:tbl>
          </a:graphicData>
        </a:graphic>
      </p:graphicFrame>
      <p:graphicFrame>
        <p:nvGraphicFramePr>
          <p:cNvPr id="41000" name="Group 40"/>
          <p:cNvGraphicFramePr>
            <a:graphicFrameLocks noGrp="1"/>
          </p:cNvGraphicFramePr>
          <p:nvPr>
            <p:extLst>
              <p:ext uri="{D42A27DB-BD31-4B8C-83A1-F6EECF244321}">
                <p14:modId xmlns:p14="http://schemas.microsoft.com/office/powerpoint/2010/main" val="390381838"/>
              </p:ext>
            </p:extLst>
          </p:nvPr>
        </p:nvGraphicFramePr>
        <p:xfrm>
          <a:off x="323529" y="5152151"/>
          <a:ext cx="8568952" cy="1589217"/>
        </p:xfrm>
        <a:graphic>
          <a:graphicData uri="http://schemas.openxmlformats.org/drawingml/2006/table">
            <a:tbl>
              <a:tblPr>
                <a:effectLst>
                  <a:innerShdw blurRad="114300">
                    <a:prstClr val="black"/>
                  </a:innerShdw>
                </a:effectLst>
              </a:tblPr>
              <a:tblGrid>
                <a:gridCol w="8568952"/>
              </a:tblGrid>
              <a:tr h="504056">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0070C0"/>
                          </a:solidFill>
                          <a:effectLst/>
                          <a:latin typeface="Arial" charset="0"/>
                          <a:ea typeface="ＭＳ Ｐゴシック" charset="-128"/>
                          <a:cs typeface="Arial" charset="0"/>
                        </a:rPr>
                        <a:t>Home groups: please contact HUGO</a:t>
                      </a:r>
                    </a:p>
                  </a:txBody>
                  <a:tcPr marL="90000" marR="90000" marT="47292" marB="47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ED6E4"/>
                    </a:solidFill>
                  </a:tcPr>
                </a:tc>
              </a:tr>
              <a:tr h="536720">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pPr>
                      <a:r>
                        <a:rPr kumimoji="1" lang="en-US" sz="2000" b="1" i="0" u="none" strike="noStrike" cap="none" normalizeH="0" baseline="0" dirty="0" smtClean="0">
                          <a:ln>
                            <a:noFill/>
                          </a:ln>
                          <a:solidFill>
                            <a:srgbClr val="F10000"/>
                          </a:solidFill>
                          <a:effectLst/>
                          <a:latin typeface="Arial" charset="0"/>
                          <a:ea typeface="ＭＳ Ｐゴシック" charset="-128"/>
                          <a:cs typeface="Arial" charset="0"/>
                        </a:rPr>
                        <a:t>Prayer requests can be made via the RED BOX or via </a:t>
                      </a:r>
                      <a:r>
                        <a:rPr kumimoji="1" lang="en-US" sz="2400" b="1" i="0" u="none" strike="noStrike" cap="none" normalizeH="0" baseline="0" dirty="0" smtClean="0">
                          <a:ln>
                            <a:noFill/>
                          </a:ln>
                          <a:solidFill>
                            <a:srgbClr val="0070C0"/>
                          </a:solidFill>
                          <a:effectLst/>
                          <a:latin typeface="Arial" charset="0"/>
                          <a:ea typeface="ＭＳ Ｐゴシック" charset="-128"/>
                          <a:cs typeface="Arial" charset="0"/>
                        </a:rPr>
                        <a:t>www.icel.be </a:t>
                      </a:r>
                    </a:p>
                  </a:txBody>
                  <a:tcPr marL="90000" marR="90000" marT="47292" marB="47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C543"/>
                    </a:solidFill>
                  </a:tcPr>
                </a:tc>
              </a:tr>
              <a:tr h="548441">
                <a:tc>
                  <a:txBody>
                    <a:bodyPr/>
                    <a:lstStyle/>
                    <a:p>
                      <a:pPr marL="0" marR="0" lvl="0" indent="0" algn="ctr" defTabSz="914400" rtl="0" eaLnBrk="0" fontAlgn="base" latinLnBrk="0" hangingPunct="0">
                        <a:lnSpc>
                          <a:spcPct val="100000"/>
                        </a:lnSpc>
                        <a:spcBef>
                          <a:spcPct val="20000"/>
                        </a:spcBef>
                        <a:spcAft>
                          <a:spcPct val="0"/>
                        </a:spcAft>
                        <a:buClr>
                          <a:srgbClr val="FFCC66"/>
                        </a:buClr>
                        <a:buSzTx/>
                        <a:buFont typeface="Webdings" charset="2"/>
                        <a:buNone/>
                        <a:tabLst/>
                        <a:defRPr/>
                      </a:pPr>
                      <a:r>
                        <a:rPr kumimoji="1" lang="en-US" sz="2000" b="1" i="0" u="none" strike="noStrike" cap="none" normalizeH="0" baseline="0" dirty="0" smtClean="0">
                          <a:ln>
                            <a:noFill/>
                          </a:ln>
                          <a:solidFill>
                            <a:srgbClr val="0070C0"/>
                          </a:solidFill>
                          <a:effectLst/>
                          <a:latin typeface="Arial" charset="0"/>
                          <a:ea typeface="ＭＳ Ｐゴシック" charset="-128"/>
                          <a:cs typeface="Arial" charset="0"/>
                        </a:rPr>
                        <a:t>Questions ?  Look for the person wearing the</a:t>
                      </a:r>
                      <a:r>
                        <a:rPr kumimoji="1" lang="en-US" sz="2000" b="1" i="0" u="none" strike="noStrike" cap="none" normalizeH="0" baseline="0" dirty="0" smtClean="0">
                          <a:ln>
                            <a:noFill/>
                          </a:ln>
                          <a:solidFill>
                            <a:srgbClr val="FF0000"/>
                          </a:solidFill>
                          <a:effectLst/>
                          <a:latin typeface="Arial" charset="0"/>
                          <a:ea typeface="ＭＳ Ｐゴシック" charset="-128"/>
                          <a:cs typeface="Arial" charset="0"/>
                        </a:rPr>
                        <a:t> ICEL CONTACT </a:t>
                      </a:r>
                      <a:r>
                        <a:rPr kumimoji="1" lang="en-US" sz="2000" b="1" i="0" u="none" strike="noStrike" cap="none" normalizeH="0" baseline="0" dirty="0" smtClean="0">
                          <a:ln>
                            <a:noFill/>
                          </a:ln>
                          <a:solidFill>
                            <a:srgbClr val="0070C0"/>
                          </a:solidFill>
                          <a:effectLst/>
                          <a:latin typeface="Arial" charset="0"/>
                          <a:ea typeface="ＭＳ Ｐゴシック" charset="-128"/>
                          <a:cs typeface="Arial" charset="0"/>
                        </a:rPr>
                        <a:t>badge!</a:t>
                      </a:r>
                    </a:p>
                  </a:txBody>
                  <a:tcPr marL="90000" marR="90000" marT="47292" marB="47292"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ED6E4"/>
                    </a:solidFill>
                  </a:tcPr>
                </a:tc>
              </a:tr>
            </a:tbl>
          </a:graphicData>
        </a:graphic>
      </p:graphicFrame>
    </p:spTree>
    <p:extLst>
      <p:ext uri="{BB962C8B-B14F-4D97-AF65-F5344CB8AC3E}">
        <p14:creationId xmlns:p14="http://schemas.microsoft.com/office/powerpoint/2010/main" val="42717495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3352985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23461253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865  JESUS CHRIST</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JESUS CHRIST, I think upon Your sacrifice,</a:t>
            </a:r>
          </a:p>
          <a:p>
            <a:r>
              <a:rPr lang="en-GB" smtClean="0">
                <a:latin typeface="Arial"/>
              </a:rPr>
              <a:t>You became nothing, poured out to death.</a:t>
            </a:r>
          </a:p>
          <a:p>
            <a:r>
              <a:rPr lang="en-GB" smtClean="0">
                <a:latin typeface="Arial"/>
              </a:rPr>
              <a:t>Many times I’ve wondered at Your gift of life,</a:t>
            </a:r>
          </a:p>
          <a:p>
            <a:r>
              <a:rPr lang="en-GB" smtClean="0">
                <a:latin typeface="Arial"/>
              </a:rPr>
              <a:t>And I’m in that place once again.</a:t>
            </a:r>
          </a:p>
          <a:p>
            <a:r>
              <a:rPr lang="en-GB" smtClean="0">
                <a:latin typeface="Arial"/>
              </a:rPr>
              <a:t>And I’m in that place once again.</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Matt Redman</a:t>
            </a:r>
          </a:p>
        </p:txBody>
      </p:sp>
    </p:spTree>
    <p:extLst>
      <p:ext uri="{BB962C8B-B14F-4D97-AF65-F5344CB8AC3E}">
        <p14:creationId xmlns:p14="http://schemas.microsoft.com/office/powerpoint/2010/main" val="613223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And once again I look upon</a:t>
            </a:r>
          </a:p>
          <a:p>
            <a:r>
              <a:rPr lang="en-GB" smtClean="0">
                <a:latin typeface="Arial"/>
              </a:rPr>
              <a:t>The cross where You died,</a:t>
            </a:r>
          </a:p>
          <a:p>
            <a:r>
              <a:rPr lang="en-GB" smtClean="0">
                <a:latin typeface="Arial"/>
              </a:rPr>
              <a:t>I’m humbled by Your mercy</a:t>
            </a:r>
          </a:p>
          <a:p>
            <a:r>
              <a:rPr lang="en-GB" smtClean="0">
                <a:latin typeface="Arial"/>
              </a:rPr>
              <a:t>And I’m broken inside.</a:t>
            </a:r>
          </a:p>
          <a:p>
            <a:r>
              <a:rPr lang="en-GB" smtClean="0">
                <a:latin typeface="Arial"/>
              </a:rPr>
              <a:t>Once again I thank You,</a:t>
            </a:r>
          </a:p>
          <a:p>
            <a:r>
              <a:rPr lang="en-GB" smtClean="0">
                <a:latin typeface="Arial"/>
              </a:rPr>
              <a:t>Once again I pour out my life.</a:t>
            </a:r>
          </a:p>
          <a:p>
            <a:endParaRPr lang="en-GB">
              <a:latin typeface="Arial"/>
            </a:endParaRPr>
          </a:p>
        </p:txBody>
      </p:sp>
    </p:spTree>
    <p:extLst>
      <p:ext uri="{BB962C8B-B14F-4D97-AF65-F5344CB8AC3E}">
        <p14:creationId xmlns:p14="http://schemas.microsoft.com/office/powerpoint/2010/main" val="39889470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Now You are exalted to the highest place,</a:t>
            </a:r>
          </a:p>
          <a:p>
            <a:r>
              <a:rPr lang="en-GB" smtClean="0">
                <a:latin typeface="Arial"/>
              </a:rPr>
              <a:t>King of the heavens, where one day I’ll bow.</a:t>
            </a:r>
          </a:p>
          <a:p>
            <a:r>
              <a:rPr lang="en-GB" smtClean="0">
                <a:latin typeface="Arial"/>
              </a:rPr>
              <a:t>But for now, I marvel at this saving grace,</a:t>
            </a:r>
          </a:p>
          <a:p>
            <a:r>
              <a:rPr lang="en-GB" smtClean="0">
                <a:latin typeface="Arial"/>
              </a:rPr>
              <a:t>And I’m full of praise once again.</a:t>
            </a:r>
          </a:p>
          <a:p>
            <a:r>
              <a:rPr lang="en-GB" smtClean="0">
                <a:latin typeface="Arial"/>
              </a:rPr>
              <a:t>I’m full of praise once again.</a:t>
            </a:r>
          </a:p>
          <a:p>
            <a:endParaRPr lang="en-GB">
              <a:latin typeface="Arial"/>
            </a:endParaRPr>
          </a:p>
        </p:txBody>
      </p:sp>
    </p:spTree>
    <p:extLst>
      <p:ext uri="{BB962C8B-B14F-4D97-AF65-F5344CB8AC3E}">
        <p14:creationId xmlns:p14="http://schemas.microsoft.com/office/powerpoint/2010/main" val="1655866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And once again I look upon</a:t>
            </a:r>
          </a:p>
          <a:p>
            <a:r>
              <a:rPr lang="en-GB" smtClean="0">
                <a:latin typeface="Arial"/>
              </a:rPr>
              <a:t>The cross where You died,</a:t>
            </a:r>
          </a:p>
          <a:p>
            <a:r>
              <a:rPr lang="en-GB" smtClean="0">
                <a:latin typeface="Arial"/>
              </a:rPr>
              <a:t>I’m humbled by Your mercy</a:t>
            </a:r>
          </a:p>
          <a:p>
            <a:r>
              <a:rPr lang="en-GB" smtClean="0">
                <a:latin typeface="Arial"/>
              </a:rPr>
              <a:t>And I’m broken inside.</a:t>
            </a:r>
          </a:p>
          <a:p>
            <a:r>
              <a:rPr lang="en-GB" smtClean="0">
                <a:latin typeface="Arial"/>
              </a:rPr>
              <a:t>Once again I thank You,</a:t>
            </a:r>
          </a:p>
          <a:p>
            <a:r>
              <a:rPr lang="en-GB" smtClean="0">
                <a:latin typeface="Arial"/>
              </a:rPr>
              <a:t>Once again I pour out my life.</a:t>
            </a:r>
          </a:p>
          <a:p>
            <a:endParaRPr lang="en-GB">
              <a:latin typeface="Arial"/>
            </a:endParaRPr>
          </a:p>
        </p:txBody>
      </p:sp>
    </p:spTree>
    <p:extLst>
      <p:ext uri="{BB962C8B-B14F-4D97-AF65-F5344CB8AC3E}">
        <p14:creationId xmlns:p14="http://schemas.microsoft.com/office/powerpoint/2010/main" val="4269746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Thank You for the cross,</a:t>
            </a:r>
          </a:p>
          <a:p>
            <a:r>
              <a:rPr lang="en-GB" smtClean="0">
                <a:latin typeface="Arial"/>
              </a:rPr>
              <a:t>Thank You for the cross,</a:t>
            </a:r>
          </a:p>
          <a:p>
            <a:r>
              <a:rPr lang="en-GB" smtClean="0">
                <a:latin typeface="Arial"/>
              </a:rPr>
              <a:t>Thank You for the cross, my Friend.</a:t>
            </a:r>
          </a:p>
          <a:p>
            <a:endParaRPr lang="en-GB" smtClean="0">
              <a:latin typeface="Arial"/>
            </a:endParaRPr>
          </a:p>
          <a:p>
            <a:r>
              <a:rPr lang="en-GB" smtClean="0">
                <a:latin typeface="Arial"/>
              </a:rPr>
              <a:t>(Repeat)</a:t>
            </a:r>
          </a:p>
          <a:p>
            <a:endParaRPr lang="en-GB">
              <a:latin typeface="Arial"/>
            </a:endParaRPr>
          </a:p>
        </p:txBody>
      </p:sp>
      <p:sp>
        <p:nvSpPr>
          <p:cNvPr id="4" name="Rectangle 3"/>
          <p:cNvSpPr/>
          <p:nvPr/>
        </p:nvSpPr>
        <p:spPr bwMode="auto">
          <a:xfrm>
            <a:off x="457200" y="6223000"/>
            <a:ext cx="8229600" cy="30777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eaLnBrk="0" fontAlgn="base" hangingPunct="0">
              <a:spcBef>
                <a:spcPct val="0"/>
              </a:spcBef>
              <a:spcAft>
                <a:spcPct val="0"/>
              </a:spcAft>
            </a:pPr>
            <a:r>
              <a:rPr kumimoji="0" lang="en-GB" sz="1400" u="none" strike="noStrike" cap="none" normalizeH="0" baseline="0" smtClean="0">
                <a:ln>
                  <a:noFill/>
                </a:ln>
                <a:solidFill>
                  <a:srgbClr val="FFFFFF"/>
                </a:solidFill>
                <a:effectLst/>
                <a:latin typeface="Arial"/>
              </a:rPr>
              <a:t>Copyright © 1995 Kingsway’s Thankyou Music.</a:t>
            </a:r>
          </a:p>
        </p:txBody>
      </p:sp>
    </p:spTree>
    <p:extLst>
      <p:ext uri="{BB962C8B-B14F-4D97-AF65-F5344CB8AC3E}">
        <p14:creationId xmlns:p14="http://schemas.microsoft.com/office/powerpoint/2010/main" val="33474303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1161446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61999"/>
            <a:ext cx="8229600" cy="5588000"/>
          </a:xfrm>
        </p:spPr>
        <p:txBody>
          <a:bodyPr/>
          <a:lstStyle/>
          <a:p>
            <a:r>
              <a:rPr lang="en-GB" smtClean="0">
                <a:latin typeface="Arial"/>
              </a:rPr>
              <a:t>There's joy for the morning</a:t>
            </a:r>
          </a:p>
          <a:p>
            <a:r>
              <a:rPr lang="en-GB" smtClean="0">
                <a:latin typeface="Arial"/>
              </a:rPr>
              <a:t>O sinner, be still</a:t>
            </a:r>
          </a:p>
          <a:p>
            <a:r>
              <a:rPr lang="en-GB" smtClean="0">
                <a:latin typeface="Arial"/>
              </a:rPr>
              <a:t>Earth has no sorrow that Heaven can't heal</a:t>
            </a:r>
          </a:p>
          <a:p>
            <a:r>
              <a:rPr lang="en-GB" smtClean="0">
                <a:latin typeface="Arial"/>
              </a:rPr>
              <a:t>Earth has no sorrow that Heaven can't heal</a:t>
            </a:r>
          </a:p>
          <a:p>
            <a:endParaRPr lang="en-GB">
              <a:latin typeface="Arial"/>
            </a:endParaRPr>
          </a:p>
        </p:txBody>
      </p:sp>
    </p:spTree>
    <p:extLst>
      <p:ext uri="{BB962C8B-B14F-4D97-AF65-F5344CB8AC3E}">
        <p14:creationId xmlns:p14="http://schemas.microsoft.com/office/powerpoint/2010/main" val="665044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143000"/>
          </a:xfrm>
        </p:spPr>
        <p:txBody>
          <a:bodyPr/>
          <a:lstStyle/>
          <a:p>
            <a:endParaRPr lang="en-GB"/>
          </a:p>
        </p:txBody>
      </p:sp>
      <p:sp>
        <p:nvSpPr>
          <p:cNvPr id="3" name="Text Placeholder 2"/>
          <p:cNvSpPr>
            <a:spLocks noGrp="1"/>
          </p:cNvSpPr>
          <p:nvPr>
            <p:ph type="body" idx="1"/>
          </p:nvPr>
        </p:nvSpPr>
        <p:spPr>
          <a:xfrm>
            <a:off x="457200" y="1524000"/>
            <a:ext cx="8229600" cy="4525963"/>
          </a:xfrm>
        </p:spPr>
        <p:txBody>
          <a:bodyPr/>
          <a:lstStyle/>
          <a:p>
            <a:endParaRPr lang="en-GB"/>
          </a:p>
        </p:txBody>
      </p:sp>
    </p:spTree>
    <p:extLst>
      <p:ext uri="{BB962C8B-B14F-4D97-AF65-F5344CB8AC3E}">
        <p14:creationId xmlns:p14="http://schemas.microsoft.com/office/powerpoint/2010/main" val="671858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523220"/>
          </a:xfrm>
        </p:spPr>
        <p:txBody>
          <a:bodyPr>
            <a:spAutoFit/>
          </a:bodyPr>
          <a:lstStyle/>
          <a:p>
            <a:r>
              <a:rPr lang="en-GB" smtClean="0">
                <a:effectLst>
                  <a:prstShdw prst="shdw14" dist="35921" dir="2700000">
                    <a:scrgbClr r="0" g="0" b="0">
                      <a:alpha val="43000"/>
                    </a:scrgbClr>
                  </a:prstShdw>
                </a:effectLst>
                <a:latin typeface="Arial"/>
              </a:rPr>
              <a:t>ARISE, MY SOUL, ARISE</a:t>
            </a:r>
            <a:endParaRPr lang="en-GB">
              <a:effectLst>
                <a:prstShdw prst="shdw14" dist="35921" dir="2700000">
                  <a:scrgbClr r="0" g="0" b="0">
                    <a:alpha val="43000"/>
                  </a:scrgbClr>
                </a:prstShdw>
              </a:effectLst>
              <a:latin typeface="Arial"/>
            </a:endParaRPr>
          </a:p>
        </p:txBody>
      </p:sp>
      <p:sp>
        <p:nvSpPr>
          <p:cNvPr id="3" name="Text Placeholder 2"/>
          <p:cNvSpPr>
            <a:spLocks noGrp="1"/>
          </p:cNvSpPr>
          <p:nvPr>
            <p:ph type="body" idx="1"/>
          </p:nvPr>
        </p:nvSpPr>
        <p:spPr>
          <a:xfrm>
            <a:off x="457200" y="1523999"/>
            <a:ext cx="8229600" cy="5080000"/>
          </a:xfrm>
        </p:spPr>
        <p:txBody>
          <a:bodyPr/>
          <a:lstStyle/>
          <a:p>
            <a:r>
              <a:rPr lang="en-GB" smtClean="0">
                <a:latin typeface="Arial"/>
              </a:rPr>
              <a:t>ARISE, MY SOUL, ARISE,</a:t>
            </a:r>
          </a:p>
          <a:p>
            <a:r>
              <a:rPr lang="en-GB" smtClean="0">
                <a:latin typeface="Arial"/>
              </a:rPr>
              <a:t>shake off your guilty fears;</a:t>
            </a:r>
          </a:p>
          <a:p>
            <a:r>
              <a:rPr lang="en-GB" smtClean="0">
                <a:latin typeface="Arial"/>
              </a:rPr>
              <a:t>The bleeding sacrifice,</a:t>
            </a:r>
          </a:p>
          <a:p>
            <a:r>
              <a:rPr lang="en-GB" smtClean="0">
                <a:latin typeface="Arial"/>
              </a:rPr>
              <a:t>in my behalf appears;</a:t>
            </a:r>
          </a:p>
          <a:p>
            <a:r>
              <a:rPr lang="en-GB" smtClean="0">
                <a:latin typeface="Arial"/>
              </a:rPr>
              <a:t>Before the throne my Surety stands,</a:t>
            </a:r>
          </a:p>
          <a:p>
            <a:r>
              <a:rPr lang="en-GB" smtClean="0">
                <a:latin typeface="Arial"/>
              </a:rPr>
              <a:t>Before the throne my Surety stands,</a:t>
            </a:r>
          </a:p>
          <a:p>
            <a:r>
              <a:rPr lang="en-GB" smtClean="0">
                <a:latin typeface="Arial"/>
              </a:rPr>
              <a:t>My name is written on His hands.</a:t>
            </a:r>
          </a:p>
          <a:p>
            <a:endParaRPr lang="en-GB">
              <a:latin typeface="Arial"/>
            </a:endParaRPr>
          </a:p>
        </p:txBody>
      </p:sp>
      <p:sp>
        <p:nvSpPr>
          <p:cNvPr id="4" name="Rectangle 3"/>
          <p:cNvSpPr/>
          <p:nvPr/>
        </p:nvSpPr>
        <p:spPr bwMode="auto">
          <a:xfrm>
            <a:off x="457200" y="774700"/>
            <a:ext cx="8229600" cy="430887"/>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rgbClr val="FFFFFF"/>
                </a:solidFill>
                <a:effectLst>
                  <a:prstShdw prst="shdw14" dist="35921" dir="2700000">
                    <a:scrgbClr r="0" g="0" b="0">
                      <a:alpha val="43000"/>
                    </a:scrgbClr>
                  </a:prstShdw>
                </a:effectLst>
                <a:latin typeface="Arial"/>
              </a:rPr>
              <a:t>Text:Charles Wesley, Music:Kevin Twit</a:t>
            </a:r>
          </a:p>
        </p:txBody>
      </p:sp>
    </p:spTree>
    <p:extLst>
      <p:ext uri="{BB962C8B-B14F-4D97-AF65-F5344CB8AC3E}">
        <p14:creationId xmlns:p14="http://schemas.microsoft.com/office/powerpoint/2010/main" val="3657452426"/>
      </p:ext>
    </p:extLst>
  </p:cSld>
  <p:clrMapOvr>
    <a:masterClrMapping/>
  </p:clrMapOvr>
</p:sld>
</file>

<file path=ppt/theme/theme1.xml><?xml version="1.0" encoding="utf-8"?>
<a:theme xmlns:a="http://schemas.openxmlformats.org/drawingml/2006/main" name="ICELBlack">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tormyBlue">
      <a:majorFont>
        <a:latin typeface="Tahoma"/>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ormyBlu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tormyBlu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Black"/>
        <a:ea typeface="Arial Black"/>
        <a:cs typeface="Arial Black"/>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C5FF"/>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39" marR="40639" indent="0" algn="l" defTabSz="457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
              <a:solidFill>
                <a:srgbClr val="424242"/>
              </a:solidFill>
            </a:uFill>
            <a:latin typeface="+mj-lt"/>
            <a:ea typeface="+mj-ea"/>
            <a:cs typeface="+mj-cs"/>
            <a:sym typeface="Arial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39" marR="40639" indent="0" algn="l" defTabSz="457200" rtl="0" fontAlgn="auto" latinLnBrk="0" hangingPunct="0">
          <a:lnSpc>
            <a:spcPct val="100000"/>
          </a:lnSpc>
          <a:spcBef>
            <a:spcPts val="0"/>
          </a:spcBef>
          <a:spcAft>
            <a:spcPts val="0"/>
          </a:spcAft>
          <a:buClrTx/>
          <a:buSzTx/>
          <a:buFontTx/>
          <a:buNone/>
          <a:tabLst/>
          <a:defRPr kumimoji="0" sz="4800" b="0" i="0" u="none" strike="noStrike" cap="none" spc="0" normalizeH="0" baseline="0">
            <a:ln>
              <a:noFill/>
            </a:ln>
            <a:solidFill>
              <a:srgbClr val="FFFFFF"/>
            </a:solidFill>
            <a:effectLst/>
            <a:uFill>
              <a:solidFill>
                <a:srgbClr val="424242"/>
              </a:solidFill>
            </a:uFill>
            <a:latin typeface="+mj-lt"/>
            <a:ea typeface="+mj-ea"/>
            <a:cs typeface="+mj-cs"/>
            <a:sym typeface="Arial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ICELBlack</Template>
  <TotalTime>4756</TotalTime>
  <Words>2049</Words>
  <Application>Microsoft Office PowerPoint</Application>
  <PresentationFormat>On-screen Show (4:3)</PresentationFormat>
  <Paragraphs>378</Paragraphs>
  <Slides>69</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69</vt:i4>
      </vt:variant>
    </vt:vector>
  </HeadingPairs>
  <TitlesOfParts>
    <vt:vector size="72" baseType="lpstr">
      <vt:lpstr>ICELBlack</vt:lpstr>
      <vt:lpstr>White</vt:lpstr>
      <vt:lpstr>Acrobat Document</vt:lpstr>
      <vt:lpstr>PowerPoint Presentation</vt:lpstr>
      <vt:lpstr>PowerPoint Presentation</vt:lpstr>
      <vt:lpstr>COME AS YOU ARE</vt:lpstr>
      <vt:lpstr>PowerPoint Presentation</vt:lpstr>
      <vt:lpstr>PowerPoint Presentation</vt:lpstr>
      <vt:lpstr>PowerPoint Presentation</vt:lpstr>
      <vt:lpstr>PowerPoint Presentation</vt:lpstr>
      <vt:lpstr>PowerPoint Presentation</vt:lpstr>
      <vt:lpstr>ARISE, MY SOUL, ARISE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LITTLE LIGHT OF MINE</vt:lpstr>
      <vt:lpstr>PowerPoint Presentation</vt:lpstr>
      <vt:lpstr>PowerPoint Presentation</vt:lpstr>
      <vt:lpstr>780  HOW DEEP THE FATHER’S LOVE</vt:lpstr>
      <vt:lpstr>PowerPoint Presentation</vt:lpstr>
      <vt:lpstr>PowerPoint Presentation</vt:lpstr>
      <vt:lpstr>PowerPoint Presentation</vt:lpstr>
      <vt:lpstr>1827 HERE I AM</vt:lpstr>
      <vt:lpstr>PowerPoint Presentation</vt:lpstr>
      <vt:lpstr>PowerPoint Presentation</vt:lpstr>
      <vt:lpstr>PowerPoint Presentation</vt:lpstr>
      <vt:lpstr>FATHER 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12:1-11 (New International Version)</vt:lpstr>
      <vt:lpstr>1 Corinthians 12:1-11 (New International Version)</vt:lpstr>
      <vt:lpstr>1 Corinthians 12:1-11 (New International 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1168 AMAZING GRACE</vt:lpstr>
      <vt:lpstr>PowerPoint Presentation</vt:lpstr>
      <vt:lpstr>PowerPoint Presentation</vt:lpstr>
      <vt:lpstr>PowerPoint Presentation</vt:lpstr>
      <vt:lpstr>PowerPoint Presentation</vt:lpstr>
      <vt:lpstr>PowerPoint Presentation</vt:lpstr>
      <vt:lpstr>Announcements</vt:lpstr>
      <vt:lpstr>PowerPoint Presentation</vt:lpstr>
      <vt:lpstr>PowerPoint Presentation</vt:lpstr>
      <vt:lpstr>865  JESUS CHRIST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 mertens</dc:creator>
  <cp:lastModifiedBy>christophe mertens</cp:lastModifiedBy>
  <cp:revision>7</cp:revision>
  <dcterms:created xsi:type="dcterms:W3CDTF">2016-01-13T22:09:25Z</dcterms:created>
  <dcterms:modified xsi:type="dcterms:W3CDTF">2016-01-17T19:53:24Z</dcterms:modified>
</cp:coreProperties>
</file>